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1" r:id="rId2"/>
    <p:sldId id="302" r:id="rId3"/>
    <p:sldId id="303" r:id="rId4"/>
    <p:sldId id="304" r:id="rId5"/>
    <p:sldId id="305" r:id="rId6"/>
    <p:sldId id="289" r:id="rId7"/>
    <p:sldId id="314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1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700" y="1799798"/>
            <a:ext cx="8494013" cy="601715"/>
          </a:xfrm>
          <a:prstGeom prst="rect">
            <a:avLst/>
          </a:prstGeom>
        </p:spPr>
        <p:txBody>
          <a:bodyPr vert="horz" wrap="square" lIns="0" tIns="11696" rIns="0" bIns="0" rtlCol="0">
            <a:spAutoFit/>
          </a:bodyPr>
          <a:lstStyle/>
          <a:p>
            <a:pPr marL="1114" algn="ctr">
              <a:lnSpc>
                <a:spcPts val="2263"/>
              </a:lnSpc>
              <a:spcBef>
                <a:spcPts val="92"/>
              </a:spcBef>
            </a:pPr>
            <a:r>
              <a:rPr lang="en-US" sz="1930" b="1" dirty="0">
                <a:solidFill>
                  <a:schemeClr val="tx2">
                    <a:lumMod val="75000"/>
                  </a:schemeClr>
                </a:solidFill>
              </a:rPr>
              <a:t>Caucasus Transmission Network I-III (Armenia-Georgia Transmission Line/Substations) Project, financed by </a:t>
            </a:r>
            <a:r>
              <a:rPr lang="en-US" sz="1930" b="1" dirty="0" err="1">
                <a:solidFill>
                  <a:schemeClr val="tx2">
                    <a:lumMod val="75000"/>
                  </a:schemeClr>
                </a:solidFill>
              </a:rPr>
              <a:t>KfW</a:t>
            </a:r>
            <a:r>
              <a:rPr lang="en-US" sz="1930" b="1" dirty="0">
                <a:solidFill>
                  <a:schemeClr val="tx2">
                    <a:lumMod val="75000"/>
                  </a:schemeClr>
                </a:solidFill>
              </a:rPr>
              <a:t> Bank</a:t>
            </a:r>
            <a:endParaRPr sz="193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4185" y="3330408"/>
            <a:ext cx="2252854" cy="153717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94820" y="3223475"/>
            <a:ext cx="2512949" cy="3154553"/>
            <a:chOff x="678180" y="2792857"/>
            <a:chExt cx="2865120" cy="35966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" y="2792857"/>
              <a:ext cx="2842260" cy="18637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180" y="4774082"/>
              <a:ext cx="2857499" cy="161480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54136" y="4967857"/>
            <a:ext cx="2317460" cy="138345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26733" y="3510882"/>
            <a:ext cx="1666944" cy="246616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01336" y="3510881"/>
            <a:ext cx="2353662" cy="2379282"/>
          </a:xfrm>
          <a:prstGeom prst="rect">
            <a:avLst/>
          </a:prstGeom>
        </p:spPr>
      </p:pic>
      <p:sp>
        <p:nvSpPr>
          <p:cNvPr id="11" name="Надпись 1">
            <a:extLst>
              <a:ext uri="{FF2B5EF4-FFF2-40B4-BE49-F238E27FC236}">
                <a16:creationId xmlns:a16="http://schemas.microsoft.com/office/drawing/2014/main" id="{0C27EE2A-E108-7025-1A7B-DF95846CDA1B}"/>
              </a:ext>
            </a:extLst>
          </p:cNvPr>
          <p:cNvSpPr txBox="1"/>
          <p:nvPr/>
        </p:nvSpPr>
        <p:spPr>
          <a:xfrm>
            <a:off x="735172" y="2844750"/>
            <a:ext cx="2365914" cy="27566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80201" tIns="40100" rIns="80201" bIns="401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400/220 kV Substation in </a:t>
            </a:r>
            <a:r>
              <a:rPr lang="en-US" sz="965" b="1" dirty="0" err="1">
                <a:latin typeface="Arial" panose="020B0604020202020204" pitchFamily="34" charset="0"/>
                <a:ea typeface="Segoe UI" panose="020B0502040204020203" pitchFamily="34" charset="0"/>
              </a:rPr>
              <a:t>Ddmashen</a:t>
            </a:r>
            <a:endParaRPr lang="ru-RU" sz="965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12" name="Надпись 1">
            <a:extLst>
              <a:ext uri="{FF2B5EF4-FFF2-40B4-BE49-F238E27FC236}">
                <a16:creationId xmlns:a16="http://schemas.microsoft.com/office/drawing/2014/main" id="{0A9D8C5C-E031-C344-1B72-41255076FE16}"/>
              </a:ext>
            </a:extLst>
          </p:cNvPr>
          <p:cNvSpPr txBox="1"/>
          <p:nvPr/>
        </p:nvSpPr>
        <p:spPr>
          <a:xfrm>
            <a:off x="3754280" y="3208024"/>
            <a:ext cx="1068783" cy="24476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80201" tIns="40100" rIns="80201" bIns="401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400 kV  OHL</a:t>
            </a:r>
            <a:endParaRPr lang="ru-RU" sz="965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13" name="Надпись 1">
            <a:extLst>
              <a:ext uri="{FF2B5EF4-FFF2-40B4-BE49-F238E27FC236}">
                <a16:creationId xmlns:a16="http://schemas.microsoft.com/office/drawing/2014/main" id="{3365D4FE-CE05-38FE-BD3E-72E6A89A04C8}"/>
              </a:ext>
            </a:extLst>
          </p:cNvPr>
          <p:cNvSpPr txBox="1"/>
          <p:nvPr/>
        </p:nvSpPr>
        <p:spPr>
          <a:xfrm>
            <a:off x="5594903" y="2879675"/>
            <a:ext cx="2365914" cy="400596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80201" tIns="40100" rIns="80201" bIns="401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HVDC </a:t>
            </a:r>
            <a:r>
              <a:rPr lang="en-US" sz="965" b="1" dirty="0" err="1">
                <a:latin typeface="Arial" panose="020B0604020202020204" pitchFamily="34" charset="0"/>
                <a:ea typeface="Segoe UI" panose="020B0502040204020203" pitchFamily="34" charset="0"/>
              </a:rPr>
              <a:t>BtB</a:t>
            </a:r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 Converter Station </a:t>
            </a:r>
          </a:p>
          <a:p>
            <a:pPr algn="ctr"/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in </a:t>
            </a:r>
            <a:r>
              <a:rPr lang="en-US" sz="965" b="1" dirty="0" err="1">
                <a:latin typeface="Arial" panose="020B0604020202020204" pitchFamily="34" charset="0"/>
                <a:ea typeface="Segoe UI" panose="020B0502040204020203" pitchFamily="34" charset="0"/>
              </a:rPr>
              <a:t>Ayrum</a:t>
            </a:r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 </a:t>
            </a:r>
            <a:endParaRPr lang="ru-RU" sz="965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14" name="Надпись 1">
            <a:extLst>
              <a:ext uri="{FF2B5EF4-FFF2-40B4-BE49-F238E27FC236}">
                <a16:creationId xmlns:a16="http://schemas.microsoft.com/office/drawing/2014/main" id="{A53FF0AD-30F5-85C5-7D9F-323C4FF6FD5C}"/>
              </a:ext>
            </a:extLst>
          </p:cNvPr>
          <p:cNvSpPr txBox="1"/>
          <p:nvPr/>
        </p:nvSpPr>
        <p:spPr>
          <a:xfrm>
            <a:off x="8325813" y="3223475"/>
            <a:ext cx="1068783" cy="24476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80201" tIns="40100" rIns="80201" bIns="401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65" b="1" dirty="0">
                <a:latin typeface="Arial" panose="020B0604020202020204" pitchFamily="34" charset="0"/>
                <a:ea typeface="Segoe UI" panose="020B0502040204020203" pitchFamily="34" charset="0"/>
              </a:rPr>
              <a:t>500 kV  OHL</a:t>
            </a:r>
            <a:endParaRPr lang="ru-RU" sz="965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15" name="Рисунок 1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54ECA73F-7AF8-0F4F-7E45-0869D30AF3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119822"/>
            <a:ext cx="3913422" cy="14163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00" y="538265"/>
            <a:ext cx="6749095" cy="471281"/>
          </a:xfrm>
          <a:prstGeom prst="rect">
            <a:avLst/>
          </a:prstGeom>
        </p:spPr>
        <p:txBody>
          <a:bodyPr vert="horz" wrap="square" lIns="0" tIns="12253" rIns="0" bIns="0" rtlCol="0">
            <a:spAutoFit/>
          </a:bodyPr>
          <a:lstStyle/>
          <a:p>
            <a:pPr marL="11139">
              <a:spcBef>
                <a:spcPts val="96"/>
              </a:spcBef>
            </a:pPr>
            <a:r>
              <a:rPr lang="en-US" sz="2982" spc="-31" dirty="0">
                <a:solidFill>
                  <a:srgbClr val="76923B"/>
                </a:solidFill>
              </a:rPr>
              <a:t>Project Objective</a:t>
            </a:r>
            <a:endParaRPr sz="2982" dirty="0"/>
          </a:p>
        </p:txBody>
      </p:sp>
      <p:sp>
        <p:nvSpPr>
          <p:cNvPr id="3" name="object 3"/>
          <p:cNvSpPr txBox="1"/>
          <p:nvPr/>
        </p:nvSpPr>
        <p:spPr>
          <a:xfrm>
            <a:off x="724299" y="1419225"/>
            <a:ext cx="8356201" cy="3625396"/>
          </a:xfrm>
          <a:prstGeom prst="rect">
            <a:avLst/>
          </a:prstGeom>
        </p:spPr>
        <p:txBody>
          <a:bodyPr vert="horz" wrap="square" lIns="0" tIns="25063" rIns="0" bIns="0" rtlCol="0">
            <a:spAutoFit/>
          </a:bodyPr>
          <a:lstStyle/>
          <a:p>
            <a:pPr marR="375947" indent="11139">
              <a:lnSpc>
                <a:spcPts val="1623"/>
              </a:lnSpc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lang="ru-RU" sz="1754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754" spc="-4" dirty="0">
                <a:latin typeface="Arial" panose="020B0604020202020204" pitchFamily="34" charset="0"/>
                <a:cs typeface="Arial" panose="020B0604020202020204" pitchFamily="34" charset="0"/>
              </a:rPr>
              <a:t>Asynchronous power connection between Georgia and Armenia, thereby providing a reliable, flexible and mutually profitable cross-border energy exchange, as well as regional integration of power systems within South Caucasus countries - Georgia, Iran and Armenia.</a:t>
            </a:r>
          </a:p>
          <a:p>
            <a:pPr>
              <a:lnSpc>
                <a:spcPct val="100000"/>
              </a:lnSpc>
            </a:pPr>
            <a:endParaRPr sz="175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marR="399896">
              <a:lnSpc>
                <a:spcPct val="95700"/>
              </a:lnSpc>
              <a:tabLst>
                <a:tab pos="211087" algn="l"/>
                <a:tab pos="211644" algn="l"/>
              </a:tabLst>
            </a:pPr>
            <a:r>
              <a:rPr lang="ru-RU" sz="1754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754" dirty="0">
                <a:latin typeface="Arial" panose="020B0604020202020204" pitchFamily="34" charset="0"/>
                <a:cs typeface="Arial" panose="020B0604020202020204" pitchFamily="34" charset="0"/>
              </a:rPr>
              <a:t>Increasing the security level of energy system of Armenia and the quality of power supply reliability as well as expanded and stable economic development</a:t>
            </a:r>
          </a:p>
          <a:p>
            <a:pPr marL="11139" marR="399896">
              <a:lnSpc>
                <a:spcPct val="95700"/>
              </a:lnSpc>
              <a:tabLst>
                <a:tab pos="211087" algn="l"/>
                <a:tab pos="211644" algn="l"/>
              </a:tabLst>
            </a:pPr>
            <a:endParaRPr sz="175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marR="568098">
              <a:lnSpc>
                <a:spcPts val="1596"/>
              </a:lnSpc>
              <a:tabLst>
                <a:tab pos="211087" algn="l"/>
                <a:tab pos="211644" algn="l"/>
              </a:tabLst>
            </a:pPr>
            <a:r>
              <a:rPr lang="ru-RU" sz="1754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754" spc="-4" dirty="0">
                <a:latin typeface="Arial" panose="020B0604020202020204" pitchFamily="34" charset="0"/>
                <a:cs typeface="Arial" panose="020B0604020202020204" pitchFamily="34" charset="0"/>
              </a:rPr>
              <a:t>Expansion of cross-border power trade and decrease of losses in power transmission network </a:t>
            </a:r>
          </a:p>
          <a:p>
            <a:pPr marL="211644" marR="568098" indent="-200505">
              <a:lnSpc>
                <a:spcPts val="1596"/>
              </a:lnSpc>
              <a:buFont typeface="Symbol"/>
              <a:buChar char=""/>
              <a:tabLst>
                <a:tab pos="211087" algn="l"/>
                <a:tab pos="211644" algn="l"/>
              </a:tabLst>
            </a:pPr>
            <a:endParaRPr sz="175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653"/>
              </a:lnSpc>
              <a:tabLst>
                <a:tab pos="211087" algn="l"/>
                <a:tab pos="211644" algn="l"/>
              </a:tabLst>
            </a:pPr>
            <a:r>
              <a:rPr lang="ru-RU" sz="1754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754" spc="-4" dirty="0">
                <a:latin typeface="Arial" panose="020B0604020202020204" pitchFamily="34" charset="0"/>
                <a:cs typeface="Arial" panose="020B0604020202020204" pitchFamily="34" charset="0"/>
              </a:rPr>
              <a:t>Assisting in the efficient utilization of the two countries’ generating facilities and renewable energy resources, as well as protection of environment and climate</a:t>
            </a:r>
          </a:p>
          <a:p>
            <a:pPr>
              <a:spcBef>
                <a:spcPts val="4"/>
              </a:spcBef>
            </a:pPr>
            <a:endParaRPr sz="175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marR="370933">
              <a:lnSpc>
                <a:spcPts val="1596"/>
              </a:lnSpc>
              <a:tabLst>
                <a:tab pos="211087" algn="l"/>
                <a:tab pos="211644" algn="l"/>
              </a:tabLst>
            </a:pPr>
            <a:r>
              <a:rPr lang="ru-RU" sz="1754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754" dirty="0">
                <a:latin typeface="Arial" panose="020B0604020202020204" pitchFamily="34" charset="0"/>
                <a:cs typeface="Arial" panose="020B0604020202020204" pitchFamily="34" charset="0"/>
              </a:rPr>
              <a:t>Connecting Armenia to the EU </a:t>
            </a:r>
            <a:r>
              <a:rPr lang="en-US" sz="1754" spc="-4" dirty="0">
                <a:latin typeface="Arial" panose="020B0604020202020204" pitchFamily="34" charset="0"/>
                <a:cs typeface="Arial" panose="020B0604020202020204" pitchFamily="34" charset="0"/>
              </a:rPr>
              <a:t>(ENTSO-E)</a:t>
            </a:r>
            <a:r>
              <a:rPr lang="en-US" sz="1754" spc="13" dirty="0">
                <a:latin typeface="Arial" panose="020B0604020202020204" pitchFamily="34" charset="0"/>
                <a:cs typeface="Arial" panose="020B0604020202020204" pitchFamily="34" charset="0"/>
              </a:rPr>
              <a:t> network and introducing  EU standards</a:t>
            </a:r>
            <a:endParaRPr sz="175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" y="4293817"/>
            <a:ext cx="393762" cy="2495127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900" y="7403182"/>
            <a:ext cx="1056530" cy="127629"/>
          </a:xfrm>
          <a:prstGeom prst="rect">
            <a:avLst/>
          </a:prstGeom>
        </p:spPr>
        <p:txBody>
          <a:bodyPr vert="horz" wrap="square" lIns="0" tIns="6126" rIns="0" bIns="0" rtlCol="0">
            <a:spAutoFit/>
          </a:bodyPr>
          <a:lstStyle/>
          <a:p>
            <a:pPr marL="11139">
              <a:spcBef>
                <a:spcPts val="48"/>
              </a:spcBef>
            </a:pPr>
            <a:r>
              <a:rPr sz="789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63" y="581025"/>
            <a:ext cx="9753537" cy="5348685"/>
          </a:xfrm>
          <a:prstGeom prst="rect">
            <a:avLst/>
          </a:prstGeom>
        </p:spPr>
        <p:txBody>
          <a:bodyPr vert="horz" wrap="square" lIns="0" tIns="10582" rIns="0" bIns="0" rtlCol="0">
            <a:spAutoFit/>
          </a:bodyPr>
          <a:lstStyle/>
          <a:p>
            <a:pPr marL="11139" marR="841564">
              <a:spcBef>
                <a:spcPts val="83"/>
              </a:spcBef>
            </a:pP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 shall be implemented with three subsequent stages </a:t>
            </a:r>
            <a:r>
              <a:rPr lang="ru-RU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3x350 MW</a:t>
            </a:r>
            <a:r>
              <a:rPr lang="ru-RU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final capacity of 1050 MW. The first phase is being implemented with three lots.</a:t>
            </a:r>
          </a:p>
          <a:p>
            <a:pPr marL="11139">
              <a:spcBef>
                <a:spcPts val="1118"/>
              </a:spcBef>
            </a:pPr>
            <a:r>
              <a:rPr lang="en-US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spc="-22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Ddmashen</a:t>
            </a:r>
            <a:r>
              <a:rPr lang="en-US"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Substation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b="1" spc="-26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b="1" spc="-4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spc="-4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2149" marR="464503">
              <a:lnSpc>
                <a:spcPts val="1816"/>
              </a:lnSpc>
              <a:spcBef>
                <a:spcPts val="96"/>
              </a:spcBef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400/220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Ddmashen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substation construction, including high voltage transmission line loops in/out for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Noraduz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Gosh and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Marash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4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r>
              <a:rPr lang="en-US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b="1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spc="-3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 Lines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b="1" spc="-3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spc="-3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  <a:p>
            <a:pPr marL="11139">
              <a:lnSpc>
                <a:spcPts val="1495"/>
              </a:lnSpc>
            </a:pPr>
            <a:r>
              <a:rPr lang="en-US" b="1" spc="-31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lnSpc>
                <a:spcPts val="1495"/>
              </a:lnSpc>
            </a:pPr>
            <a:r>
              <a:rPr lang="ru-RU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of one new 500 kV single circuit OHL from Georgian border up to 500 kV    </a:t>
            </a:r>
          </a:p>
          <a:p>
            <a:pPr marL="11139">
              <a:lnSpc>
                <a:spcPts val="1495"/>
              </a:lnSpc>
            </a:pP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Switchyard in 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Ayrum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HVDC converter station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app.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7.6</a:t>
            </a:r>
            <a:r>
              <a:rPr lang="hy-AM" spc="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lnSpc>
                <a:spcPts val="1495"/>
              </a:lnSpc>
            </a:pPr>
            <a:endParaRPr lang="en-US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r>
              <a:rPr lang="ru-RU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of one new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 double circuit OHL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circuit strung)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400 kV   </a:t>
            </a:r>
          </a:p>
          <a:p>
            <a:pPr marL="11139">
              <a:lnSpc>
                <a:spcPts val="1495"/>
              </a:lnSpc>
            </a:pP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Switchyard in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Ayrum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converter station up to 400 kV Switchyard in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Ddmashen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substation</a:t>
            </a:r>
          </a:p>
          <a:p>
            <a:pPr marL="11139">
              <a:lnSpc>
                <a:spcPts val="1495"/>
              </a:lnSpc>
            </a:pP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app. 96 km)</a:t>
            </a:r>
            <a:endParaRPr lang="en-US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endParaRPr lang="en-US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r>
              <a:rPr lang="ru-RU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Construction of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kV Alaverdi-Gardabani loop in OHL to new 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Ayrum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substation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Ayrum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Alaverdi 220 kV OHL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endParaRPr lang="en-US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95"/>
              </a:lnSpc>
            </a:pPr>
            <a:r>
              <a:rPr lang="ru-RU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579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Rehabilitation/replacements of 220 kV Lori single line OHL (app. 50km) and replacement of 110 kV Tumanyan 1 &amp; 2 double circuit OHL (app 3km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644">
              <a:lnSpc>
                <a:spcPts val="1285"/>
              </a:lnSpc>
              <a:tabLst>
                <a:tab pos="411592" algn="l"/>
                <a:tab pos="412149" algn="l"/>
              </a:tabLst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ts val="1452"/>
              </a:lnSpc>
              <a:spcBef>
                <a:spcPts val="737"/>
              </a:spcBef>
            </a:pPr>
            <a:r>
              <a:rPr b="1" spc="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Լ</a:t>
            </a:r>
            <a:r>
              <a:rPr lang="en-US" b="1" spc="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HVDC Converter station</a:t>
            </a:r>
            <a:r>
              <a:rPr b="1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36-40</a:t>
            </a:r>
            <a:r>
              <a:rPr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  <a:p>
            <a:pPr marL="11139">
              <a:lnSpc>
                <a:spcPts val="1452"/>
              </a:lnSpc>
              <a:spcBef>
                <a:spcPts val="737"/>
              </a:spcBef>
            </a:pP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2149" marR="466174">
              <a:lnSpc>
                <a:spcPts val="1324"/>
              </a:lnSpc>
              <a:spcBef>
                <a:spcPts val="127"/>
              </a:spcBef>
            </a:pP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of 350 MW 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BtB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(VSC technology) HVDC Converter station in 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Ayrum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4293817"/>
            <a:ext cx="393762" cy="2495127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9100" y="123825"/>
            <a:ext cx="7823200" cy="41572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9">
              <a:tabLst>
                <a:tab pos="1124499" algn="l"/>
                <a:tab pos="1880292" algn="l"/>
                <a:tab pos="2256796" algn="l"/>
                <a:tab pos="2709046" algn="l"/>
                <a:tab pos="3087778" algn="l"/>
                <a:tab pos="3467067" algn="l"/>
                <a:tab pos="4222859" algn="l"/>
                <a:tab pos="4980880" algn="l"/>
                <a:tab pos="5357384" algn="l"/>
                <a:tab pos="5736673" algn="l"/>
                <a:tab pos="6115404" algn="l"/>
                <a:tab pos="6871197" algn="l"/>
                <a:tab pos="7250486" algn="l"/>
                <a:tab pos="7629774" algn="l"/>
              </a:tabLst>
            </a:pPr>
            <a:r>
              <a:rPr lang="en-US" sz="2982" spc="-31" dirty="0">
                <a:solidFill>
                  <a:srgbClr val="76923B"/>
                </a:solidFill>
              </a:rPr>
              <a:t>Project</a:t>
            </a:r>
            <a:r>
              <a:rPr lang="en-US" sz="3158" spc="-237" dirty="0">
                <a:solidFill>
                  <a:srgbClr val="76923B"/>
                </a:solidFill>
                <a:latin typeface="GHEA Grapalat" panose="02000506050000020003" pitchFamily="50" charset="0"/>
                <a:cs typeface="Franklin Gothic Medium"/>
              </a:rPr>
              <a:t>  </a:t>
            </a:r>
            <a:r>
              <a:rPr lang="en-US" sz="2982" spc="-31" dirty="0">
                <a:solidFill>
                  <a:srgbClr val="76923B"/>
                </a:solidFill>
              </a:rPr>
              <a:t>Description</a:t>
            </a: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br>
              <a:rPr lang="en-US" sz="2982" spc="-31" dirty="0">
                <a:solidFill>
                  <a:srgbClr val="76923B"/>
                </a:solidFill>
              </a:rPr>
            </a:br>
            <a:endParaRPr sz="2982" spc="-31" dirty="0">
              <a:solidFill>
                <a:srgbClr val="76923B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08048" y="773907"/>
            <a:ext cx="4187134" cy="6023948"/>
            <a:chOff x="7420102" y="0"/>
            <a:chExt cx="4773930" cy="6868159"/>
          </a:xfrm>
        </p:grpSpPr>
        <p:sp>
          <p:nvSpPr>
            <p:cNvPr id="3" name="object 3"/>
            <p:cNvSpPr/>
            <p:nvPr/>
          </p:nvSpPr>
          <p:spPr>
            <a:xfrm>
              <a:off x="9371330" y="38735"/>
              <a:ext cx="1212850" cy="6819265"/>
            </a:xfrm>
            <a:custGeom>
              <a:avLst/>
              <a:gdLst/>
              <a:ahLst/>
              <a:cxnLst/>
              <a:rect l="l" t="t" r="r" b="b"/>
              <a:pathLst>
                <a:path w="1212850" h="6819265">
                  <a:moveTo>
                    <a:pt x="0" y="0"/>
                  </a:moveTo>
                  <a:lnTo>
                    <a:pt x="1212313" y="6819264"/>
                  </a:lnTo>
                </a:path>
              </a:pathLst>
            </a:custGeom>
            <a:ln w="9905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82198" y="3719829"/>
              <a:ext cx="4707255" cy="3138170"/>
            </a:xfrm>
            <a:custGeom>
              <a:avLst/>
              <a:gdLst/>
              <a:ahLst/>
              <a:cxnLst/>
              <a:rect l="l" t="t" r="r" b="b"/>
              <a:pathLst>
                <a:path w="4707255" h="3138170">
                  <a:moveTo>
                    <a:pt x="4706626" y="0"/>
                  </a:moveTo>
                  <a:lnTo>
                    <a:pt x="0" y="3138169"/>
                  </a:lnTo>
                </a:path>
              </a:pathLst>
            </a:custGeom>
            <a:ln w="990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192179" y="38099"/>
              <a:ext cx="2996565" cy="6819900"/>
            </a:xfrm>
            <a:custGeom>
              <a:avLst/>
              <a:gdLst/>
              <a:ahLst/>
              <a:cxnLst/>
              <a:rect l="l" t="t" r="r" b="b"/>
              <a:pathLst>
                <a:path w="2996565" h="6819900">
                  <a:moveTo>
                    <a:pt x="2996010" y="0"/>
                  </a:moveTo>
                  <a:lnTo>
                    <a:pt x="2031445" y="0"/>
                  </a:lnTo>
                  <a:lnTo>
                    <a:pt x="0" y="6819899"/>
                  </a:lnTo>
                  <a:lnTo>
                    <a:pt x="2996010" y="6819899"/>
                  </a:lnTo>
                  <a:lnTo>
                    <a:pt x="2996010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04375" y="38099"/>
              <a:ext cx="2586990" cy="6819900"/>
            </a:xfrm>
            <a:custGeom>
              <a:avLst/>
              <a:gdLst/>
              <a:ahLst/>
              <a:cxnLst/>
              <a:rect l="l" t="t" r="r" b="b"/>
              <a:pathLst>
                <a:path w="2586990" h="6819900">
                  <a:moveTo>
                    <a:pt x="2586990" y="0"/>
                  </a:moveTo>
                  <a:lnTo>
                    <a:pt x="0" y="0"/>
                  </a:lnTo>
                  <a:lnTo>
                    <a:pt x="1201060" y="6819899"/>
                  </a:lnTo>
                  <a:lnTo>
                    <a:pt x="2586990" y="6819899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64511" y="3086099"/>
              <a:ext cx="3227705" cy="3771900"/>
            </a:xfrm>
            <a:custGeom>
              <a:avLst/>
              <a:gdLst/>
              <a:ahLst/>
              <a:cxnLst/>
              <a:rect l="l" t="t" r="r" b="b"/>
              <a:pathLst>
                <a:path w="3227704" h="3771900">
                  <a:moveTo>
                    <a:pt x="3227488" y="0"/>
                  </a:moveTo>
                  <a:lnTo>
                    <a:pt x="0" y="3771899"/>
                  </a:lnTo>
                  <a:lnTo>
                    <a:pt x="3227488" y="3771899"/>
                  </a:lnTo>
                  <a:lnTo>
                    <a:pt x="3227488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37040" y="38099"/>
              <a:ext cx="2851150" cy="6819900"/>
            </a:xfrm>
            <a:custGeom>
              <a:avLst/>
              <a:gdLst/>
              <a:ahLst/>
              <a:cxnLst/>
              <a:rect l="l" t="t" r="r" b="b"/>
              <a:pathLst>
                <a:path w="2851150" h="6819900">
                  <a:moveTo>
                    <a:pt x="2851150" y="0"/>
                  </a:moveTo>
                  <a:lnTo>
                    <a:pt x="0" y="0"/>
                  </a:lnTo>
                  <a:lnTo>
                    <a:pt x="2453900" y="6819899"/>
                  </a:lnTo>
                  <a:lnTo>
                    <a:pt x="2851150" y="6819899"/>
                  </a:lnTo>
                  <a:lnTo>
                    <a:pt x="2851150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04160" y="38099"/>
              <a:ext cx="1284605" cy="6819900"/>
            </a:xfrm>
            <a:custGeom>
              <a:avLst/>
              <a:gdLst/>
              <a:ahLst/>
              <a:cxnLst/>
              <a:rect l="l" t="t" r="r" b="b"/>
              <a:pathLst>
                <a:path w="1284604" h="6819900">
                  <a:moveTo>
                    <a:pt x="1284029" y="0"/>
                  </a:moveTo>
                  <a:lnTo>
                    <a:pt x="1012249" y="0"/>
                  </a:lnTo>
                  <a:lnTo>
                    <a:pt x="0" y="6819899"/>
                  </a:lnTo>
                  <a:lnTo>
                    <a:pt x="1284029" y="6819899"/>
                  </a:lnTo>
                  <a:lnTo>
                    <a:pt x="1284029" y="0"/>
                  </a:lnTo>
                  <a:close/>
                </a:path>
              </a:pathLst>
            </a:custGeom>
            <a:solidFill>
              <a:srgbClr val="C0E2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940415" y="38099"/>
              <a:ext cx="1248410" cy="6819900"/>
            </a:xfrm>
            <a:custGeom>
              <a:avLst/>
              <a:gdLst/>
              <a:ahLst/>
              <a:cxnLst/>
              <a:rect l="l" t="t" r="r" b="b"/>
              <a:pathLst>
                <a:path w="1248409" h="6819900">
                  <a:moveTo>
                    <a:pt x="1248409" y="0"/>
                  </a:moveTo>
                  <a:lnTo>
                    <a:pt x="0" y="0"/>
                  </a:lnTo>
                  <a:lnTo>
                    <a:pt x="1101918" y="6819899"/>
                  </a:lnTo>
                  <a:lnTo>
                    <a:pt x="1248409" y="6819899"/>
                  </a:lnTo>
                  <a:lnTo>
                    <a:pt x="1248409" y="0"/>
                  </a:lnTo>
                  <a:close/>
                </a:path>
              </a:pathLst>
            </a:custGeom>
            <a:solidFill>
              <a:srgbClr val="90C224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392641" y="3627754"/>
              <a:ext cx="1796414" cy="3230245"/>
            </a:xfrm>
            <a:custGeom>
              <a:avLst/>
              <a:gdLst/>
              <a:ahLst/>
              <a:cxnLst/>
              <a:rect l="l" t="t" r="r" b="b"/>
              <a:pathLst>
                <a:path w="1796415" h="3230245">
                  <a:moveTo>
                    <a:pt x="1796183" y="0"/>
                  </a:moveTo>
                  <a:lnTo>
                    <a:pt x="0" y="3230244"/>
                  </a:lnTo>
                  <a:lnTo>
                    <a:pt x="1796183" y="3230244"/>
                  </a:lnTo>
                  <a:lnTo>
                    <a:pt x="1796183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52280" y="57784"/>
              <a:ext cx="1209040" cy="6800215"/>
            </a:xfrm>
            <a:custGeom>
              <a:avLst/>
              <a:gdLst/>
              <a:ahLst/>
              <a:cxnLst/>
              <a:rect l="l" t="t" r="r" b="b"/>
              <a:pathLst>
                <a:path w="1209040" h="6800215">
                  <a:moveTo>
                    <a:pt x="0" y="0"/>
                  </a:moveTo>
                  <a:lnTo>
                    <a:pt x="1208926" y="6800214"/>
                  </a:lnTo>
                </a:path>
              </a:pathLst>
            </a:custGeom>
            <a:ln w="9906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91719" y="3738879"/>
              <a:ext cx="4678680" cy="3119120"/>
            </a:xfrm>
            <a:custGeom>
              <a:avLst/>
              <a:gdLst/>
              <a:ahLst/>
              <a:cxnLst/>
              <a:rect l="l" t="t" r="r" b="b"/>
              <a:pathLst>
                <a:path w="4678680" h="3119120">
                  <a:moveTo>
                    <a:pt x="4678055" y="0"/>
                  </a:moveTo>
                  <a:lnTo>
                    <a:pt x="0" y="3119119"/>
                  </a:lnTo>
                </a:path>
              </a:pathLst>
            </a:custGeom>
            <a:ln w="990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78803" y="57150"/>
              <a:ext cx="2990850" cy="6800850"/>
            </a:xfrm>
            <a:custGeom>
              <a:avLst/>
              <a:gdLst/>
              <a:ahLst/>
              <a:cxnLst/>
              <a:rect l="l" t="t" r="r" b="b"/>
              <a:pathLst>
                <a:path w="2990850" h="6800850">
                  <a:moveTo>
                    <a:pt x="2990336" y="0"/>
                  </a:moveTo>
                  <a:lnTo>
                    <a:pt x="2025771" y="0"/>
                  </a:lnTo>
                  <a:lnTo>
                    <a:pt x="0" y="6800849"/>
                  </a:lnTo>
                  <a:lnTo>
                    <a:pt x="2990336" y="6800849"/>
                  </a:lnTo>
                  <a:lnTo>
                    <a:pt x="2990336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85325" y="57150"/>
              <a:ext cx="2586990" cy="6800850"/>
            </a:xfrm>
            <a:custGeom>
              <a:avLst/>
              <a:gdLst/>
              <a:ahLst/>
              <a:cxnLst/>
              <a:rect l="l" t="t" r="r" b="b"/>
              <a:pathLst>
                <a:path w="2586990" h="6800850">
                  <a:moveTo>
                    <a:pt x="2586990" y="0"/>
                  </a:moveTo>
                  <a:lnTo>
                    <a:pt x="0" y="0"/>
                  </a:lnTo>
                  <a:lnTo>
                    <a:pt x="1197705" y="6800849"/>
                  </a:lnTo>
                  <a:lnTo>
                    <a:pt x="2586990" y="6800849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961762" y="3105149"/>
              <a:ext cx="3211195" cy="3752850"/>
            </a:xfrm>
            <a:custGeom>
              <a:avLst/>
              <a:gdLst/>
              <a:ahLst/>
              <a:cxnLst/>
              <a:rect l="l" t="t" r="r" b="b"/>
              <a:pathLst>
                <a:path w="3211195" h="3752850">
                  <a:moveTo>
                    <a:pt x="3211187" y="0"/>
                  </a:moveTo>
                  <a:lnTo>
                    <a:pt x="0" y="3752849"/>
                  </a:lnTo>
                  <a:lnTo>
                    <a:pt x="3211187" y="3752849"/>
                  </a:lnTo>
                  <a:lnTo>
                    <a:pt x="3211187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317990" y="57150"/>
              <a:ext cx="2851150" cy="6800850"/>
            </a:xfrm>
            <a:custGeom>
              <a:avLst/>
              <a:gdLst/>
              <a:ahLst/>
              <a:cxnLst/>
              <a:rect l="l" t="t" r="r" b="b"/>
              <a:pathLst>
                <a:path w="2851150" h="6800850">
                  <a:moveTo>
                    <a:pt x="2851150" y="0"/>
                  </a:moveTo>
                  <a:lnTo>
                    <a:pt x="0" y="0"/>
                  </a:lnTo>
                  <a:lnTo>
                    <a:pt x="2447046" y="6800849"/>
                  </a:lnTo>
                  <a:lnTo>
                    <a:pt x="2851150" y="6800849"/>
                  </a:lnTo>
                  <a:lnTo>
                    <a:pt x="2851150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887937" y="57150"/>
              <a:ext cx="1281430" cy="6800850"/>
            </a:xfrm>
            <a:custGeom>
              <a:avLst/>
              <a:gdLst/>
              <a:ahLst/>
              <a:cxnLst/>
              <a:rect l="l" t="t" r="r" b="b"/>
              <a:pathLst>
                <a:path w="1281429" h="6800850">
                  <a:moveTo>
                    <a:pt x="1281202" y="0"/>
                  </a:moveTo>
                  <a:lnTo>
                    <a:pt x="1009422" y="0"/>
                  </a:lnTo>
                  <a:lnTo>
                    <a:pt x="0" y="6800849"/>
                  </a:lnTo>
                  <a:lnTo>
                    <a:pt x="1281202" y="6800849"/>
                  </a:lnTo>
                  <a:lnTo>
                    <a:pt x="1281202" y="0"/>
                  </a:lnTo>
                  <a:close/>
                </a:path>
              </a:pathLst>
            </a:custGeom>
            <a:solidFill>
              <a:srgbClr val="C0E2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21365" y="57150"/>
              <a:ext cx="1248410" cy="6800850"/>
            </a:xfrm>
            <a:custGeom>
              <a:avLst/>
              <a:gdLst/>
              <a:ahLst/>
              <a:cxnLst/>
              <a:rect l="l" t="t" r="r" b="b"/>
              <a:pathLst>
                <a:path w="1248409" h="6800850">
                  <a:moveTo>
                    <a:pt x="1248409" y="0"/>
                  </a:moveTo>
                  <a:lnTo>
                    <a:pt x="0" y="0"/>
                  </a:lnTo>
                  <a:lnTo>
                    <a:pt x="1098840" y="6800849"/>
                  </a:lnTo>
                  <a:lnTo>
                    <a:pt x="1248409" y="6800849"/>
                  </a:lnTo>
                  <a:lnTo>
                    <a:pt x="1248409" y="0"/>
                  </a:lnTo>
                  <a:close/>
                </a:path>
              </a:pathLst>
            </a:custGeom>
            <a:solidFill>
              <a:srgbClr val="90C224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84183" y="3646804"/>
              <a:ext cx="1785620" cy="3211195"/>
            </a:xfrm>
            <a:custGeom>
              <a:avLst/>
              <a:gdLst/>
              <a:ahLst/>
              <a:cxnLst/>
              <a:rect l="l" t="t" r="r" b="b"/>
              <a:pathLst>
                <a:path w="1785620" h="3211195">
                  <a:moveTo>
                    <a:pt x="1785591" y="0"/>
                  </a:moveTo>
                  <a:lnTo>
                    <a:pt x="0" y="3211194"/>
                  </a:lnTo>
                  <a:lnTo>
                    <a:pt x="1785591" y="3211194"/>
                  </a:lnTo>
                  <a:lnTo>
                    <a:pt x="1785591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523797" y="441854"/>
            <a:ext cx="8861503" cy="1168892"/>
          </a:xfrm>
          <a:prstGeom prst="rect">
            <a:avLst/>
          </a:prstGeom>
        </p:spPr>
        <p:txBody>
          <a:bodyPr vert="horz" wrap="square" lIns="0" tIns="32303" rIns="0" bIns="0" rtlCol="0">
            <a:spAutoFit/>
          </a:bodyPr>
          <a:lstStyle/>
          <a:p>
            <a:pPr marL="11139" marR="4456">
              <a:lnSpc>
                <a:spcPts val="2210"/>
              </a:lnSpc>
              <a:spcBef>
                <a:spcPts val="254"/>
              </a:spcBef>
            </a:pPr>
            <a:r>
              <a:rPr lang="en-US" sz="2807" dirty="0">
                <a:solidFill>
                  <a:srgbClr val="7692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Responsible Authority</a:t>
            </a:r>
            <a:br>
              <a:rPr lang="en-US" sz="2456" dirty="0">
                <a:solidFill>
                  <a:srgbClr val="76923B"/>
                </a:solidFill>
                <a:latin typeface="GHEA Grapalat" panose="02000506050000020003" pitchFamily="50" charset="0"/>
              </a:rPr>
            </a:br>
            <a:br>
              <a:rPr lang="en-US" sz="2456" dirty="0">
                <a:solidFill>
                  <a:srgbClr val="76923B"/>
                </a:solidFill>
                <a:latin typeface="GHEA Grapalat" panose="02000506050000020003" pitchFamily="50" charset="0"/>
              </a:rPr>
            </a:br>
            <a:r>
              <a:rPr lang="en-US" sz="2456" dirty="0">
                <a:solidFill>
                  <a:schemeClr val="tx1"/>
                </a:solidFill>
                <a:latin typeface="GHEA Grapalat" panose="02000506050000020003" pitchFamily="50" charset="0"/>
              </a:rPr>
              <a:t>Ministry of Territorial Administration and Infrastructures</a:t>
            </a:r>
            <a:br>
              <a:rPr lang="en-US" sz="2456" dirty="0">
                <a:solidFill>
                  <a:schemeClr val="tx1"/>
                </a:solidFill>
                <a:latin typeface="GHEA Grapalat" panose="02000506050000020003" pitchFamily="50" charset="0"/>
              </a:rPr>
            </a:br>
            <a:r>
              <a:rPr lang="en-US" sz="2456" dirty="0">
                <a:solidFill>
                  <a:schemeClr val="tx1"/>
                </a:solidFill>
                <a:latin typeface="GHEA Grapalat" panose="02000506050000020003" pitchFamily="50" charset="0"/>
              </a:rPr>
              <a:t>of the </a:t>
            </a:r>
            <a:r>
              <a:rPr lang="en-US" sz="2456" dirty="0" err="1">
                <a:solidFill>
                  <a:schemeClr val="tx1"/>
                </a:solidFill>
                <a:latin typeface="GHEA Grapalat" panose="02000506050000020003" pitchFamily="50" charset="0"/>
              </a:rPr>
              <a:t>RoA</a:t>
            </a:r>
            <a:endParaRPr sz="2456" dirty="0">
              <a:solidFill>
                <a:schemeClr val="tx1"/>
              </a:solidFill>
              <a:latin typeface="GHEA Grapalat" panose="02000506050000020003" pitchFamily="50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7166" y="1343025"/>
            <a:ext cx="8311626" cy="3990561"/>
          </a:xfrm>
          <a:prstGeom prst="rect">
            <a:avLst/>
          </a:prstGeom>
        </p:spPr>
        <p:txBody>
          <a:bodyPr vert="horz" wrap="square" lIns="0" tIns="32303" rIns="0" bIns="0" rtlCol="0">
            <a:spAutoFit/>
          </a:bodyPr>
          <a:lstStyle/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endParaRPr lang="en-US" sz="2456" i="1" dirty="0">
              <a:solidFill>
                <a:srgbClr val="76923B"/>
              </a:solidFill>
              <a:latin typeface="GHEA Grapalat" panose="02000506050000020003" pitchFamily="50" charset="0"/>
              <a:cs typeface="Arial"/>
            </a:endParaRP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endParaRPr lang="en-US" sz="2456" i="1" dirty="0">
              <a:solidFill>
                <a:srgbClr val="76923B"/>
              </a:solidFill>
              <a:latin typeface="GHEA Grapalat" panose="02000506050000020003" pitchFamily="50" charset="0"/>
              <a:cs typeface="Arial"/>
            </a:endParaRP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r>
              <a:rPr lang="en-US" sz="2807" dirty="0">
                <a:solidFill>
                  <a:srgbClr val="76923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Project</a:t>
            </a:r>
            <a:r>
              <a:rPr lang="en-US" sz="2456" dirty="0">
                <a:solidFill>
                  <a:srgbClr val="76923B"/>
                </a:solidFill>
                <a:latin typeface="GHEA Grapalat" panose="02000506050000020003" pitchFamily="50" charset="0"/>
                <a:cs typeface="Arial"/>
              </a:rPr>
              <a:t> </a:t>
            </a:r>
            <a:r>
              <a:rPr lang="en-US" sz="2807" dirty="0">
                <a:solidFill>
                  <a:srgbClr val="76923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Implementing Company </a:t>
            </a: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endParaRPr lang="en-US" sz="2807" dirty="0">
              <a:solidFill>
                <a:srgbClr val="76923B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r>
              <a:rPr sz="2456" spc="-4" dirty="0">
                <a:latin typeface="GHEA Grapalat" panose="02000506050000020003" pitchFamily="50" charset="0"/>
                <a:cs typeface="Arial"/>
              </a:rPr>
              <a:t>«</a:t>
            </a:r>
            <a:r>
              <a:rPr lang="en-US" sz="2456" spc="-4" dirty="0">
                <a:latin typeface="GHEA Grapalat" panose="02000506050000020003" pitchFamily="50" charset="0"/>
                <a:cs typeface="Arial"/>
              </a:rPr>
              <a:t>High Voltage Electric Networks” Closed Joint Stock Company </a:t>
            </a:r>
            <a:endParaRPr sz="2456" dirty="0">
              <a:latin typeface="GHEA Grapalat" panose="02000506050000020003" pitchFamily="50" charset="0"/>
              <a:cs typeface="Arial"/>
            </a:endParaRPr>
          </a:p>
          <a:p>
            <a:pPr>
              <a:spcBef>
                <a:spcPts val="18"/>
              </a:spcBef>
            </a:pPr>
            <a:endParaRPr sz="2456" dirty="0">
              <a:latin typeface="GHEA Grapalat" panose="02000506050000020003" pitchFamily="50" charset="0"/>
              <a:cs typeface="Arial"/>
            </a:endParaRP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r>
              <a:rPr lang="en-US" sz="2807" dirty="0">
                <a:solidFill>
                  <a:srgbClr val="76923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Project Financers </a:t>
            </a:r>
          </a:p>
          <a:p>
            <a:pPr marL="11139" marR="82987" algn="just">
              <a:lnSpc>
                <a:spcPts val="2210"/>
              </a:lnSpc>
              <a:spcBef>
                <a:spcPts val="254"/>
              </a:spcBef>
            </a:pPr>
            <a:endParaRPr lang="en-US" sz="2807" dirty="0">
              <a:solidFill>
                <a:srgbClr val="76923B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11139" marR="4456" algn="just">
              <a:lnSpc>
                <a:spcPct val="95900"/>
              </a:lnSpc>
              <a:spcBef>
                <a:spcPts val="4"/>
              </a:spcBef>
            </a:pPr>
            <a:r>
              <a:rPr lang="ru-RU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 </a:t>
            </a:r>
            <a:r>
              <a:rPr lang="en-US" sz="2456" spc="-4" dirty="0" err="1">
                <a:latin typeface="GHEA Grapalat" panose="02000506050000020003" pitchFamily="50" charset="0"/>
                <a:cs typeface="Arial"/>
              </a:rPr>
              <a:t>KfW</a:t>
            </a:r>
            <a:r>
              <a:rPr lang="en-US" sz="2456" spc="-4" dirty="0">
                <a:latin typeface="GHEA Grapalat" panose="02000506050000020003" pitchFamily="50" charset="0"/>
                <a:cs typeface="Arial"/>
              </a:rPr>
              <a:t> Bank</a:t>
            </a:r>
          </a:p>
          <a:p>
            <a:pPr marL="11139" marR="4456" algn="just">
              <a:lnSpc>
                <a:spcPct val="95900"/>
              </a:lnSpc>
              <a:spcBef>
                <a:spcPts val="4"/>
              </a:spcBef>
            </a:pPr>
            <a:r>
              <a:rPr lang="ru-RU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 </a:t>
            </a:r>
            <a:r>
              <a:rPr lang="en-US" sz="2456" spc="-4" dirty="0">
                <a:latin typeface="GHEA Grapalat" panose="02000506050000020003" pitchFamily="50" charset="0"/>
                <a:cs typeface="Arial"/>
              </a:rPr>
              <a:t>European Investment Bank</a:t>
            </a:r>
          </a:p>
          <a:p>
            <a:pPr marL="11139" marR="4456" algn="just">
              <a:lnSpc>
                <a:spcPct val="95900"/>
              </a:lnSpc>
              <a:spcBef>
                <a:spcPts val="4"/>
              </a:spcBef>
            </a:pPr>
            <a:r>
              <a:rPr lang="ru-RU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2456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 </a:t>
            </a:r>
            <a:r>
              <a:rPr lang="en-US" sz="2456" spc="-4" dirty="0">
                <a:latin typeface="GHEA Grapalat" panose="02000506050000020003" pitchFamily="50" charset="0"/>
                <a:cs typeface="Arial"/>
              </a:rPr>
              <a:t>European Union Neighborhood Investment Facility </a:t>
            </a:r>
          </a:p>
        </p:txBody>
      </p:sp>
      <p:sp>
        <p:nvSpPr>
          <p:cNvPr id="24" name="object 24"/>
          <p:cNvSpPr/>
          <p:nvPr/>
        </p:nvSpPr>
        <p:spPr>
          <a:xfrm>
            <a:off x="10024" y="3943496"/>
            <a:ext cx="582568" cy="2835422"/>
          </a:xfrm>
          <a:custGeom>
            <a:avLst/>
            <a:gdLst/>
            <a:ahLst/>
            <a:cxnLst/>
            <a:rect l="l" t="t" r="r" b="b"/>
            <a:pathLst>
              <a:path w="664210" h="3232784">
                <a:moveTo>
                  <a:pt x="0" y="0"/>
                </a:moveTo>
                <a:lnTo>
                  <a:pt x="0" y="3232784"/>
                </a:lnTo>
                <a:lnTo>
                  <a:pt x="664210" y="3232784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1300" y="7286625"/>
            <a:ext cx="1056530" cy="127629"/>
          </a:xfrm>
          <a:prstGeom prst="rect">
            <a:avLst/>
          </a:prstGeom>
        </p:spPr>
        <p:txBody>
          <a:bodyPr vert="horz" wrap="square" lIns="0" tIns="6126" rIns="0" bIns="0" rtlCol="0">
            <a:spAutoFit/>
          </a:bodyPr>
          <a:lstStyle/>
          <a:p>
            <a:pPr marL="11139">
              <a:spcBef>
                <a:spcPts val="48"/>
              </a:spcBef>
            </a:pPr>
            <a:r>
              <a:rPr sz="789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C0C7C-94D3-6D5A-133C-CD2AD836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03" y="428625"/>
            <a:ext cx="8411027" cy="2070118"/>
          </a:xfrm>
        </p:spPr>
        <p:txBody>
          <a:bodyPr/>
          <a:lstStyle/>
          <a:p>
            <a:pPr marL="11139">
              <a:spcBef>
                <a:spcPts val="88"/>
              </a:spcBef>
              <a:tabLst>
                <a:tab pos="721818" algn="l"/>
              </a:tabLst>
            </a:pPr>
            <a:r>
              <a:rPr lang="en-US" sz="3158" spc="-4" dirty="0">
                <a:solidFill>
                  <a:srgbClr val="7692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 Implemented</a:t>
            </a:r>
            <a:br>
              <a:rPr lang="hy-AM" sz="3158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57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Pre-qualification process of General Contractors selection was performed. As a result of this process, the following companies were qualified:</a:t>
            </a:r>
            <a:br>
              <a:rPr lang="hy-AM" sz="157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D18B58-021A-319D-DDCC-64593B089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1002" y="2105025"/>
            <a:ext cx="9490393" cy="4736681"/>
          </a:xfrm>
        </p:spPr>
        <p:txBody>
          <a:bodyPr/>
          <a:lstStyle/>
          <a:p>
            <a:endParaRPr lang="en-US" i="0" dirty="0"/>
          </a:p>
          <a:p>
            <a:endParaRPr lang="hy-AM" i="0" dirty="0"/>
          </a:p>
          <a:p>
            <a:pPr marL="168758" marR="353669">
              <a:lnSpc>
                <a:spcPts val="1623"/>
              </a:lnSpc>
              <a:spcBef>
                <a:spcPts val="197"/>
              </a:spcBef>
              <a:tabLst>
                <a:tab pos="369263" algn="l"/>
                <a:tab pos="369820" algn="l"/>
              </a:tabLst>
            </a:pPr>
            <a:r>
              <a:rPr lang="ru-RU" sz="1754" i="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Lot </a:t>
            </a:r>
            <a:r>
              <a:rPr lang="hy-AM" sz="1754" i="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Siemens</a:t>
            </a:r>
            <a:r>
              <a:rPr lang="en-US" sz="1754" i="0" spc="-3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Aktiengesellshaft</a:t>
            </a:r>
            <a:r>
              <a:rPr lang="en-US" sz="1754" i="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(Germany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y-AM" sz="1754" i="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9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y-AM" sz="1754" i="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Efacec</a:t>
            </a:r>
            <a:r>
              <a:rPr lang="en-US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9" dirty="0" err="1">
                <a:latin typeface="Arial" panose="020B0604020202020204" pitchFamily="34" charset="0"/>
                <a:cs typeface="Arial" panose="020B0604020202020204" pitchFamily="34" charset="0"/>
              </a:rPr>
              <a:t>Engenharia</a:t>
            </a:r>
            <a:r>
              <a:rPr lang="en-US" sz="1754" i="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754" i="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S.A. </a:t>
            </a: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68758" marR="353669">
              <a:lnSpc>
                <a:spcPts val="1623"/>
              </a:lnSpc>
              <a:spcBef>
                <a:spcPts val="197"/>
              </a:spcBef>
              <a:tabLst>
                <a:tab pos="369263" algn="l"/>
                <a:tab pos="369820" algn="l"/>
              </a:tabLst>
            </a:pP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(Portugal</a:t>
            </a:r>
            <a:r>
              <a:rPr lang="hy-AM" sz="1754" i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68758" marR="229467">
              <a:lnSpc>
                <a:spcPts val="1623"/>
              </a:lnSpc>
              <a:spcBef>
                <a:spcPts val="83"/>
              </a:spcBef>
              <a:tabLst>
                <a:tab pos="369263" algn="l"/>
                <a:tab pos="369820" algn="l"/>
              </a:tabLst>
            </a:pPr>
            <a:r>
              <a:rPr lang="ru-RU" sz="1754" i="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754" i="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Lot </a:t>
            </a:r>
            <a:r>
              <a:rPr lang="hy-AM" sz="1754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KEC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International Limited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(India) and </a:t>
            </a:r>
            <a:r>
              <a:rPr lang="en-US" sz="1754" i="0" dirty="0" err="1">
                <a:latin typeface="Arial" panose="020B0604020202020204" pitchFamily="34" charset="0"/>
                <a:cs typeface="Arial" panose="020B0604020202020204" pitchFamily="34" charset="0"/>
              </a:rPr>
              <a:t>Kalpataru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sz="1754" i="0" spc="-13" dirty="0">
                <a:latin typeface="Arial" panose="020B0604020202020204" pitchFamily="34" charset="0"/>
                <a:cs typeface="Arial" panose="020B0604020202020204" pitchFamily="34" charset="0"/>
              </a:rPr>
              <a:t>Transmission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limited </a:t>
            </a: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168758" marR="229467">
              <a:lnSpc>
                <a:spcPts val="1623"/>
              </a:lnSpc>
              <a:spcBef>
                <a:spcPts val="83"/>
              </a:spcBef>
              <a:tabLst>
                <a:tab pos="369263" algn="l"/>
                <a:tab pos="369820" algn="l"/>
              </a:tabLst>
            </a:pP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India)</a:t>
            </a:r>
            <a:endParaRPr lang="hy-AM" sz="1754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758" marR="223340">
              <a:lnSpc>
                <a:spcPts val="1623"/>
              </a:lnSpc>
              <a:spcBef>
                <a:spcPts val="83"/>
              </a:spcBef>
              <a:tabLst>
                <a:tab pos="369263" algn="l"/>
                <a:tab pos="369820" algn="l"/>
                <a:tab pos="3460382" algn="l"/>
              </a:tabLst>
            </a:pPr>
            <a:r>
              <a:rPr lang="ru-RU" sz="1754" i="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en-US" sz="1754" i="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hy-AM" sz="1754" i="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y-AM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Siemens</a:t>
            </a:r>
            <a:r>
              <a:rPr lang="en-US" sz="1754" i="0" spc="3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Aktiengesellshaft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(Germany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y-AM" sz="1754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y-AM" sz="1754" i="0" spc="-8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ABB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Power</a:t>
            </a:r>
            <a:r>
              <a:rPr lang="en-US" sz="1754" i="0" spc="-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Grids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 Sweden</a:t>
            </a:r>
            <a:r>
              <a:rPr lang="en-US" sz="1754" i="0" spc="-6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/Cobra </a:t>
            </a: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168758" marR="223340">
              <a:lnSpc>
                <a:spcPts val="1623"/>
              </a:lnSpc>
              <a:spcBef>
                <a:spcPts val="83"/>
              </a:spcBef>
              <a:tabLst>
                <a:tab pos="369263" algn="l"/>
                <a:tab pos="369820" algn="l"/>
                <a:tab pos="3460382" algn="l"/>
              </a:tabLst>
            </a:pPr>
            <a:r>
              <a:rPr lang="en-US" sz="1754" i="0" spc="-377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Instalaciones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en-US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 err="1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754" i="0" dirty="0">
                <a:latin typeface="Arial" panose="020B0604020202020204" pitchFamily="34" charset="0"/>
                <a:cs typeface="Arial" panose="020B0604020202020204" pitchFamily="34" charset="0"/>
              </a:rPr>
              <a:t> S.A.</a:t>
            </a:r>
            <a:r>
              <a:rPr lang="en-US" sz="1754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Consortium</a:t>
            </a:r>
            <a:r>
              <a:rPr lang="en-US" sz="1754" i="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(Sweden/Spain</a:t>
            </a:r>
            <a:r>
              <a:rPr lang="hy-AM" sz="1754" i="0" spc="-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y-AM" sz="1754" i="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4" i="0" spc="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8758" marR="223340">
              <a:lnSpc>
                <a:spcPts val="1623"/>
              </a:lnSpc>
              <a:spcBef>
                <a:spcPts val="83"/>
              </a:spcBef>
              <a:tabLst>
                <a:tab pos="369263" algn="l"/>
                <a:tab pos="369820" algn="l"/>
                <a:tab pos="3460382" algn="l"/>
              </a:tabLst>
            </a:pPr>
            <a:endParaRPr lang="en-US" sz="1579" i="0" dirty="0"/>
          </a:p>
          <a:p>
            <a:pPr marL="11139">
              <a:spcBef>
                <a:spcPts val="1088"/>
              </a:spcBef>
            </a:pPr>
            <a:r>
              <a:rPr lang="en-US" sz="2105" i="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process of preparing the Tender Documents of General Contractors selection for all three lots was performed as well. As a result of this process the Tender Documents for the selection of General Contractors were submitted to </a:t>
            </a:r>
            <a:r>
              <a:rPr lang="en-US" sz="2105" i="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KfW</a:t>
            </a:r>
            <a:r>
              <a:rPr lang="en-US" sz="2105" i="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Bank for approval. </a:t>
            </a:r>
          </a:p>
          <a:p>
            <a:pPr marL="11139">
              <a:spcBef>
                <a:spcPts val="1088"/>
              </a:spcBef>
            </a:pPr>
            <a:endParaRPr lang="en-US" sz="2105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11139">
              <a:spcBef>
                <a:spcPts val="1088"/>
              </a:spcBef>
            </a:pPr>
            <a:r>
              <a:rPr lang="en-US" sz="80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800" dirty="0">
              <a:latin typeface="Trebuchet MS"/>
              <a:cs typeface="Trebuchet MS"/>
            </a:endParaRPr>
          </a:p>
          <a:p>
            <a:pPr marL="11139">
              <a:spcBef>
                <a:spcPts val="1088"/>
              </a:spcBef>
            </a:pPr>
            <a:endParaRPr lang="ru-RU" sz="2105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1E15093-B846-414B-93D5-77A7A83176BD}"/>
              </a:ext>
            </a:extLst>
          </p:cNvPr>
          <p:cNvGrpSpPr/>
          <p:nvPr/>
        </p:nvGrpSpPr>
        <p:grpSpPr>
          <a:xfrm>
            <a:off x="4271791" y="876381"/>
            <a:ext cx="2545252" cy="2077559"/>
            <a:chOff x="-165378" y="644080"/>
            <a:chExt cx="5362100" cy="5445570"/>
          </a:xfrm>
        </p:grpSpPr>
        <p:pic>
          <p:nvPicPr>
            <p:cNvPr id="609" name="Picture 11">
              <a:extLst>
                <a:ext uri="{FF2B5EF4-FFF2-40B4-BE49-F238E27FC236}">
                  <a16:creationId xmlns:a16="http://schemas.microsoft.com/office/drawing/2014/main" id="{99265ECC-EC37-476C-BE20-FBEBFB883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5378" y="644080"/>
              <a:ext cx="5362100" cy="536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1" name="Speech Bubble: Rectangle 540">
              <a:extLst>
                <a:ext uri="{FF2B5EF4-FFF2-40B4-BE49-F238E27FC236}">
                  <a16:creationId xmlns:a16="http://schemas.microsoft.com/office/drawing/2014/main" id="{AAFE4285-E8BA-4AD8-931E-B7F0394EFE68}"/>
                </a:ext>
              </a:extLst>
            </p:cNvPr>
            <p:cNvSpPr/>
            <p:nvPr/>
          </p:nvSpPr>
          <p:spPr>
            <a:xfrm>
              <a:off x="3073232" y="2979339"/>
              <a:ext cx="1972074" cy="1263851"/>
            </a:xfrm>
            <a:prstGeom prst="wedgeRectCallout">
              <a:avLst>
                <a:gd name="adj1" fmla="val -46843"/>
                <a:gd name="adj2" fmla="val -88875"/>
              </a:avLst>
            </a:prstGeom>
            <a:ln w="41275">
              <a:solidFill>
                <a:srgbClr val="7030A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HVDC Converter station</a:t>
              </a:r>
            </a:p>
          </p:txBody>
        </p:sp>
        <p:sp>
          <p:nvSpPr>
            <p:cNvPr id="612" name="Freeform: Shape 556">
              <a:extLst>
                <a:ext uri="{FF2B5EF4-FFF2-40B4-BE49-F238E27FC236}">
                  <a16:creationId xmlns:a16="http://schemas.microsoft.com/office/drawing/2014/main" id="{A74F6C8A-011B-484B-A3FD-F617B3702FAB}"/>
                </a:ext>
              </a:extLst>
            </p:cNvPr>
            <p:cNvSpPr/>
            <p:nvPr/>
          </p:nvSpPr>
          <p:spPr>
            <a:xfrm>
              <a:off x="1492250" y="2838450"/>
              <a:ext cx="1339850" cy="3251200"/>
            </a:xfrm>
            <a:custGeom>
              <a:avLst/>
              <a:gdLst>
                <a:gd name="connsiteX0" fmla="*/ 298450 w 1339850"/>
                <a:gd name="connsiteY0" fmla="*/ 3251200 h 3251200"/>
                <a:gd name="connsiteX1" fmla="*/ 0 w 1339850"/>
                <a:gd name="connsiteY1" fmla="*/ 2717800 h 3251200"/>
                <a:gd name="connsiteX2" fmla="*/ 107950 w 1339850"/>
                <a:gd name="connsiteY2" fmla="*/ 1746250 h 3251200"/>
                <a:gd name="connsiteX3" fmla="*/ 603250 w 1339850"/>
                <a:gd name="connsiteY3" fmla="*/ 1555750 h 3251200"/>
                <a:gd name="connsiteX4" fmla="*/ 1339850 w 1339850"/>
                <a:gd name="connsiteY4" fmla="*/ 952500 h 3251200"/>
                <a:gd name="connsiteX5" fmla="*/ 1339850 w 1339850"/>
                <a:gd name="connsiteY5" fmla="*/ 0 h 32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9850" h="3251200">
                  <a:moveTo>
                    <a:pt x="298450" y="3251200"/>
                  </a:moveTo>
                  <a:lnTo>
                    <a:pt x="0" y="2717800"/>
                  </a:lnTo>
                  <a:lnTo>
                    <a:pt x="107950" y="1746250"/>
                  </a:lnTo>
                  <a:lnTo>
                    <a:pt x="603250" y="1555750"/>
                  </a:lnTo>
                  <a:lnTo>
                    <a:pt x="1339850" y="952500"/>
                  </a:lnTo>
                  <a:lnTo>
                    <a:pt x="1339850" y="0"/>
                  </a:lnTo>
                </a:path>
              </a:pathLst>
            </a:custGeom>
            <a:noFill/>
            <a:ln w="104775" cmpd="dbl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sp>
          <p:nvSpPr>
            <p:cNvPr id="613" name="Oval 557">
              <a:extLst>
                <a:ext uri="{FF2B5EF4-FFF2-40B4-BE49-F238E27FC236}">
                  <a16:creationId xmlns:a16="http://schemas.microsoft.com/office/drawing/2014/main" id="{79720A9C-3A66-463E-BE52-1757A5E5ECCC}"/>
                </a:ext>
              </a:extLst>
            </p:cNvPr>
            <p:cNvSpPr/>
            <p:nvPr/>
          </p:nvSpPr>
          <p:spPr>
            <a:xfrm>
              <a:off x="2438401" y="2085975"/>
              <a:ext cx="781050" cy="781050"/>
            </a:xfrm>
            <a:prstGeom prst="ellipse">
              <a:avLst/>
            </a:prstGeom>
            <a:noFill/>
            <a:ln w="666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sp>
          <p:nvSpPr>
            <p:cNvPr id="614" name="TextBox 613">
              <a:extLst>
                <a:ext uri="{FF2B5EF4-FFF2-40B4-BE49-F238E27FC236}">
                  <a16:creationId xmlns:a16="http://schemas.microsoft.com/office/drawing/2014/main" id="{578DB544-C856-476C-95E9-2E146C69BD5D}"/>
                </a:ext>
              </a:extLst>
            </p:cNvPr>
            <p:cNvSpPr txBox="1"/>
            <p:nvPr/>
          </p:nvSpPr>
          <p:spPr>
            <a:xfrm>
              <a:off x="3140075" y="1879297"/>
              <a:ext cx="1536699" cy="949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77" b="1" dirty="0" err="1">
                  <a:solidFill>
                    <a:srgbClr val="C00000"/>
                  </a:solidFill>
                  <a:latin typeface="GHEA Grapalat" panose="02000506050000020003" pitchFamily="50" charset="0"/>
                  <a:cs typeface="GHEA Gohar" panose="02000503060000020003" pitchFamily="50" charset="0"/>
                </a:rPr>
                <a:t>Ayrum</a:t>
              </a:r>
              <a:r>
                <a:rPr lang="en-US" sz="877" b="1" dirty="0">
                  <a:solidFill>
                    <a:srgbClr val="C00000"/>
                  </a:solidFill>
                  <a:latin typeface="GHEA Grapalat" panose="02000506050000020003" pitchFamily="50" charset="0"/>
                  <a:cs typeface="GHEA Gohar" panose="02000503060000020003" pitchFamily="50" charset="0"/>
                </a:rPr>
                <a:t> S\S</a:t>
              </a:r>
            </a:p>
          </p:txBody>
        </p:sp>
        <p:sp>
          <p:nvSpPr>
            <p:cNvPr id="616" name="Isosceles Triangle 558">
              <a:extLst>
                <a:ext uri="{FF2B5EF4-FFF2-40B4-BE49-F238E27FC236}">
                  <a16:creationId xmlns:a16="http://schemas.microsoft.com/office/drawing/2014/main" id="{170AA43C-22A8-43F9-B856-81947F011814}"/>
                </a:ext>
              </a:extLst>
            </p:cNvPr>
            <p:cNvSpPr/>
            <p:nvPr/>
          </p:nvSpPr>
          <p:spPr>
            <a:xfrm rot="10800000">
              <a:off x="2695575" y="2376487"/>
              <a:ext cx="267652" cy="230734"/>
            </a:xfrm>
            <a:prstGeom prst="triangle">
              <a:avLst/>
            </a:prstGeom>
            <a:noFill/>
            <a:ln w="412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cxnSp>
          <p:nvCxnSpPr>
            <p:cNvPr id="617" name="Straight Connector 562">
              <a:extLst>
                <a:ext uri="{FF2B5EF4-FFF2-40B4-BE49-F238E27FC236}">
                  <a16:creationId xmlns:a16="http://schemas.microsoft.com/office/drawing/2014/main" id="{43CCC2EC-DBF0-450B-9C5C-D75350C785DF}"/>
                </a:ext>
              </a:extLst>
            </p:cNvPr>
            <p:cNvCxnSpPr/>
            <p:nvPr/>
          </p:nvCxnSpPr>
          <p:spPr>
            <a:xfrm>
              <a:off x="2681286" y="2628902"/>
              <a:ext cx="295275" cy="0"/>
            </a:xfrm>
            <a:prstGeom prst="line">
              <a:avLst/>
            </a:prstGeom>
            <a:ln w="412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Straight Connector 564">
              <a:extLst>
                <a:ext uri="{FF2B5EF4-FFF2-40B4-BE49-F238E27FC236}">
                  <a16:creationId xmlns:a16="http://schemas.microsoft.com/office/drawing/2014/main" id="{AD01061A-00E0-4DB5-B48E-1FEB777B3C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85915" y="781051"/>
              <a:ext cx="1097290" cy="1516390"/>
            </a:xfrm>
            <a:prstGeom prst="line">
              <a:avLst/>
            </a:prstGeom>
            <a:ln w="130175" cmpd="dbl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" name="Speech Bubble: Rectangle 569">
              <a:extLst>
                <a:ext uri="{FF2B5EF4-FFF2-40B4-BE49-F238E27FC236}">
                  <a16:creationId xmlns:a16="http://schemas.microsoft.com/office/drawing/2014/main" id="{7EE9DC6B-4A99-446B-BA52-F4A82573714D}"/>
                </a:ext>
              </a:extLst>
            </p:cNvPr>
            <p:cNvSpPr/>
            <p:nvPr/>
          </p:nvSpPr>
          <p:spPr>
            <a:xfrm>
              <a:off x="2522539" y="1175009"/>
              <a:ext cx="1111665" cy="691891"/>
            </a:xfrm>
            <a:prstGeom prst="wedgeRectCallout">
              <a:avLst>
                <a:gd name="adj1" fmla="val -26314"/>
                <a:gd name="adj2" fmla="val 84914"/>
              </a:avLst>
            </a:prstGeom>
            <a:ln w="41275">
              <a:solidFill>
                <a:srgbClr val="7030A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y-AM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500 </a:t>
              </a:r>
              <a:r>
                <a:rPr lang="en-US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kV</a:t>
              </a:r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B94428BF-4C74-47FE-990C-7CA9EB8BD2C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773906"/>
            <a:ext cx="10693400" cy="6015038"/>
            <a:chOff x="0" y="0"/>
            <a:chExt cx="7680" cy="4320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69F27D49-74B3-4032-BD00-C4D6C2AE771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7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9B01E6A8-8C60-4AB4-AF1E-5BDDC18524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7680" cy="4320"/>
              <a:chOff x="0" y="0"/>
              <a:chExt cx="7680" cy="4320"/>
            </a:xfrm>
          </p:grpSpPr>
          <p:sp>
            <p:nvSpPr>
              <p:cNvPr id="318" name="Rectangle 5">
                <a:extLst>
                  <a:ext uri="{FF2B5EF4-FFF2-40B4-BE49-F238E27FC236}">
                    <a16:creationId xmlns:a16="http://schemas.microsoft.com/office/drawing/2014/main" id="{05A50B3A-E32C-44AD-8DC8-B25AC291B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9" name="Freeform 6">
                <a:extLst>
                  <a:ext uri="{FF2B5EF4-FFF2-40B4-BE49-F238E27FC236}">
                    <a16:creationId xmlns:a16="http://schemas.microsoft.com/office/drawing/2014/main" id="{8E2E1070-6EBC-4DFB-8B5A-DAD4B64014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" y="96"/>
                <a:ext cx="4014" cy="4082"/>
              </a:xfrm>
              <a:custGeom>
                <a:avLst/>
                <a:gdLst>
                  <a:gd name="T0" fmla="*/ 3859 w 4014"/>
                  <a:gd name="T1" fmla="*/ 3246 h 4082"/>
                  <a:gd name="T2" fmla="*/ 3734 w 4014"/>
                  <a:gd name="T3" fmla="*/ 3066 h 4082"/>
                  <a:gd name="T4" fmla="*/ 3872 w 4014"/>
                  <a:gd name="T5" fmla="*/ 2997 h 4082"/>
                  <a:gd name="T6" fmla="*/ 3823 w 4014"/>
                  <a:gd name="T7" fmla="*/ 2857 h 4082"/>
                  <a:gd name="T8" fmla="*/ 3718 w 4014"/>
                  <a:gd name="T9" fmla="*/ 2801 h 4082"/>
                  <a:gd name="T10" fmla="*/ 3449 w 4014"/>
                  <a:gd name="T11" fmla="*/ 2854 h 4082"/>
                  <a:gd name="T12" fmla="*/ 3309 w 4014"/>
                  <a:gd name="T13" fmla="*/ 2672 h 4082"/>
                  <a:gd name="T14" fmla="*/ 3025 w 4014"/>
                  <a:gd name="T15" fmla="*/ 2462 h 4082"/>
                  <a:gd name="T16" fmla="*/ 2743 w 4014"/>
                  <a:gd name="T17" fmla="*/ 2203 h 4082"/>
                  <a:gd name="T18" fmla="*/ 2964 w 4014"/>
                  <a:gd name="T19" fmla="*/ 2161 h 4082"/>
                  <a:gd name="T20" fmla="*/ 3148 w 4014"/>
                  <a:gd name="T21" fmla="*/ 1957 h 4082"/>
                  <a:gd name="T22" fmla="*/ 3157 w 4014"/>
                  <a:gd name="T23" fmla="*/ 1736 h 4082"/>
                  <a:gd name="T24" fmla="*/ 2766 w 4014"/>
                  <a:gd name="T25" fmla="*/ 1549 h 4082"/>
                  <a:gd name="T26" fmla="*/ 2508 w 4014"/>
                  <a:gd name="T27" fmla="*/ 1277 h 4082"/>
                  <a:gd name="T28" fmla="*/ 2425 w 4014"/>
                  <a:gd name="T29" fmla="*/ 1131 h 4082"/>
                  <a:gd name="T30" fmla="*/ 2691 w 4014"/>
                  <a:gd name="T31" fmla="*/ 785 h 4082"/>
                  <a:gd name="T32" fmla="*/ 2579 w 4014"/>
                  <a:gd name="T33" fmla="*/ 620 h 4082"/>
                  <a:gd name="T34" fmla="*/ 2481 w 4014"/>
                  <a:gd name="T35" fmla="*/ 497 h 4082"/>
                  <a:gd name="T36" fmla="*/ 2254 w 4014"/>
                  <a:gd name="T37" fmla="*/ 472 h 4082"/>
                  <a:gd name="T38" fmla="*/ 2105 w 4014"/>
                  <a:gd name="T39" fmla="*/ 363 h 4082"/>
                  <a:gd name="T40" fmla="*/ 2046 w 4014"/>
                  <a:gd name="T41" fmla="*/ 331 h 4082"/>
                  <a:gd name="T42" fmla="*/ 2140 w 4014"/>
                  <a:gd name="T43" fmla="*/ 189 h 4082"/>
                  <a:gd name="T44" fmla="*/ 2016 w 4014"/>
                  <a:gd name="T45" fmla="*/ 101 h 4082"/>
                  <a:gd name="T46" fmla="*/ 1818 w 4014"/>
                  <a:gd name="T47" fmla="*/ 67 h 4082"/>
                  <a:gd name="T48" fmla="*/ 1703 w 4014"/>
                  <a:gd name="T49" fmla="*/ 66 h 4082"/>
                  <a:gd name="T50" fmla="*/ 1687 w 4014"/>
                  <a:gd name="T51" fmla="*/ 138 h 4082"/>
                  <a:gd name="T52" fmla="*/ 1500 w 4014"/>
                  <a:gd name="T53" fmla="*/ 118 h 4082"/>
                  <a:gd name="T54" fmla="*/ 1346 w 4014"/>
                  <a:gd name="T55" fmla="*/ 157 h 4082"/>
                  <a:gd name="T56" fmla="*/ 1103 w 4014"/>
                  <a:gd name="T57" fmla="*/ 155 h 4082"/>
                  <a:gd name="T58" fmla="*/ 915 w 4014"/>
                  <a:gd name="T59" fmla="*/ 117 h 4082"/>
                  <a:gd name="T60" fmla="*/ 591 w 4014"/>
                  <a:gd name="T61" fmla="*/ 228 h 4082"/>
                  <a:gd name="T62" fmla="*/ 198 w 4014"/>
                  <a:gd name="T63" fmla="*/ 292 h 4082"/>
                  <a:gd name="T64" fmla="*/ 29 w 4014"/>
                  <a:gd name="T65" fmla="*/ 464 h 4082"/>
                  <a:gd name="T66" fmla="*/ 280 w 4014"/>
                  <a:gd name="T67" fmla="*/ 711 h 4082"/>
                  <a:gd name="T68" fmla="*/ 369 w 4014"/>
                  <a:gd name="T69" fmla="*/ 1048 h 4082"/>
                  <a:gd name="T70" fmla="*/ 305 w 4014"/>
                  <a:gd name="T71" fmla="*/ 1183 h 4082"/>
                  <a:gd name="T72" fmla="*/ 237 w 4014"/>
                  <a:gd name="T73" fmla="*/ 1286 h 4082"/>
                  <a:gd name="T74" fmla="*/ 164 w 4014"/>
                  <a:gd name="T75" fmla="*/ 1333 h 4082"/>
                  <a:gd name="T76" fmla="*/ 206 w 4014"/>
                  <a:gd name="T77" fmla="*/ 1468 h 4082"/>
                  <a:gd name="T78" fmla="*/ 222 w 4014"/>
                  <a:gd name="T79" fmla="*/ 1679 h 4082"/>
                  <a:gd name="T80" fmla="*/ 292 w 4014"/>
                  <a:gd name="T81" fmla="*/ 1787 h 4082"/>
                  <a:gd name="T82" fmla="*/ 325 w 4014"/>
                  <a:gd name="T83" fmla="*/ 1910 h 4082"/>
                  <a:gd name="T84" fmla="*/ 476 w 4014"/>
                  <a:gd name="T85" fmla="*/ 2087 h 4082"/>
                  <a:gd name="T86" fmla="*/ 797 w 4014"/>
                  <a:gd name="T87" fmla="*/ 2122 h 4082"/>
                  <a:gd name="T88" fmla="*/ 995 w 4014"/>
                  <a:gd name="T89" fmla="*/ 2101 h 4082"/>
                  <a:gd name="T90" fmla="*/ 1231 w 4014"/>
                  <a:gd name="T91" fmla="*/ 2173 h 4082"/>
                  <a:gd name="T92" fmla="*/ 1444 w 4014"/>
                  <a:gd name="T93" fmla="*/ 2406 h 4082"/>
                  <a:gd name="T94" fmla="*/ 1577 w 4014"/>
                  <a:gd name="T95" fmla="*/ 2512 h 4082"/>
                  <a:gd name="T96" fmla="*/ 1716 w 4014"/>
                  <a:gd name="T97" fmla="*/ 2627 h 4082"/>
                  <a:gd name="T98" fmla="*/ 2175 w 4014"/>
                  <a:gd name="T99" fmla="*/ 2649 h 4082"/>
                  <a:gd name="T100" fmla="*/ 2286 w 4014"/>
                  <a:gd name="T101" fmla="*/ 2804 h 4082"/>
                  <a:gd name="T102" fmla="*/ 2534 w 4014"/>
                  <a:gd name="T103" fmla="*/ 2982 h 4082"/>
                  <a:gd name="T104" fmla="*/ 2848 w 4014"/>
                  <a:gd name="T105" fmla="*/ 2815 h 4082"/>
                  <a:gd name="T106" fmla="*/ 2995 w 4014"/>
                  <a:gd name="T107" fmla="*/ 3096 h 4082"/>
                  <a:gd name="T108" fmla="*/ 3222 w 4014"/>
                  <a:gd name="T109" fmla="*/ 3340 h 4082"/>
                  <a:gd name="T110" fmla="*/ 3254 w 4014"/>
                  <a:gd name="T111" fmla="*/ 3636 h 4082"/>
                  <a:gd name="T112" fmla="*/ 3398 w 4014"/>
                  <a:gd name="T113" fmla="*/ 4059 h 4082"/>
                  <a:gd name="T114" fmla="*/ 3588 w 4014"/>
                  <a:gd name="T115" fmla="*/ 3980 h 4082"/>
                  <a:gd name="T116" fmla="*/ 3791 w 4014"/>
                  <a:gd name="T117" fmla="*/ 3985 h 4082"/>
                  <a:gd name="T118" fmla="*/ 3872 w 4014"/>
                  <a:gd name="T119" fmla="*/ 3884 h 4082"/>
                  <a:gd name="T120" fmla="*/ 3897 w 4014"/>
                  <a:gd name="T121" fmla="*/ 3671 h 4082"/>
                  <a:gd name="T122" fmla="*/ 3784 w 4014"/>
                  <a:gd name="T123" fmla="*/ 3557 h 4082"/>
                  <a:gd name="T124" fmla="*/ 3911 w 4014"/>
                  <a:gd name="T125" fmla="*/ 3532 h 4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014" h="4082">
                    <a:moveTo>
                      <a:pt x="4006" y="3438"/>
                    </a:moveTo>
                    <a:lnTo>
                      <a:pt x="4006" y="3438"/>
                    </a:lnTo>
                    <a:lnTo>
                      <a:pt x="4002" y="3438"/>
                    </a:lnTo>
                    <a:lnTo>
                      <a:pt x="3997" y="3439"/>
                    </a:lnTo>
                    <a:lnTo>
                      <a:pt x="3988" y="3440"/>
                    </a:lnTo>
                    <a:lnTo>
                      <a:pt x="3983" y="3440"/>
                    </a:lnTo>
                    <a:lnTo>
                      <a:pt x="3978" y="3439"/>
                    </a:lnTo>
                    <a:lnTo>
                      <a:pt x="3973" y="3437"/>
                    </a:lnTo>
                    <a:lnTo>
                      <a:pt x="3968" y="3433"/>
                    </a:lnTo>
                    <a:lnTo>
                      <a:pt x="3968" y="3433"/>
                    </a:lnTo>
                    <a:lnTo>
                      <a:pt x="3964" y="3429"/>
                    </a:lnTo>
                    <a:lnTo>
                      <a:pt x="3961" y="3424"/>
                    </a:lnTo>
                    <a:lnTo>
                      <a:pt x="3958" y="3416"/>
                    </a:lnTo>
                    <a:lnTo>
                      <a:pt x="3956" y="3408"/>
                    </a:lnTo>
                    <a:lnTo>
                      <a:pt x="3955" y="3406"/>
                    </a:lnTo>
                    <a:lnTo>
                      <a:pt x="3953" y="3403"/>
                    </a:lnTo>
                    <a:lnTo>
                      <a:pt x="3953" y="3403"/>
                    </a:lnTo>
                    <a:lnTo>
                      <a:pt x="3949" y="3400"/>
                    </a:lnTo>
                    <a:lnTo>
                      <a:pt x="3945" y="3398"/>
                    </a:lnTo>
                    <a:lnTo>
                      <a:pt x="3940" y="3397"/>
                    </a:lnTo>
                    <a:lnTo>
                      <a:pt x="3933" y="3395"/>
                    </a:lnTo>
                    <a:lnTo>
                      <a:pt x="3933" y="3395"/>
                    </a:lnTo>
                    <a:lnTo>
                      <a:pt x="3925" y="3391"/>
                    </a:lnTo>
                    <a:lnTo>
                      <a:pt x="3920" y="3389"/>
                    </a:lnTo>
                    <a:lnTo>
                      <a:pt x="3916" y="3386"/>
                    </a:lnTo>
                    <a:lnTo>
                      <a:pt x="3911" y="3382"/>
                    </a:lnTo>
                    <a:lnTo>
                      <a:pt x="3907" y="3377"/>
                    </a:lnTo>
                    <a:lnTo>
                      <a:pt x="3904" y="3371"/>
                    </a:lnTo>
                    <a:lnTo>
                      <a:pt x="3902" y="3364"/>
                    </a:lnTo>
                    <a:lnTo>
                      <a:pt x="3902" y="3364"/>
                    </a:lnTo>
                    <a:lnTo>
                      <a:pt x="3895" y="3339"/>
                    </a:lnTo>
                    <a:lnTo>
                      <a:pt x="3894" y="3334"/>
                    </a:lnTo>
                    <a:lnTo>
                      <a:pt x="3893" y="3329"/>
                    </a:lnTo>
                    <a:lnTo>
                      <a:pt x="3894" y="3325"/>
                    </a:lnTo>
                    <a:lnTo>
                      <a:pt x="3895" y="3320"/>
                    </a:lnTo>
                    <a:lnTo>
                      <a:pt x="3895" y="3320"/>
                    </a:lnTo>
                    <a:lnTo>
                      <a:pt x="3898" y="3313"/>
                    </a:lnTo>
                    <a:lnTo>
                      <a:pt x="3900" y="3307"/>
                    </a:lnTo>
                    <a:lnTo>
                      <a:pt x="3900" y="3303"/>
                    </a:lnTo>
                    <a:lnTo>
                      <a:pt x="3898" y="3298"/>
                    </a:lnTo>
                    <a:lnTo>
                      <a:pt x="3898" y="3298"/>
                    </a:lnTo>
                    <a:lnTo>
                      <a:pt x="3895" y="3293"/>
                    </a:lnTo>
                    <a:lnTo>
                      <a:pt x="3890" y="3286"/>
                    </a:lnTo>
                    <a:lnTo>
                      <a:pt x="3881" y="3274"/>
                    </a:lnTo>
                    <a:lnTo>
                      <a:pt x="3881" y="3274"/>
                    </a:lnTo>
                    <a:lnTo>
                      <a:pt x="3871" y="3261"/>
                    </a:lnTo>
                    <a:lnTo>
                      <a:pt x="3863" y="3250"/>
                    </a:lnTo>
                    <a:lnTo>
                      <a:pt x="3863" y="3250"/>
                    </a:lnTo>
                    <a:lnTo>
                      <a:pt x="3862" y="3247"/>
                    </a:lnTo>
                    <a:lnTo>
                      <a:pt x="3859" y="3246"/>
                    </a:lnTo>
                    <a:lnTo>
                      <a:pt x="3857" y="3246"/>
                    </a:lnTo>
                    <a:lnTo>
                      <a:pt x="3855" y="3246"/>
                    </a:lnTo>
                    <a:lnTo>
                      <a:pt x="3853" y="3247"/>
                    </a:lnTo>
                    <a:lnTo>
                      <a:pt x="3850" y="3249"/>
                    </a:lnTo>
                    <a:lnTo>
                      <a:pt x="3850" y="3249"/>
                    </a:lnTo>
                    <a:lnTo>
                      <a:pt x="3844" y="3257"/>
                    </a:lnTo>
                    <a:lnTo>
                      <a:pt x="3840" y="3261"/>
                    </a:lnTo>
                    <a:lnTo>
                      <a:pt x="3836" y="3265"/>
                    </a:lnTo>
                    <a:lnTo>
                      <a:pt x="3832" y="3268"/>
                    </a:lnTo>
                    <a:lnTo>
                      <a:pt x="3827" y="3270"/>
                    </a:lnTo>
                    <a:lnTo>
                      <a:pt x="3822" y="3269"/>
                    </a:lnTo>
                    <a:lnTo>
                      <a:pt x="3819" y="3268"/>
                    </a:lnTo>
                    <a:lnTo>
                      <a:pt x="3816" y="3267"/>
                    </a:lnTo>
                    <a:lnTo>
                      <a:pt x="3816" y="3267"/>
                    </a:lnTo>
                    <a:lnTo>
                      <a:pt x="3794" y="3249"/>
                    </a:lnTo>
                    <a:lnTo>
                      <a:pt x="3777" y="3237"/>
                    </a:lnTo>
                    <a:lnTo>
                      <a:pt x="3777" y="3237"/>
                    </a:lnTo>
                    <a:lnTo>
                      <a:pt x="3771" y="3233"/>
                    </a:lnTo>
                    <a:lnTo>
                      <a:pt x="3764" y="3227"/>
                    </a:lnTo>
                    <a:lnTo>
                      <a:pt x="3756" y="3218"/>
                    </a:lnTo>
                    <a:lnTo>
                      <a:pt x="3753" y="3214"/>
                    </a:lnTo>
                    <a:lnTo>
                      <a:pt x="3750" y="3209"/>
                    </a:lnTo>
                    <a:lnTo>
                      <a:pt x="3750" y="3209"/>
                    </a:lnTo>
                    <a:lnTo>
                      <a:pt x="3745" y="3200"/>
                    </a:lnTo>
                    <a:lnTo>
                      <a:pt x="3740" y="3192"/>
                    </a:lnTo>
                    <a:lnTo>
                      <a:pt x="3735" y="3184"/>
                    </a:lnTo>
                    <a:lnTo>
                      <a:pt x="3734" y="3180"/>
                    </a:lnTo>
                    <a:lnTo>
                      <a:pt x="3733" y="3176"/>
                    </a:lnTo>
                    <a:lnTo>
                      <a:pt x="3733" y="3176"/>
                    </a:lnTo>
                    <a:lnTo>
                      <a:pt x="3731" y="3167"/>
                    </a:lnTo>
                    <a:lnTo>
                      <a:pt x="3727" y="3157"/>
                    </a:lnTo>
                    <a:lnTo>
                      <a:pt x="3723" y="3148"/>
                    </a:lnTo>
                    <a:lnTo>
                      <a:pt x="3719" y="3142"/>
                    </a:lnTo>
                    <a:lnTo>
                      <a:pt x="3719" y="3142"/>
                    </a:lnTo>
                    <a:lnTo>
                      <a:pt x="3715" y="3135"/>
                    </a:lnTo>
                    <a:lnTo>
                      <a:pt x="3710" y="3126"/>
                    </a:lnTo>
                    <a:lnTo>
                      <a:pt x="3709" y="3121"/>
                    </a:lnTo>
                    <a:lnTo>
                      <a:pt x="3709" y="3116"/>
                    </a:lnTo>
                    <a:lnTo>
                      <a:pt x="3710" y="3111"/>
                    </a:lnTo>
                    <a:lnTo>
                      <a:pt x="3713" y="3107"/>
                    </a:lnTo>
                    <a:lnTo>
                      <a:pt x="3713" y="3107"/>
                    </a:lnTo>
                    <a:lnTo>
                      <a:pt x="3720" y="3100"/>
                    </a:lnTo>
                    <a:lnTo>
                      <a:pt x="3724" y="3095"/>
                    </a:lnTo>
                    <a:lnTo>
                      <a:pt x="3726" y="3090"/>
                    </a:lnTo>
                    <a:lnTo>
                      <a:pt x="3728" y="3084"/>
                    </a:lnTo>
                    <a:lnTo>
                      <a:pt x="3728" y="3084"/>
                    </a:lnTo>
                    <a:lnTo>
                      <a:pt x="3729" y="3076"/>
                    </a:lnTo>
                    <a:lnTo>
                      <a:pt x="3730" y="3072"/>
                    </a:lnTo>
                    <a:lnTo>
                      <a:pt x="3732" y="3069"/>
                    </a:lnTo>
                    <a:lnTo>
                      <a:pt x="3734" y="3066"/>
                    </a:lnTo>
                    <a:lnTo>
                      <a:pt x="3737" y="3063"/>
                    </a:lnTo>
                    <a:lnTo>
                      <a:pt x="3741" y="3062"/>
                    </a:lnTo>
                    <a:lnTo>
                      <a:pt x="3746" y="3062"/>
                    </a:lnTo>
                    <a:lnTo>
                      <a:pt x="3746" y="3062"/>
                    </a:lnTo>
                    <a:lnTo>
                      <a:pt x="3758" y="3064"/>
                    </a:lnTo>
                    <a:lnTo>
                      <a:pt x="3772" y="3067"/>
                    </a:lnTo>
                    <a:lnTo>
                      <a:pt x="3793" y="3072"/>
                    </a:lnTo>
                    <a:lnTo>
                      <a:pt x="3793" y="3072"/>
                    </a:lnTo>
                    <a:lnTo>
                      <a:pt x="3800" y="3073"/>
                    </a:lnTo>
                    <a:lnTo>
                      <a:pt x="3806" y="3071"/>
                    </a:lnTo>
                    <a:lnTo>
                      <a:pt x="3812" y="3067"/>
                    </a:lnTo>
                    <a:lnTo>
                      <a:pt x="3817" y="3061"/>
                    </a:lnTo>
                    <a:lnTo>
                      <a:pt x="3817" y="3061"/>
                    </a:lnTo>
                    <a:lnTo>
                      <a:pt x="3829" y="3040"/>
                    </a:lnTo>
                    <a:lnTo>
                      <a:pt x="3836" y="3030"/>
                    </a:lnTo>
                    <a:lnTo>
                      <a:pt x="3839" y="3026"/>
                    </a:lnTo>
                    <a:lnTo>
                      <a:pt x="3842" y="3024"/>
                    </a:lnTo>
                    <a:lnTo>
                      <a:pt x="3842" y="3024"/>
                    </a:lnTo>
                    <a:lnTo>
                      <a:pt x="3848" y="3020"/>
                    </a:lnTo>
                    <a:lnTo>
                      <a:pt x="3853" y="3018"/>
                    </a:lnTo>
                    <a:lnTo>
                      <a:pt x="3856" y="3018"/>
                    </a:lnTo>
                    <a:lnTo>
                      <a:pt x="3858" y="3019"/>
                    </a:lnTo>
                    <a:lnTo>
                      <a:pt x="3861" y="3020"/>
                    </a:lnTo>
                    <a:lnTo>
                      <a:pt x="3862" y="3022"/>
                    </a:lnTo>
                    <a:lnTo>
                      <a:pt x="3862" y="3022"/>
                    </a:lnTo>
                    <a:lnTo>
                      <a:pt x="3869" y="3032"/>
                    </a:lnTo>
                    <a:lnTo>
                      <a:pt x="3873" y="3036"/>
                    </a:lnTo>
                    <a:lnTo>
                      <a:pt x="3875" y="3037"/>
                    </a:lnTo>
                    <a:lnTo>
                      <a:pt x="3878" y="3038"/>
                    </a:lnTo>
                    <a:lnTo>
                      <a:pt x="3878" y="3038"/>
                    </a:lnTo>
                    <a:lnTo>
                      <a:pt x="3887" y="3040"/>
                    </a:lnTo>
                    <a:lnTo>
                      <a:pt x="3892" y="3041"/>
                    </a:lnTo>
                    <a:lnTo>
                      <a:pt x="3896" y="3043"/>
                    </a:lnTo>
                    <a:lnTo>
                      <a:pt x="3896" y="3043"/>
                    </a:lnTo>
                    <a:lnTo>
                      <a:pt x="3901" y="3045"/>
                    </a:lnTo>
                    <a:lnTo>
                      <a:pt x="3906" y="3047"/>
                    </a:lnTo>
                    <a:lnTo>
                      <a:pt x="3910" y="3047"/>
                    </a:lnTo>
                    <a:lnTo>
                      <a:pt x="3911" y="3047"/>
                    </a:lnTo>
                    <a:lnTo>
                      <a:pt x="3912" y="3046"/>
                    </a:lnTo>
                    <a:lnTo>
                      <a:pt x="3912" y="3046"/>
                    </a:lnTo>
                    <a:lnTo>
                      <a:pt x="3913" y="3042"/>
                    </a:lnTo>
                    <a:lnTo>
                      <a:pt x="3912" y="3039"/>
                    </a:lnTo>
                    <a:lnTo>
                      <a:pt x="3910" y="3034"/>
                    </a:lnTo>
                    <a:lnTo>
                      <a:pt x="3906" y="3029"/>
                    </a:lnTo>
                    <a:lnTo>
                      <a:pt x="3906" y="3029"/>
                    </a:lnTo>
                    <a:lnTo>
                      <a:pt x="3899" y="3023"/>
                    </a:lnTo>
                    <a:lnTo>
                      <a:pt x="3890" y="3015"/>
                    </a:lnTo>
                    <a:lnTo>
                      <a:pt x="3880" y="3006"/>
                    </a:lnTo>
                    <a:lnTo>
                      <a:pt x="3872" y="2997"/>
                    </a:lnTo>
                    <a:lnTo>
                      <a:pt x="3872" y="2997"/>
                    </a:lnTo>
                    <a:lnTo>
                      <a:pt x="3867" y="2988"/>
                    </a:lnTo>
                    <a:lnTo>
                      <a:pt x="3863" y="2980"/>
                    </a:lnTo>
                    <a:lnTo>
                      <a:pt x="3861" y="2972"/>
                    </a:lnTo>
                    <a:lnTo>
                      <a:pt x="3861" y="2966"/>
                    </a:lnTo>
                    <a:lnTo>
                      <a:pt x="3861" y="2966"/>
                    </a:lnTo>
                    <a:lnTo>
                      <a:pt x="3862" y="2963"/>
                    </a:lnTo>
                    <a:lnTo>
                      <a:pt x="3864" y="2961"/>
                    </a:lnTo>
                    <a:lnTo>
                      <a:pt x="3870" y="2956"/>
                    </a:lnTo>
                    <a:lnTo>
                      <a:pt x="3885" y="2947"/>
                    </a:lnTo>
                    <a:lnTo>
                      <a:pt x="3885" y="2947"/>
                    </a:lnTo>
                    <a:lnTo>
                      <a:pt x="3892" y="2942"/>
                    </a:lnTo>
                    <a:lnTo>
                      <a:pt x="3898" y="2937"/>
                    </a:lnTo>
                    <a:lnTo>
                      <a:pt x="3907" y="2927"/>
                    </a:lnTo>
                    <a:lnTo>
                      <a:pt x="3907" y="2927"/>
                    </a:lnTo>
                    <a:lnTo>
                      <a:pt x="3911" y="2923"/>
                    </a:lnTo>
                    <a:lnTo>
                      <a:pt x="3915" y="2919"/>
                    </a:lnTo>
                    <a:lnTo>
                      <a:pt x="3921" y="2917"/>
                    </a:lnTo>
                    <a:lnTo>
                      <a:pt x="3924" y="2916"/>
                    </a:lnTo>
                    <a:lnTo>
                      <a:pt x="3927" y="2916"/>
                    </a:lnTo>
                    <a:lnTo>
                      <a:pt x="3927" y="2916"/>
                    </a:lnTo>
                    <a:lnTo>
                      <a:pt x="3935" y="2917"/>
                    </a:lnTo>
                    <a:lnTo>
                      <a:pt x="3938" y="2918"/>
                    </a:lnTo>
                    <a:lnTo>
                      <a:pt x="3941" y="2917"/>
                    </a:lnTo>
                    <a:lnTo>
                      <a:pt x="3944" y="2916"/>
                    </a:lnTo>
                    <a:lnTo>
                      <a:pt x="3945" y="2913"/>
                    </a:lnTo>
                    <a:lnTo>
                      <a:pt x="3944" y="2908"/>
                    </a:lnTo>
                    <a:lnTo>
                      <a:pt x="3942" y="2900"/>
                    </a:lnTo>
                    <a:lnTo>
                      <a:pt x="3942" y="2900"/>
                    </a:lnTo>
                    <a:lnTo>
                      <a:pt x="3937" y="2887"/>
                    </a:lnTo>
                    <a:lnTo>
                      <a:pt x="3933" y="2880"/>
                    </a:lnTo>
                    <a:lnTo>
                      <a:pt x="3930" y="2877"/>
                    </a:lnTo>
                    <a:lnTo>
                      <a:pt x="3925" y="2875"/>
                    </a:lnTo>
                    <a:lnTo>
                      <a:pt x="3925" y="2875"/>
                    </a:lnTo>
                    <a:lnTo>
                      <a:pt x="3919" y="2872"/>
                    </a:lnTo>
                    <a:lnTo>
                      <a:pt x="3913" y="2867"/>
                    </a:lnTo>
                    <a:lnTo>
                      <a:pt x="3907" y="2863"/>
                    </a:lnTo>
                    <a:lnTo>
                      <a:pt x="3903" y="2858"/>
                    </a:lnTo>
                    <a:lnTo>
                      <a:pt x="3903" y="2858"/>
                    </a:lnTo>
                    <a:lnTo>
                      <a:pt x="3900" y="2853"/>
                    </a:lnTo>
                    <a:lnTo>
                      <a:pt x="3895" y="2850"/>
                    </a:lnTo>
                    <a:lnTo>
                      <a:pt x="3890" y="2849"/>
                    </a:lnTo>
                    <a:lnTo>
                      <a:pt x="3882" y="2848"/>
                    </a:lnTo>
                    <a:lnTo>
                      <a:pt x="3882" y="2848"/>
                    </a:lnTo>
                    <a:lnTo>
                      <a:pt x="3872" y="2849"/>
                    </a:lnTo>
                    <a:lnTo>
                      <a:pt x="3861" y="2851"/>
                    </a:lnTo>
                    <a:lnTo>
                      <a:pt x="3844" y="2854"/>
                    </a:lnTo>
                    <a:lnTo>
                      <a:pt x="3844" y="2854"/>
                    </a:lnTo>
                    <a:lnTo>
                      <a:pt x="3832" y="2855"/>
                    </a:lnTo>
                    <a:lnTo>
                      <a:pt x="3827" y="2856"/>
                    </a:lnTo>
                    <a:lnTo>
                      <a:pt x="3823" y="2857"/>
                    </a:lnTo>
                    <a:lnTo>
                      <a:pt x="3823" y="2857"/>
                    </a:lnTo>
                    <a:lnTo>
                      <a:pt x="3818" y="2860"/>
                    </a:lnTo>
                    <a:lnTo>
                      <a:pt x="3813" y="2865"/>
                    </a:lnTo>
                    <a:lnTo>
                      <a:pt x="3813" y="2865"/>
                    </a:lnTo>
                    <a:lnTo>
                      <a:pt x="3811" y="2867"/>
                    </a:lnTo>
                    <a:lnTo>
                      <a:pt x="3809" y="2867"/>
                    </a:lnTo>
                    <a:lnTo>
                      <a:pt x="3806" y="2867"/>
                    </a:lnTo>
                    <a:lnTo>
                      <a:pt x="3803" y="2865"/>
                    </a:lnTo>
                    <a:lnTo>
                      <a:pt x="3803" y="2865"/>
                    </a:lnTo>
                    <a:lnTo>
                      <a:pt x="3799" y="2864"/>
                    </a:lnTo>
                    <a:lnTo>
                      <a:pt x="3796" y="2863"/>
                    </a:lnTo>
                    <a:lnTo>
                      <a:pt x="3792" y="2863"/>
                    </a:lnTo>
                    <a:lnTo>
                      <a:pt x="3788" y="2865"/>
                    </a:lnTo>
                    <a:lnTo>
                      <a:pt x="3788" y="2865"/>
                    </a:lnTo>
                    <a:lnTo>
                      <a:pt x="3784" y="2868"/>
                    </a:lnTo>
                    <a:lnTo>
                      <a:pt x="3781" y="2871"/>
                    </a:lnTo>
                    <a:lnTo>
                      <a:pt x="3780" y="2871"/>
                    </a:lnTo>
                    <a:lnTo>
                      <a:pt x="3778" y="2871"/>
                    </a:lnTo>
                    <a:lnTo>
                      <a:pt x="3774" y="2869"/>
                    </a:lnTo>
                    <a:lnTo>
                      <a:pt x="3774" y="2869"/>
                    </a:lnTo>
                    <a:lnTo>
                      <a:pt x="3768" y="2864"/>
                    </a:lnTo>
                    <a:lnTo>
                      <a:pt x="3763" y="2859"/>
                    </a:lnTo>
                    <a:lnTo>
                      <a:pt x="3761" y="2855"/>
                    </a:lnTo>
                    <a:lnTo>
                      <a:pt x="3760" y="2851"/>
                    </a:lnTo>
                    <a:lnTo>
                      <a:pt x="3759" y="2846"/>
                    </a:lnTo>
                    <a:lnTo>
                      <a:pt x="3759" y="2841"/>
                    </a:lnTo>
                    <a:lnTo>
                      <a:pt x="3759" y="2841"/>
                    </a:lnTo>
                    <a:lnTo>
                      <a:pt x="3761" y="2828"/>
                    </a:lnTo>
                    <a:lnTo>
                      <a:pt x="3761" y="2813"/>
                    </a:lnTo>
                    <a:lnTo>
                      <a:pt x="3761" y="2800"/>
                    </a:lnTo>
                    <a:lnTo>
                      <a:pt x="3761" y="2796"/>
                    </a:lnTo>
                    <a:lnTo>
                      <a:pt x="3760" y="2793"/>
                    </a:lnTo>
                    <a:lnTo>
                      <a:pt x="3760" y="2793"/>
                    </a:lnTo>
                    <a:lnTo>
                      <a:pt x="3757" y="2790"/>
                    </a:lnTo>
                    <a:lnTo>
                      <a:pt x="3752" y="2788"/>
                    </a:lnTo>
                    <a:lnTo>
                      <a:pt x="3750" y="2788"/>
                    </a:lnTo>
                    <a:lnTo>
                      <a:pt x="3748" y="2789"/>
                    </a:lnTo>
                    <a:lnTo>
                      <a:pt x="3745" y="2790"/>
                    </a:lnTo>
                    <a:lnTo>
                      <a:pt x="3743" y="2792"/>
                    </a:lnTo>
                    <a:lnTo>
                      <a:pt x="3743" y="2792"/>
                    </a:lnTo>
                    <a:lnTo>
                      <a:pt x="3736" y="2803"/>
                    </a:lnTo>
                    <a:lnTo>
                      <a:pt x="3733" y="2807"/>
                    </a:lnTo>
                    <a:lnTo>
                      <a:pt x="3730" y="2809"/>
                    </a:lnTo>
                    <a:lnTo>
                      <a:pt x="3728" y="2809"/>
                    </a:lnTo>
                    <a:lnTo>
                      <a:pt x="3728" y="2809"/>
                    </a:lnTo>
                    <a:lnTo>
                      <a:pt x="3724" y="2808"/>
                    </a:lnTo>
                    <a:lnTo>
                      <a:pt x="3722" y="2806"/>
                    </a:lnTo>
                    <a:lnTo>
                      <a:pt x="3720" y="2804"/>
                    </a:lnTo>
                    <a:lnTo>
                      <a:pt x="3718" y="2801"/>
                    </a:lnTo>
                    <a:lnTo>
                      <a:pt x="3718" y="2801"/>
                    </a:lnTo>
                    <a:lnTo>
                      <a:pt x="3714" y="2795"/>
                    </a:lnTo>
                    <a:lnTo>
                      <a:pt x="3712" y="2793"/>
                    </a:lnTo>
                    <a:lnTo>
                      <a:pt x="3710" y="2792"/>
                    </a:lnTo>
                    <a:lnTo>
                      <a:pt x="3710" y="2792"/>
                    </a:lnTo>
                    <a:lnTo>
                      <a:pt x="3707" y="2791"/>
                    </a:lnTo>
                    <a:lnTo>
                      <a:pt x="3705" y="2790"/>
                    </a:lnTo>
                    <a:lnTo>
                      <a:pt x="3702" y="2788"/>
                    </a:lnTo>
                    <a:lnTo>
                      <a:pt x="3700" y="2785"/>
                    </a:lnTo>
                    <a:lnTo>
                      <a:pt x="3700" y="2785"/>
                    </a:lnTo>
                    <a:lnTo>
                      <a:pt x="3696" y="2775"/>
                    </a:lnTo>
                    <a:lnTo>
                      <a:pt x="3692" y="2767"/>
                    </a:lnTo>
                    <a:lnTo>
                      <a:pt x="3692" y="2767"/>
                    </a:lnTo>
                    <a:lnTo>
                      <a:pt x="3690" y="2765"/>
                    </a:lnTo>
                    <a:lnTo>
                      <a:pt x="3686" y="2764"/>
                    </a:lnTo>
                    <a:lnTo>
                      <a:pt x="3678" y="2764"/>
                    </a:lnTo>
                    <a:lnTo>
                      <a:pt x="3678" y="2764"/>
                    </a:lnTo>
                    <a:lnTo>
                      <a:pt x="3669" y="2766"/>
                    </a:lnTo>
                    <a:lnTo>
                      <a:pt x="3652" y="2771"/>
                    </a:lnTo>
                    <a:lnTo>
                      <a:pt x="3636" y="2775"/>
                    </a:lnTo>
                    <a:lnTo>
                      <a:pt x="3627" y="2779"/>
                    </a:lnTo>
                    <a:lnTo>
                      <a:pt x="3627" y="2779"/>
                    </a:lnTo>
                    <a:lnTo>
                      <a:pt x="3600" y="2795"/>
                    </a:lnTo>
                    <a:lnTo>
                      <a:pt x="3572" y="2810"/>
                    </a:lnTo>
                    <a:lnTo>
                      <a:pt x="3572" y="2810"/>
                    </a:lnTo>
                    <a:lnTo>
                      <a:pt x="3566" y="2814"/>
                    </a:lnTo>
                    <a:lnTo>
                      <a:pt x="3556" y="2818"/>
                    </a:lnTo>
                    <a:lnTo>
                      <a:pt x="3551" y="2820"/>
                    </a:lnTo>
                    <a:lnTo>
                      <a:pt x="3545" y="2822"/>
                    </a:lnTo>
                    <a:lnTo>
                      <a:pt x="3538" y="2823"/>
                    </a:lnTo>
                    <a:lnTo>
                      <a:pt x="3532" y="2822"/>
                    </a:lnTo>
                    <a:lnTo>
                      <a:pt x="3532" y="2822"/>
                    </a:lnTo>
                    <a:lnTo>
                      <a:pt x="3509" y="2817"/>
                    </a:lnTo>
                    <a:lnTo>
                      <a:pt x="3499" y="2815"/>
                    </a:lnTo>
                    <a:lnTo>
                      <a:pt x="3493" y="2815"/>
                    </a:lnTo>
                    <a:lnTo>
                      <a:pt x="3493" y="2815"/>
                    </a:lnTo>
                    <a:lnTo>
                      <a:pt x="3487" y="2816"/>
                    </a:lnTo>
                    <a:lnTo>
                      <a:pt x="3481" y="2819"/>
                    </a:lnTo>
                    <a:lnTo>
                      <a:pt x="3474" y="2824"/>
                    </a:lnTo>
                    <a:lnTo>
                      <a:pt x="3472" y="2827"/>
                    </a:lnTo>
                    <a:lnTo>
                      <a:pt x="3469" y="2830"/>
                    </a:lnTo>
                    <a:lnTo>
                      <a:pt x="3469" y="2830"/>
                    </a:lnTo>
                    <a:lnTo>
                      <a:pt x="3466" y="2838"/>
                    </a:lnTo>
                    <a:lnTo>
                      <a:pt x="3463" y="2845"/>
                    </a:lnTo>
                    <a:lnTo>
                      <a:pt x="3461" y="2850"/>
                    </a:lnTo>
                    <a:lnTo>
                      <a:pt x="3459" y="2854"/>
                    </a:lnTo>
                    <a:lnTo>
                      <a:pt x="3459" y="2854"/>
                    </a:lnTo>
                    <a:lnTo>
                      <a:pt x="3457" y="2855"/>
                    </a:lnTo>
                    <a:lnTo>
                      <a:pt x="3455" y="2856"/>
                    </a:lnTo>
                    <a:lnTo>
                      <a:pt x="3452" y="2855"/>
                    </a:lnTo>
                    <a:lnTo>
                      <a:pt x="3449" y="2854"/>
                    </a:lnTo>
                    <a:lnTo>
                      <a:pt x="3447" y="2852"/>
                    </a:lnTo>
                    <a:lnTo>
                      <a:pt x="3445" y="2850"/>
                    </a:lnTo>
                    <a:lnTo>
                      <a:pt x="3444" y="2846"/>
                    </a:lnTo>
                    <a:lnTo>
                      <a:pt x="3444" y="2842"/>
                    </a:lnTo>
                    <a:lnTo>
                      <a:pt x="3444" y="2842"/>
                    </a:lnTo>
                    <a:lnTo>
                      <a:pt x="3445" y="2835"/>
                    </a:lnTo>
                    <a:lnTo>
                      <a:pt x="3447" y="2830"/>
                    </a:lnTo>
                    <a:lnTo>
                      <a:pt x="3447" y="2825"/>
                    </a:lnTo>
                    <a:lnTo>
                      <a:pt x="3445" y="2819"/>
                    </a:lnTo>
                    <a:lnTo>
                      <a:pt x="3445" y="2819"/>
                    </a:lnTo>
                    <a:lnTo>
                      <a:pt x="3442" y="2813"/>
                    </a:lnTo>
                    <a:lnTo>
                      <a:pt x="3440" y="2807"/>
                    </a:lnTo>
                    <a:lnTo>
                      <a:pt x="3440" y="2801"/>
                    </a:lnTo>
                    <a:lnTo>
                      <a:pt x="3441" y="2793"/>
                    </a:lnTo>
                    <a:lnTo>
                      <a:pt x="3441" y="2793"/>
                    </a:lnTo>
                    <a:lnTo>
                      <a:pt x="3442" y="2788"/>
                    </a:lnTo>
                    <a:lnTo>
                      <a:pt x="3441" y="2783"/>
                    </a:lnTo>
                    <a:lnTo>
                      <a:pt x="3439" y="2773"/>
                    </a:lnTo>
                    <a:lnTo>
                      <a:pt x="3436" y="2764"/>
                    </a:lnTo>
                    <a:lnTo>
                      <a:pt x="3431" y="2758"/>
                    </a:lnTo>
                    <a:lnTo>
                      <a:pt x="3431" y="2758"/>
                    </a:lnTo>
                    <a:lnTo>
                      <a:pt x="3429" y="2755"/>
                    </a:lnTo>
                    <a:lnTo>
                      <a:pt x="3425" y="2752"/>
                    </a:lnTo>
                    <a:lnTo>
                      <a:pt x="3415" y="2746"/>
                    </a:lnTo>
                    <a:lnTo>
                      <a:pt x="3402" y="2739"/>
                    </a:lnTo>
                    <a:lnTo>
                      <a:pt x="3396" y="2735"/>
                    </a:lnTo>
                    <a:lnTo>
                      <a:pt x="3390" y="2729"/>
                    </a:lnTo>
                    <a:lnTo>
                      <a:pt x="3390" y="2729"/>
                    </a:lnTo>
                    <a:lnTo>
                      <a:pt x="3367" y="2709"/>
                    </a:lnTo>
                    <a:lnTo>
                      <a:pt x="3355" y="2698"/>
                    </a:lnTo>
                    <a:lnTo>
                      <a:pt x="3355" y="2698"/>
                    </a:lnTo>
                    <a:lnTo>
                      <a:pt x="3353" y="2696"/>
                    </a:lnTo>
                    <a:lnTo>
                      <a:pt x="3351" y="2696"/>
                    </a:lnTo>
                    <a:lnTo>
                      <a:pt x="3343" y="2697"/>
                    </a:lnTo>
                    <a:lnTo>
                      <a:pt x="3343" y="2697"/>
                    </a:lnTo>
                    <a:lnTo>
                      <a:pt x="3337" y="2698"/>
                    </a:lnTo>
                    <a:lnTo>
                      <a:pt x="3329" y="2699"/>
                    </a:lnTo>
                    <a:lnTo>
                      <a:pt x="3325" y="2700"/>
                    </a:lnTo>
                    <a:lnTo>
                      <a:pt x="3321" y="2699"/>
                    </a:lnTo>
                    <a:lnTo>
                      <a:pt x="3318" y="2698"/>
                    </a:lnTo>
                    <a:lnTo>
                      <a:pt x="3314" y="2696"/>
                    </a:lnTo>
                    <a:lnTo>
                      <a:pt x="3314" y="2696"/>
                    </a:lnTo>
                    <a:lnTo>
                      <a:pt x="3309" y="2690"/>
                    </a:lnTo>
                    <a:lnTo>
                      <a:pt x="3305" y="2685"/>
                    </a:lnTo>
                    <a:lnTo>
                      <a:pt x="3303" y="2680"/>
                    </a:lnTo>
                    <a:lnTo>
                      <a:pt x="3303" y="2677"/>
                    </a:lnTo>
                    <a:lnTo>
                      <a:pt x="3303" y="2677"/>
                    </a:lnTo>
                    <a:lnTo>
                      <a:pt x="3304" y="2675"/>
                    </a:lnTo>
                    <a:lnTo>
                      <a:pt x="3307" y="2673"/>
                    </a:lnTo>
                    <a:lnTo>
                      <a:pt x="3309" y="2672"/>
                    </a:lnTo>
                    <a:lnTo>
                      <a:pt x="3312" y="2670"/>
                    </a:lnTo>
                    <a:lnTo>
                      <a:pt x="3312" y="2670"/>
                    </a:lnTo>
                    <a:lnTo>
                      <a:pt x="3315" y="2666"/>
                    </a:lnTo>
                    <a:lnTo>
                      <a:pt x="3316" y="2664"/>
                    </a:lnTo>
                    <a:lnTo>
                      <a:pt x="3315" y="2660"/>
                    </a:lnTo>
                    <a:lnTo>
                      <a:pt x="3315" y="2660"/>
                    </a:lnTo>
                    <a:lnTo>
                      <a:pt x="3313" y="2656"/>
                    </a:lnTo>
                    <a:lnTo>
                      <a:pt x="3310" y="2652"/>
                    </a:lnTo>
                    <a:lnTo>
                      <a:pt x="3306" y="2649"/>
                    </a:lnTo>
                    <a:lnTo>
                      <a:pt x="3300" y="2647"/>
                    </a:lnTo>
                    <a:lnTo>
                      <a:pt x="3300" y="2647"/>
                    </a:lnTo>
                    <a:lnTo>
                      <a:pt x="3291" y="2644"/>
                    </a:lnTo>
                    <a:lnTo>
                      <a:pt x="3282" y="2638"/>
                    </a:lnTo>
                    <a:lnTo>
                      <a:pt x="3278" y="2635"/>
                    </a:lnTo>
                    <a:lnTo>
                      <a:pt x="3274" y="2631"/>
                    </a:lnTo>
                    <a:lnTo>
                      <a:pt x="3271" y="2627"/>
                    </a:lnTo>
                    <a:lnTo>
                      <a:pt x="3269" y="2622"/>
                    </a:lnTo>
                    <a:lnTo>
                      <a:pt x="3269" y="2622"/>
                    </a:lnTo>
                    <a:lnTo>
                      <a:pt x="3263" y="2606"/>
                    </a:lnTo>
                    <a:lnTo>
                      <a:pt x="3260" y="2599"/>
                    </a:lnTo>
                    <a:lnTo>
                      <a:pt x="3259" y="2597"/>
                    </a:lnTo>
                    <a:lnTo>
                      <a:pt x="3256" y="2595"/>
                    </a:lnTo>
                    <a:lnTo>
                      <a:pt x="3256" y="2595"/>
                    </a:lnTo>
                    <a:lnTo>
                      <a:pt x="3243" y="2585"/>
                    </a:lnTo>
                    <a:lnTo>
                      <a:pt x="3237" y="2579"/>
                    </a:lnTo>
                    <a:lnTo>
                      <a:pt x="3232" y="2575"/>
                    </a:lnTo>
                    <a:lnTo>
                      <a:pt x="3232" y="2575"/>
                    </a:lnTo>
                    <a:lnTo>
                      <a:pt x="3227" y="2568"/>
                    </a:lnTo>
                    <a:lnTo>
                      <a:pt x="3225" y="2564"/>
                    </a:lnTo>
                    <a:lnTo>
                      <a:pt x="3224" y="2558"/>
                    </a:lnTo>
                    <a:lnTo>
                      <a:pt x="3224" y="2558"/>
                    </a:lnTo>
                    <a:lnTo>
                      <a:pt x="3223" y="2550"/>
                    </a:lnTo>
                    <a:lnTo>
                      <a:pt x="3221" y="2542"/>
                    </a:lnTo>
                    <a:lnTo>
                      <a:pt x="3217" y="2536"/>
                    </a:lnTo>
                    <a:lnTo>
                      <a:pt x="3216" y="2534"/>
                    </a:lnTo>
                    <a:lnTo>
                      <a:pt x="3214" y="2533"/>
                    </a:lnTo>
                    <a:lnTo>
                      <a:pt x="3214" y="2533"/>
                    </a:lnTo>
                    <a:lnTo>
                      <a:pt x="3178" y="2521"/>
                    </a:lnTo>
                    <a:lnTo>
                      <a:pt x="3154" y="2512"/>
                    </a:lnTo>
                    <a:lnTo>
                      <a:pt x="3144" y="2509"/>
                    </a:lnTo>
                    <a:lnTo>
                      <a:pt x="3139" y="2506"/>
                    </a:lnTo>
                    <a:lnTo>
                      <a:pt x="3139" y="2506"/>
                    </a:lnTo>
                    <a:lnTo>
                      <a:pt x="3126" y="2498"/>
                    </a:lnTo>
                    <a:lnTo>
                      <a:pt x="3106" y="2489"/>
                    </a:lnTo>
                    <a:lnTo>
                      <a:pt x="3087" y="2480"/>
                    </a:lnTo>
                    <a:lnTo>
                      <a:pt x="3075" y="2476"/>
                    </a:lnTo>
                    <a:lnTo>
                      <a:pt x="3075" y="2476"/>
                    </a:lnTo>
                    <a:lnTo>
                      <a:pt x="3047" y="2469"/>
                    </a:lnTo>
                    <a:lnTo>
                      <a:pt x="3031" y="2464"/>
                    </a:lnTo>
                    <a:lnTo>
                      <a:pt x="3025" y="2462"/>
                    </a:lnTo>
                    <a:lnTo>
                      <a:pt x="3021" y="2460"/>
                    </a:lnTo>
                    <a:lnTo>
                      <a:pt x="3021" y="2460"/>
                    </a:lnTo>
                    <a:lnTo>
                      <a:pt x="3017" y="2455"/>
                    </a:lnTo>
                    <a:lnTo>
                      <a:pt x="3011" y="2449"/>
                    </a:lnTo>
                    <a:lnTo>
                      <a:pt x="3009" y="2444"/>
                    </a:lnTo>
                    <a:lnTo>
                      <a:pt x="3007" y="2438"/>
                    </a:lnTo>
                    <a:lnTo>
                      <a:pt x="3005" y="2431"/>
                    </a:lnTo>
                    <a:lnTo>
                      <a:pt x="3004" y="2423"/>
                    </a:lnTo>
                    <a:lnTo>
                      <a:pt x="3004" y="2423"/>
                    </a:lnTo>
                    <a:lnTo>
                      <a:pt x="3002" y="2407"/>
                    </a:lnTo>
                    <a:lnTo>
                      <a:pt x="3000" y="2397"/>
                    </a:lnTo>
                    <a:lnTo>
                      <a:pt x="2997" y="2386"/>
                    </a:lnTo>
                    <a:lnTo>
                      <a:pt x="2997" y="2386"/>
                    </a:lnTo>
                    <a:lnTo>
                      <a:pt x="2990" y="2357"/>
                    </a:lnTo>
                    <a:lnTo>
                      <a:pt x="2985" y="2339"/>
                    </a:lnTo>
                    <a:lnTo>
                      <a:pt x="2983" y="2325"/>
                    </a:lnTo>
                    <a:lnTo>
                      <a:pt x="2983" y="2325"/>
                    </a:lnTo>
                    <a:lnTo>
                      <a:pt x="2982" y="2304"/>
                    </a:lnTo>
                    <a:lnTo>
                      <a:pt x="2981" y="2294"/>
                    </a:lnTo>
                    <a:lnTo>
                      <a:pt x="2980" y="2289"/>
                    </a:lnTo>
                    <a:lnTo>
                      <a:pt x="2978" y="2286"/>
                    </a:lnTo>
                    <a:lnTo>
                      <a:pt x="2978" y="2286"/>
                    </a:lnTo>
                    <a:lnTo>
                      <a:pt x="2975" y="2283"/>
                    </a:lnTo>
                    <a:lnTo>
                      <a:pt x="2971" y="2280"/>
                    </a:lnTo>
                    <a:lnTo>
                      <a:pt x="2960" y="2275"/>
                    </a:lnTo>
                    <a:lnTo>
                      <a:pt x="2950" y="2271"/>
                    </a:lnTo>
                    <a:lnTo>
                      <a:pt x="2941" y="2269"/>
                    </a:lnTo>
                    <a:lnTo>
                      <a:pt x="2941" y="2269"/>
                    </a:lnTo>
                    <a:lnTo>
                      <a:pt x="2914" y="2268"/>
                    </a:lnTo>
                    <a:lnTo>
                      <a:pt x="2914" y="2268"/>
                    </a:lnTo>
                    <a:lnTo>
                      <a:pt x="2909" y="2267"/>
                    </a:lnTo>
                    <a:lnTo>
                      <a:pt x="2904" y="2266"/>
                    </a:lnTo>
                    <a:lnTo>
                      <a:pt x="2898" y="2262"/>
                    </a:lnTo>
                    <a:lnTo>
                      <a:pt x="2888" y="2255"/>
                    </a:lnTo>
                    <a:lnTo>
                      <a:pt x="2888" y="2255"/>
                    </a:lnTo>
                    <a:lnTo>
                      <a:pt x="2878" y="2247"/>
                    </a:lnTo>
                    <a:lnTo>
                      <a:pt x="2869" y="2241"/>
                    </a:lnTo>
                    <a:lnTo>
                      <a:pt x="2860" y="2236"/>
                    </a:lnTo>
                    <a:lnTo>
                      <a:pt x="2850" y="2232"/>
                    </a:lnTo>
                    <a:lnTo>
                      <a:pt x="2850" y="2232"/>
                    </a:lnTo>
                    <a:lnTo>
                      <a:pt x="2823" y="2224"/>
                    </a:lnTo>
                    <a:lnTo>
                      <a:pt x="2800" y="2217"/>
                    </a:lnTo>
                    <a:lnTo>
                      <a:pt x="2800" y="2217"/>
                    </a:lnTo>
                    <a:lnTo>
                      <a:pt x="2782" y="2211"/>
                    </a:lnTo>
                    <a:lnTo>
                      <a:pt x="2772" y="2209"/>
                    </a:lnTo>
                    <a:lnTo>
                      <a:pt x="2764" y="2208"/>
                    </a:lnTo>
                    <a:lnTo>
                      <a:pt x="2764" y="2208"/>
                    </a:lnTo>
                    <a:lnTo>
                      <a:pt x="2758" y="2207"/>
                    </a:lnTo>
                    <a:lnTo>
                      <a:pt x="2750" y="2206"/>
                    </a:lnTo>
                    <a:lnTo>
                      <a:pt x="2743" y="2203"/>
                    </a:lnTo>
                    <a:lnTo>
                      <a:pt x="2736" y="2199"/>
                    </a:lnTo>
                    <a:lnTo>
                      <a:pt x="2736" y="2199"/>
                    </a:lnTo>
                    <a:lnTo>
                      <a:pt x="2723" y="2188"/>
                    </a:lnTo>
                    <a:lnTo>
                      <a:pt x="2713" y="2177"/>
                    </a:lnTo>
                    <a:lnTo>
                      <a:pt x="2713" y="2177"/>
                    </a:lnTo>
                    <a:lnTo>
                      <a:pt x="2708" y="2172"/>
                    </a:lnTo>
                    <a:lnTo>
                      <a:pt x="2702" y="2166"/>
                    </a:lnTo>
                    <a:lnTo>
                      <a:pt x="2700" y="2162"/>
                    </a:lnTo>
                    <a:lnTo>
                      <a:pt x="2699" y="2158"/>
                    </a:lnTo>
                    <a:lnTo>
                      <a:pt x="2699" y="2155"/>
                    </a:lnTo>
                    <a:lnTo>
                      <a:pt x="2700" y="2151"/>
                    </a:lnTo>
                    <a:lnTo>
                      <a:pt x="2700" y="2151"/>
                    </a:lnTo>
                    <a:lnTo>
                      <a:pt x="2705" y="2142"/>
                    </a:lnTo>
                    <a:lnTo>
                      <a:pt x="2712" y="2133"/>
                    </a:lnTo>
                    <a:lnTo>
                      <a:pt x="2719" y="2124"/>
                    </a:lnTo>
                    <a:lnTo>
                      <a:pt x="2724" y="2121"/>
                    </a:lnTo>
                    <a:lnTo>
                      <a:pt x="2728" y="2119"/>
                    </a:lnTo>
                    <a:lnTo>
                      <a:pt x="2728" y="2119"/>
                    </a:lnTo>
                    <a:lnTo>
                      <a:pt x="2732" y="2117"/>
                    </a:lnTo>
                    <a:lnTo>
                      <a:pt x="2736" y="2114"/>
                    </a:lnTo>
                    <a:lnTo>
                      <a:pt x="2745" y="2109"/>
                    </a:lnTo>
                    <a:lnTo>
                      <a:pt x="2750" y="2106"/>
                    </a:lnTo>
                    <a:lnTo>
                      <a:pt x="2757" y="2104"/>
                    </a:lnTo>
                    <a:lnTo>
                      <a:pt x="2764" y="2103"/>
                    </a:lnTo>
                    <a:lnTo>
                      <a:pt x="2773" y="2102"/>
                    </a:lnTo>
                    <a:lnTo>
                      <a:pt x="2773" y="2102"/>
                    </a:lnTo>
                    <a:lnTo>
                      <a:pt x="2790" y="2103"/>
                    </a:lnTo>
                    <a:lnTo>
                      <a:pt x="2802" y="2105"/>
                    </a:lnTo>
                    <a:lnTo>
                      <a:pt x="2812" y="2107"/>
                    </a:lnTo>
                    <a:lnTo>
                      <a:pt x="2819" y="2107"/>
                    </a:lnTo>
                    <a:lnTo>
                      <a:pt x="2819" y="2107"/>
                    </a:lnTo>
                    <a:lnTo>
                      <a:pt x="2841" y="2107"/>
                    </a:lnTo>
                    <a:lnTo>
                      <a:pt x="2866" y="2108"/>
                    </a:lnTo>
                    <a:lnTo>
                      <a:pt x="2866" y="2108"/>
                    </a:lnTo>
                    <a:lnTo>
                      <a:pt x="2889" y="2110"/>
                    </a:lnTo>
                    <a:lnTo>
                      <a:pt x="2899" y="2112"/>
                    </a:lnTo>
                    <a:lnTo>
                      <a:pt x="2903" y="2114"/>
                    </a:lnTo>
                    <a:lnTo>
                      <a:pt x="2906" y="2116"/>
                    </a:lnTo>
                    <a:lnTo>
                      <a:pt x="2906" y="2116"/>
                    </a:lnTo>
                    <a:lnTo>
                      <a:pt x="2912" y="2120"/>
                    </a:lnTo>
                    <a:lnTo>
                      <a:pt x="2918" y="2124"/>
                    </a:lnTo>
                    <a:lnTo>
                      <a:pt x="2925" y="2128"/>
                    </a:lnTo>
                    <a:lnTo>
                      <a:pt x="2931" y="2134"/>
                    </a:lnTo>
                    <a:lnTo>
                      <a:pt x="2931" y="2134"/>
                    </a:lnTo>
                    <a:lnTo>
                      <a:pt x="2943" y="2146"/>
                    </a:lnTo>
                    <a:lnTo>
                      <a:pt x="2949" y="2152"/>
                    </a:lnTo>
                    <a:lnTo>
                      <a:pt x="2955" y="2156"/>
                    </a:lnTo>
                    <a:lnTo>
                      <a:pt x="2955" y="2156"/>
                    </a:lnTo>
                    <a:lnTo>
                      <a:pt x="2960" y="2159"/>
                    </a:lnTo>
                    <a:lnTo>
                      <a:pt x="2964" y="2161"/>
                    </a:lnTo>
                    <a:lnTo>
                      <a:pt x="2971" y="2163"/>
                    </a:lnTo>
                    <a:lnTo>
                      <a:pt x="2971" y="2163"/>
                    </a:lnTo>
                    <a:lnTo>
                      <a:pt x="2975" y="2165"/>
                    </a:lnTo>
                    <a:lnTo>
                      <a:pt x="2978" y="2166"/>
                    </a:lnTo>
                    <a:lnTo>
                      <a:pt x="2982" y="2167"/>
                    </a:lnTo>
                    <a:lnTo>
                      <a:pt x="2985" y="2166"/>
                    </a:lnTo>
                    <a:lnTo>
                      <a:pt x="2990" y="2165"/>
                    </a:lnTo>
                    <a:lnTo>
                      <a:pt x="2994" y="2162"/>
                    </a:lnTo>
                    <a:lnTo>
                      <a:pt x="2999" y="2158"/>
                    </a:lnTo>
                    <a:lnTo>
                      <a:pt x="2999" y="2158"/>
                    </a:lnTo>
                    <a:lnTo>
                      <a:pt x="3009" y="2150"/>
                    </a:lnTo>
                    <a:lnTo>
                      <a:pt x="3016" y="2145"/>
                    </a:lnTo>
                    <a:lnTo>
                      <a:pt x="3022" y="2142"/>
                    </a:lnTo>
                    <a:lnTo>
                      <a:pt x="3026" y="2139"/>
                    </a:lnTo>
                    <a:lnTo>
                      <a:pt x="3026" y="2139"/>
                    </a:lnTo>
                    <a:lnTo>
                      <a:pt x="3031" y="2135"/>
                    </a:lnTo>
                    <a:lnTo>
                      <a:pt x="3038" y="2130"/>
                    </a:lnTo>
                    <a:lnTo>
                      <a:pt x="3045" y="2126"/>
                    </a:lnTo>
                    <a:lnTo>
                      <a:pt x="3049" y="2126"/>
                    </a:lnTo>
                    <a:lnTo>
                      <a:pt x="3052" y="2126"/>
                    </a:lnTo>
                    <a:lnTo>
                      <a:pt x="3052" y="2126"/>
                    </a:lnTo>
                    <a:lnTo>
                      <a:pt x="3059" y="2127"/>
                    </a:lnTo>
                    <a:lnTo>
                      <a:pt x="3063" y="2127"/>
                    </a:lnTo>
                    <a:lnTo>
                      <a:pt x="3067" y="2126"/>
                    </a:lnTo>
                    <a:lnTo>
                      <a:pt x="3070" y="2124"/>
                    </a:lnTo>
                    <a:lnTo>
                      <a:pt x="3073" y="2121"/>
                    </a:lnTo>
                    <a:lnTo>
                      <a:pt x="3075" y="2117"/>
                    </a:lnTo>
                    <a:lnTo>
                      <a:pt x="3076" y="2111"/>
                    </a:lnTo>
                    <a:lnTo>
                      <a:pt x="3076" y="2111"/>
                    </a:lnTo>
                    <a:lnTo>
                      <a:pt x="3079" y="2096"/>
                    </a:lnTo>
                    <a:lnTo>
                      <a:pt x="3083" y="2080"/>
                    </a:lnTo>
                    <a:lnTo>
                      <a:pt x="3088" y="2064"/>
                    </a:lnTo>
                    <a:lnTo>
                      <a:pt x="3090" y="2053"/>
                    </a:lnTo>
                    <a:lnTo>
                      <a:pt x="3090" y="2053"/>
                    </a:lnTo>
                    <a:lnTo>
                      <a:pt x="3090" y="2044"/>
                    </a:lnTo>
                    <a:lnTo>
                      <a:pt x="3089" y="2037"/>
                    </a:lnTo>
                    <a:lnTo>
                      <a:pt x="3088" y="2023"/>
                    </a:lnTo>
                    <a:lnTo>
                      <a:pt x="3088" y="2023"/>
                    </a:lnTo>
                    <a:lnTo>
                      <a:pt x="3088" y="2015"/>
                    </a:lnTo>
                    <a:lnTo>
                      <a:pt x="3090" y="2005"/>
                    </a:lnTo>
                    <a:lnTo>
                      <a:pt x="3094" y="1995"/>
                    </a:lnTo>
                    <a:lnTo>
                      <a:pt x="3096" y="1991"/>
                    </a:lnTo>
                    <a:lnTo>
                      <a:pt x="3099" y="1989"/>
                    </a:lnTo>
                    <a:lnTo>
                      <a:pt x="3099" y="1989"/>
                    </a:lnTo>
                    <a:lnTo>
                      <a:pt x="3117" y="1978"/>
                    </a:lnTo>
                    <a:lnTo>
                      <a:pt x="3129" y="1972"/>
                    </a:lnTo>
                    <a:lnTo>
                      <a:pt x="3139" y="1965"/>
                    </a:lnTo>
                    <a:lnTo>
                      <a:pt x="3139" y="1965"/>
                    </a:lnTo>
                    <a:lnTo>
                      <a:pt x="3143" y="1962"/>
                    </a:lnTo>
                    <a:lnTo>
                      <a:pt x="3148" y="1957"/>
                    </a:lnTo>
                    <a:lnTo>
                      <a:pt x="3152" y="1950"/>
                    </a:lnTo>
                    <a:lnTo>
                      <a:pt x="3157" y="1942"/>
                    </a:lnTo>
                    <a:lnTo>
                      <a:pt x="3161" y="1933"/>
                    </a:lnTo>
                    <a:lnTo>
                      <a:pt x="3164" y="1923"/>
                    </a:lnTo>
                    <a:lnTo>
                      <a:pt x="3167" y="1911"/>
                    </a:lnTo>
                    <a:lnTo>
                      <a:pt x="3169" y="1898"/>
                    </a:lnTo>
                    <a:lnTo>
                      <a:pt x="3169" y="1898"/>
                    </a:lnTo>
                    <a:lnTo>
                      <a:pt x="3174" y="1857"/>
                    </a:lnTo>
                    <a:lnTo>
                      <a:pt x="3176" y="1846"/>
                    </a:lnTo>
                    <a:lnTo>
                      <a:pt x="3178" y="1839"/>
                    </a:lnTo>
                    <a:lnTo>
                      <a:pt x="3178" y="1839"/>
                    </a:lnTo>
                    <a:lnTo>
                      <a:pt x="3182" y="1833"/>
                    </a:lnTo>
                    <a:lnTo>
                      <a:pt x="3187" y="1825"/>
                    </a:lnTo>
                    <a:lnTo>
                      <a:pt x="3190" y="1821"/>
                    </a:lnTo>
                    <a:lnTo>
                      <a:pt x="3191" y="1818"/>
                    </a:lnTo>
                    <a:lnTo>
                      <a:pt x="3192" y="1814"/>
                    </a:lnTo>
                    <a:lnTo>
                      <a:pt x="3191" y="1811"/>
                    </a:lnTo>
                    <a:lnTo>
                      <a:pt x="3191" y="1811"/>
                    </a:lnTo>
                    <a:lnTo>
                      <a:pt x="3186" y="1802"/>
                    </a:lnTo>
                    <a:lnTo>
                      <a:pt x="3179" y="1792"/>
                    </a:lnTo>
                    <a:lnTo>
                      <a:pt x="3163" y="1776"/>
                    </a:lnTo>
                    <a:lnTo>
                      <a:pt x="3163" y="1776"/>
                    </a:lnTo>
                    <a:lnTo>
                      <a:pt x="3157" y="1772"/>
                    </a:lnTo>
                    <a:lnTo>
                      <a:pt x="3149" y="1768"/>
                    </a:lnTo>
                    <a:lnTo>
                      <a:pt x="3140" y="1765"/>
                    </a:lnTo>
                    <a:lnTo>
                      <a:pt x="3131" y="1761"/>
                    </a:lnTo>
                    <a:lnTo>
                      <a:pt x="3131" y="1761"/>
                    </a:lnTo>
                    <a:lnTo>
                      <a:pt x="3122" y="1757"/>
                    </a:lnTo>
                    <a:lnTo>
                      <a:pt x="3113" y="1752"/>
                    </a:lnTo>
                    <a:lnTo>
                      <a:pt x="3109" y="1749"/>
                    </a:lnTo>
                    <a:lnTo>
                      <a:pt x="3106" y="1746"/>
                    </a:lnTo>
                    <a:lnTo>
                      <a:pt x="3104" y="1743"/>
                    </a:lnTo>
                    <a:lnTo>
                      <a:pt x="3104" y="1740"/>
                    </a:lnTo>
                    <a:lnTo>
                      <a:pt x="3104" y="1740"/>
                    </a:lnTo>
                    <a:lnTo>
                      <a:pt x="3104" y="1735"/>
                    </a:lnTo>
                    <a:lnTo>
                      <a:pt x="3106" y="1730"/>
                    </a:lnTo>
                    <a:lnTo>
                      <a:pt x="3107" y="1729"/>
                    </a:lnTo>
                    <a:lnTo>
                      <a:pt x="3109" y="1727"/>
                    </a:lnTo>
                    <a:lnTo>
                      <a:pt x="3112" y="1727"/>
                    </a:lnTo>
                    <a:lnTo>
                      <a:pt x="3115" y="1727"/>
                    </a:lnTo>
                    <a:lnTo>
                      <a:pt x="3115" y="1727"/>
                    </a:lnTo>
                    <a:lnTo>
                      <a:pt x="3121" y="1728"/>
                    </a:lnTo>
                    <a:lnTo>
                      <a:pt x="3125" y="1730"/>
                    </a:lnTo>
                    <a:lnTo>
                      <a:pt x="3128" y="1732"/>
                    </a:lnTo>
                    <a:lnTo>
                      <a:pt x="3131" y="1734"/>
                    </a:lnTo>
                    <a:lnTo>
                      <a:pt x="3131" y="1734"/>
                    </a:lnTo>
                    <a:lnTo>
                      <a:pt x="3137" y="1736"/>
                    </a:lnTo>
                    <a:lnTo>
                      <a:pt x="3146" y="1737"/>
                    </a:lnTo>
                    <a:lnTo>
                      <a:pt x="3154" y="1737"/>
                    </a:lnTo>
                    <a:lnTo>
                      <a:pt x="3157" y="1736"/>
                    </a:lnTo>
                    <a:lnTo>
                      <a:pt x="3159" y="1734"/>
                    </a:lnTo>
                    <a:lnTo>
                      <a:pt x="3159" y="1734"/>
                    </a:lnTo>
                    <a:lnTo>
                      <a:pt x="3162" y="1732"/>
                    </a:lnTo>
                    <a:lnTo>
                      <a:pt x="3163" y="1730"/>
                    </a:lnTo>
                    <a:lnTo>
                      <a:pt x="3162" y="1728"/>
                    </a:lnTo>
                    <a:lnTo>
                      <a:pt x="3159" y="1724"/>
                    </a:lnTo>
                    <a:lnTo>
                      <a:pt x="3159" y="1724"/>
                    </a:lnTo>
                    <a:lnTo>
                      <a:pt x="3143" y="1706"/>
                    </a:lnTo>
                    <a:lnTo>
                      <a:pt x="3133" y="1695"/>
                    </a:lnTo>
                    <a:lnTo>
                      <a:pt x="3125" y="1688"/>
                    </a:lnTo>
                    <a:lnTo>
                      <a:pt x="3125" y="1688"/>
                    </a:lnTo>
                    <a:lnTo>
                      <a:pt x="3119" y="1683"/>
                    </a:lnTo>
                    <a:lnTo>
                      <a:pt x="3114" y="1679"/>
                    </a:lnTo>
                    <a:lnTo>
                      <a:pt x="3110" y="1677"/>
                    </a:lnTo>
                    <a:lnTo>
                      <a:pt x="3105" y="1676"/>
                    </a:lnTo>
                    <a:lnTo>
                      <a:pt x="3100" y="1675"/>
                    </a:lnTo>
                    <a:lnTo>
                      <a:pt x="3093" y="1675"/>
                    </a:lnTo>
                    <a:lnTo>
                      <a:pt x="3093" y="1675"/>
                    </a:lnTo>
                    <a:lnTo>
                      <a:pt x="3078" y="1677"/>
                    </a:lnTo>
                    <a:lnTo>
                      <a:pt x="3065" y="1678"/>
                    </a:lnTo>
                    <a:lnTo>
                      <a:pt x="3054" y="1679"/>
                    </a:lnTo>
                    <a:lnTo>
                      <a:pt x="3046" y="1680"/>
                    </a:lnTo>
                    <a:lnTo>
                      <a:pt x="3046" y="1680"/>
                    </a:lnTo>
                    <a:lnTo>
                      <a:pt x="3040" y="1679"/>
                    </a:lnTo>
                    <a:lnTo>
                      <a:pt x="3034" y="1678"/>
                    </a:lnTo>
                    <a:lnTo>
                      <a:pt x="3028" y="1676"/>
                    </a:lnTo>
                    <a:lnTo>
                      <a:pt x="3022" y="1671"/>
                    </a:lnTo>
                    <a:lnTo>
                      <a:pt x="3022" y="1671"/>
                    </a:lnTo>
                    <a:lnTo>
                      <a:pt x="3015" y="1663"/>
                    </a:lnTo>
                    <a:lnTo>
                      <a:pt x="3007" y="1653"/>
                    </a:lnTo>
                    <a:lnTo>
                      <a:pt x="3001" y="1647"/>
                    </a:lnTo>
                    <a:lnTo>
                      <a:pt x="2995" y="1641"/>
                    </a:lnTo>
                    <a:lnTo>
                      <a:pt x="2987" y="1634"/>
                    </a:lnTo>
                    <a:lnTo>
                      <a:pt x="2978" y="1629"/>
                    </a:lnTo>
                    <a:lnTo>
                      <a:pt x="2978" y="1629"/>
                    </a:lnTo>
                    <a:lnTo>
                      <a:pt x="2956" y="1617"/>
                    </a:lnTo>
                    <a:lnTo>
                      <a:pt x="2932" y="1604"/>
                    </a:lnTo>
                    <a:lnTo>
                      <a:pt x="2898" y="1588"/>
                    </a:lnTo>
                    <a:lnTo>
                      <a:pt x="2898" y="1588"/>
                    </a:lnTo>
                    <a:lnTo>
                      <a:pt x="2859" y="1574"/>
                    </a:lnTo>
                    <a:lnTo>
                      <a:pt x="2820" y="1560"/>
                    </a:lnTo>
                    <a:lnTo>
                      <a:pt x="2820" y="1560"/>
                    </a:lnTo>
                    <a:lnTo>
                      <a:pt x="2811" y="1559"/>
                    </a:lnTo>
                    <a:lnTo>
                      <a:pt x="2801" y="1558"/>
                    </a:lnTo>
                    <a:lnTo>
                      <a:pt x="2785" y="1557"/>
                    </a:lnTo>
                    <a:lnTo>
                      <a:pt x="2785" y="1557"/>
                    </a:lnTo>
                    <a:lnTo>
                      <a:pt x="2780" y="1557"/>
                    </a:lnTo>
                    <a:lnTo>
                      <a:pt x="2776" y="1557"/>
                    </a:lnTo>
                    <a:lnTo>
                      <a:pt x="2772" y="1554"/>
                    </a:lnTo>
                    <a:lnTo>
                      <a:pt x="2766" y="1549"/>
                    </a:lnTo>
                    <a:lnTo>
                      <a:pt x="2766" y="1549"/>
                    </a:lnTo>
                    <a:lnTo>
                      <a:pt x="2754" y="1535"/>
                    </a:lnTo>
                    <a:lnTo>
                      <a:pt x="2749" y="1528"/>
                    </a:lnTo>
                    <a:lnTo>
                      <a:pt x="2744" y="1521"/>
                    </a:lnTo>
                    <a:lnTo>
                      <a:pt x="2744" y="1521"/>
                    </a:lnTo>
                    <a:lnTo>
                      <a:pt x="2732" y="1503"/>
                    </a:lnTo>
                    <a:lnTo>
                      <a:pt x="2726" y="1495"/>
                    </a:lnTo>
                    <a:lnTo>
                      <a:pt x="2721" y="1489"/>
                    </a:lnTo>
                    <a:lnTo>
                      <a:pt x="2721" y="1489"/>
                    </a:lnTo>
                    <a:lnTo>
                      <a:pt x="2705" y="1474"/>
                    </a:lnTo>
                    <a:lnTo>
                      <a:pt x="2688" y="1457"/>
                    </a:lnTo>
                    <a:lnTo>
                      <a:pt x="2688" y="1457"/>
                    </a:lnTo>
                    <a:lnTo>
                      <a:pt x="2676" y="1447"/>
                    </a:lnTo>
                    <a:lnTo>
                      <a:pt x="2670" y="1440"/>
                    </a:lnTo>
                    <a:lnTo>
                      <a:pt x="2668" y="1436"/>
                    </a:lnTo>
                    <a:lnTo>
                      <a:pt x="2666" y="1432"/>
                    </a:lnTo>
                    <a:lnTo>
                      <a:pt x="2666" y="1432"/>
                    </a:lnTo>
                    <a:lnTo>
                      <a:pt x="2663" y="1423"/>
                    </a:lnTo>
                    <a:lnTo>
                      <a:pt x="2659" y="1413"/>
                    </a:lnTo>
                    <a:lnTo>
                      <a:pt x="2655" y="1404"/>
                    </a:lnTo>
                    <a:lnTo>
                      <a:pt x="2651" y="1397"/>
                    </a:lnTo>
                    <a:lnTo>
                      <a:pt x="2651" y="1397"/>
                    </a:lnTo>
                    <a:lnTo>
                      <a:pt x="2645" y="1391"/>
                    </a:lnTo>
                    <a:lnTo>
                      <a:pt x="2635" y="1384"/>
                    </a:lnTo>
                    <a:lnTo>
                      <a:pt x="2624" y="1378"/>
                    </a:lnTo>
                    <a:lnTo>
                      <a:pt x="2619" y="1376"/>
                    </a:lnTo>
                    <a:lnTo>
                      <a:pt x="2615" y="1375"/>
                    </a:lnTo>
                    <a:lnTo>
                      <a:pt x="2615" y="1375"/>
                    </a:lnTo>
                    <a:lnTo>
                      <a:pt x="2605" y="1375"/>
                    </a:lnTo>
                    <a:lnTo>
                      <a:pt x="2595" y="1375"/>
                    </a:lnTo>
                    <a:lnTo>
                      <a:pt x="2589" y="1375"/>
                    </a:lnTo>
                    <a:lnTo>
                      <a:pt x="2583" y="1375"/>
                    </a:lnTo>
                    <a:lnTo>
                      <a:pt x="2578" y="1373"/>
                    </a:lnTo>
                    <a:lnTo>
                      <a:pt x="2573" y="1371"/>
                    </a:lnTo>
                    <a:lnTo>
                      <a:pt x="2573" y="1371"/>
                    </a:lnTo>
                    <a:lnTo>
                      <a:pt x="2549" y="1355"/>
                    </a:lnTo>
                    <a:lnTo>
                      <a:pt x="2537" y="1346"/>
                    </a:lnTo>
                    <a:lnTo>
                      <a:pt x="2530" y="1340"/>
                    </a:lnTo>
                    <a:lnTo>
                      <a:pt x="2530" y="1340"/>
                    </a:lnTo>
                    <a:lnTo>
                      <a:pt x="2523" y="1334"/>
                    </a:lnTo>
                    <a:lnTo>
                      <a:pt x="2515" y="1326"/>
                    </a:lnTo>
                    <a:lnTo>
                      <a:pt x="2511" y="1322"/>
                    </a:lnTo>
                    <a:lnTo>
                      <a:pt x="2508" y="1317"/>
                    </a:lnTo>
                    <a:lnTo>
                      <a:pt x="2506" y="1312"/>
                    </a:lnTo>
                    <a:lnTo>
                      <a:pt x="2505" y="1306"/>
                    </a:lnTo>
                    <a:lnTo>
                      <a:pt x="2505" y="1306"/>
                    </a:lnTo>
                    <a:lnTo>
                      <a:pt x="2506" y="1295"/>
                    </a:lnTo>
                    <a:lnTo>
                      <a:pt x="2506" y="1285"/>
                    </a:lnTo>
                    <a:lnTo>
                      <a:pt x="2507" y="1280"/>
                    </a:lnTo>
                    <a:lnTo>
                      <a:pt x="2508" y="1277"/>
                    </a:lnTo>
                    <a:lnTo>
                      <a:pt x="2510" y="1273"/>
                    </a:lnTo>
                    <a:lnTo>
                      <a:pt x="2513" y="1271"/>
                    </a:lnTo>
                    <a:lnTo>
                      <a:pt x="2513" y="1271"/>
                    </a:lnTo>
                    <a:lnTo>
                      <a:pt x="2516" y="1269"/>
                    </a:lnTo>
                    <a:lnTo>
                      <a:pt x="2517" y="1266"/>
                    </a:lnTo>
                    <a:lnTo>
                      <a:pt x="2518" y="1264"/>
                    </a:lnTo>
                    <a:lnTo>
                      <a:pt x="2518" y="1262"/>
                    </a:lnTo>
                    <a:lnTo>
                      <a:pt x="2517" y="1257"/>
                    </a:lnTo>
                    <a:lnTo>
                      <a:pt x="2515" y="1252"/>
                    </a:lnTo>
                    <a:lnTo>
                      <a:pt x="2515" y="1252"/>
                    </a:lnTo>
                    <a:lnTo>
                      <a:pt x="2513" y="1247"/>
                    </a:lnTo>
                    <a:lnTo>
                      <a:pt x="2511" y="1240"/>
                    </a:lnTo>
                    <a:lnTo>
                      <a:pt x="2511" y="1237"/>
                    </a:lnTo>
                    <a:lnTo>
                      <a:pt x="2512" y="1233"/>
                    </a:lnTo>
                    <a:lnTo>
                      <a:pt x="2513" y="1229"/>
                    </a:lnTo>
                    <a:lnTo>
                      <a:pt x="2515" y="1225"/>
                    </a:lnTo>
                    <a:lnTo>
                      <a:pt x="2515" y="1225"/>
                    </a:lnTo>
                    <a:lnTo>
                      <a:pt x="2524" y="1212"/>
                    </a:lnTo>
                    <a:lnTo>
                      <a:pt x="2526" y="1206"/>
                    </a:lnTo>
                    <a:lnTo>
                      <a:pt x="2527" y="1203"/>
                    </a:lnTo>
                    <a:lnTo>
                      <a:pt x="2526" y="1201"/>
                    </a:lnTo>
                    <a:lnTo>
                      <a:pt x="2526" y="1201"/>
                    </a:lnTo>
                    <a:lnTo>
                      <a:pt x="2521" y="1191"/>
                    </a:lnTo>
                    <a:lnTo>
                      <a:pt x="2516" y="1183"/>
                    </a:lnTo>
                    <a:lnTo>
                      <a:pt x="2512" y="1178"/>
                    </a:lnTo>
                    <a:lnTo>
                      <a:pt x="2512" y="1178"/>
                    </a:lnTo>
                    <a:lnTo>
                      <a:pt x="2509" y="1175"/>
                    </a:lnTo>
                    <a:lnTo>
                      <a:pt x="2506" y="1173"/>
                    </a:lnTo>
                    <a:lnTo>
                      <a:pt x="2498" y="1169"/>
                    </a:lnTo>
                    <a:lnTo>
                      <a:pt x="2498" y="1169"/>
                    </a:lnTo>
                    <a:lnTo>
                      <a:pt x="2494" y="1166"/>
                    </a:lnTo>
                    <a:lnTo>
                      <a:pt x="2490" y="1163"/>
                    </a:lnTo>
                    <a:lnTo>
                      <a:pt x="2486" y="1160"/>
                    </a:lnTo>
                    <a:lnTo>
                      <a:pt x="2480" y="1156"/>
                    </a:lnTo>
                    <a:lnTo>
                      <a:pt x="2480" y="1156"/>
                    </a:lnTo>
                    <a:lnTo>
                      <a:pt x="2474" y="1154"/>
                    </a:lnTo>
                    <a:lnTo>
                      <a:pt x="2470" y="1154"/>
                    </a:lnTo>
                    <a:lnTo>
                      <a:pt x="2466" y="1154"/>
                    </a:lnTo>
                    <a:lnTo>
                      <a:pt x="2460" y="1155"/>
                    </a:lnTo>
                    <a:lnTo>
                      <a:pt x="2460" y="1155"/>
                    </a:lnTo>
                    <a:lnTo>
                      <a:pt x="2453" y="1155"/>
                    </a:lnTo>
                    <a:lnTo>
                      <a:pt x="2444" y="1155"/>
                    </a:lnTo>
                    <a:lnTo>
                      <a:pt x="2441" y="1155"/>
                    </a:lnTo>
                    <a:lnTo>
                      <a:pt x="2437" y="1154"/>
                    </a:lnTo>
                    <a:lnTo>
                      <a:pt x="2434" y="1151"/>
                    </a:lnTo>
                    <a:lnTo>
                      <a:pt x="2431" y="1148"/>
                    </a:lnTo>
                    <a:lnTo>
                      <a:pt x="2431" y="1148"/>
                    </a:lnTo>
                    <a:lnTo>
                      <a:pt x="2427" y="1141"/>
                    </a:lnTo>
                    <a:lnTo>
                      <a:pt x="2425" y="1136"/>
                    </a:lnTo>
                    <a:lnTo>
                      <a:pt x="2425" y="1131"/>
                    </a:lnTo>
                    <a:lnTo>
                      <a:pt x="2426" y="1124"/>
                    </a:lnTo>
                    <a:lnTo>
                      <a:pt x="2426" y="1124"/>
                    </a:lnTo>
                    <a:lnTo>
                      <a:pt x="2427" y="1117"/>
                    </a:lnTo>
                    <a:lnTo>
                      <a:pt x="2428" y="1110"/>
                    </a:lnTo>
                    <a:lnTo>
                      <a:pt x="2426" y="1104"/>
                    </a:lnTo>
                    <a:lnTo>
                      <a:pt x="2425" y="1101"/>
                    </a:lnTo>
                    <a:lnTo>
                      <a:pt x="2423" y="1099"/>
                    </a:lnTo>
                    <a:lnTo>
                      <a:pt x="2423" y="1099"/>
                    </a:lnTo>
                    <a:lnTo>
                      <a:pt x="2418" y="1095"/>
                    </a:lnTo>
                    <a:lnTo>
                      <a:pt x="2412" y="1090"/>
                    </a:lnTo>
                    <a:lnTo>
                      <a:pt x="2409" y="1088"/>
                    </a:lnTo>
                    <a:lnTo>
                      <a:pt x="2407" y="1084"/>
                    </a:lnTo>
                    <a:lnTo>
                      <a:pt x="2405" y="1080"/>
                    </a:lnTo>
                    <a:lnTo>
                      <a:pt x="2405" y="1076"/>
                    </a:lnTo>
                    <a:lnTo>
                      <a:pt x="2405" y="1076"/>
                    </a:lnTo>
                    <a:lnTo>
                      <a:pt x="2406" y="1066"/>
                    </a:lnTo>
                    <a:lnTo>
                      <a:pt x="2409" y="1057"/>
                    </a:lnTo>
                    <a:lnTo>
                      <a:pt x="2413" y="1049"/>
                    </a:lnTo>
                    <a:lnTo>
                      <a:pt x="2418" y="1041"/>
                    </a:lnTo>
                    <a:lnTo>
                      <a:pt x="2418" y="1041"/>
                    </a:lnTo>
                    <a:lnTo>
                      <a:pt x="2430" y="1023"/>
                    </a:lnTo>
                    <a:lnTo>
                      <a:pt x="2437" y="1012"/>
                    </a:lnTo>
                    <a:lnTo>
                      <a:pt x="2444" y="1003"/>
                    </a:lnTo>
                    <a:lnTo>
                      <a:pt x="2444" y="1003"/>
                    </a:lnTo>
                    <a:lnTo>
                      <a:pt x="2452" y="996"/>
                    </a:lnTo>
                    <a:lnTo>
                      <a:pt x="2457" y="988"/>
                    </a:lnTo>
                    <a:lnTo>
                      <a:pt x="2462" y="979"/>
                    </a:lnTo>
                    <a:lnTo>
                      <a:pt x="2465" y="970"/>
                    </a:lnTo>
                    <a:lnTo>
                      <a:pt x="2465" y="970"/>
                    </a:lnTo>
                    <a:lnTo>
                      <a:pt x="2468" y="960"/>
                    </a:lnTo>
                    <a:lnTo>
                      <a:pt x="2471" y="951"/>
                    </a:lnTo>
                    <a:lnTo>
                      <a:pt x="2474" y="948"/>
                    </a:lnTo>
                    <a:lnTo>
                      <a:pt x="2477" y="944"/>
                    </a:lnTo>
                    <a:lnTo>
                      <a:pt x="2481" y="941"/>
                    </a:lnTo>
                    <a:lnTo>
                      <a:pt x="2485" y="939"/>
                    </a:lnTo>
                    <a:lnTo>
                      <a:pt x="2485" y="939"/>
                    </a:lnTo>
                    <a:lnTo>
                      <a:pt x="2505" y="930"/>
                    </a:lnTo>
                    <a:lnTo>
                      <a:pt x="2514" y="926"/>
                    </a:lnTo>
                    <a:lnTo>
                      <a:pt x="2523" y="919"/>
                    </a:lnTo>
                    <a:lnTo>
                      <a:pt x="2523" y="919"/>
                    </a:lnTo>
                    <a:lnTo>
                      <a:pt x="2547" y="899"/>
                    </a:lnTo>
                    <a:lnTo>
                      <a:pt x="2590" y="866"/>
                    </a:lnTo>
                    <a:lnTo>
                      <a:pt x="2633" y="833"/>
                    </a:lnTo>
                    <a:lnTo>
                      <a:pt x="2659" y="814"/>
                    </a:lnTo>
                    <a:lnTo>
                      <a:pt x="2659" y="814"/>
                    </a:lnTo>
                    <a:lnTo>
                      <a:pt x="2670" y="806"/>
                    </a:lnTo>
                    <a:lnTo>
                      <a:pt x="2678" y="799"/>
                    </a:lnTo>
                    <a:lnTo>
                      <a:pt x="2685" y="793"/>
                    </a:lnTo>
                    <a:lnTo>
                      <a:pt x="2691" y="785"/>
                    </a:lnTo>
                    <a:lnTo>
                      <a:pt x="2691" y="785"/>
                    </a:lnTo>
                    <a:lnTo>
                      <a:pt x="2697" y="776"/>
                    </a:lnTo>
                    <a:lnTo>
                      <a:pt x="2701" y="765"/>
                    </a:lnTo>
                    <a:lnTo>
                      <a:pt x="2705" y="751"/>
                    </a:lnTo>
                    <a:lnTo>
                      <a:pt x="2706" y="734"/>
                    </a:lnTo>
                    <a:lnTo>
                      <a:pt x="2706" y="734"/>
                    </a:lnTo>
                    <a:lnTo>
                      <a:pt x="2708" y="705"/>
                    </a:lnTo>
                    <a:lnTo>
                      <a:pt x="2708" y="696"/>
                    </a:lnTo>
                    <a:lnTo>
                      <a:pt x="2707" y="693"/>
                    </a:lnTo>
                    <a:lnTo>
                      <a:pt x="2705" y="689"/>
                    </a:lnTo>
                    <a:lnTo>
                      <a:pt x="2705" y="689"/>
                    </a:lnTo>
                    <a:lnTo>
                      <a:pt x="2701" y="683"/>
                    </a:lnTo>
                    <a:lnTo>
                      <a:pt x="2697" y="678"/>
                    </a:lnTo>
                    <a:lnTo>
                      <a:pt x="2695" y="676"/>
                    </a:lnTo>
                    <a:lnTo>
                      <a:pt x="2692" y="675"/>
                    </a:lnTo>
                    <a:lnTo>
                      <a:pt x="2690" y="675"/>
                    </a:lnTo>
                    <a:lnTo>
                      <a:pt x="2687" y="675"/>
                    </a:lnTo>
                    <a:lnTo>
                      <a:pt x="2687" y="675"/>
                    </a:lnTo>
                    <a:lnTo>
                      <a:pt x="2682" y="678"/>
                    </a:lnTo>
                    <a:lnTo>
                      <a:pt x="2679" y="681"/>
                    </a:lnTo>
                    <a:lnTo>
                      <a:pt x="2678" y="681"/>
                    </a:lnTo>
                    <a:lnTo>
                      <a:pt x="2676" y="681"/>
                    </a:lnTo>
                    <a:lnTo>
                      <a:pt x="2672" y="678"/>
                    </a:lnTo>
                    <a:lnTo>
                      <a:pt x="2672" y="678"/>
                    </a:lnTo>
                    <a:lnTo>
                      <a:pt x="2667" y="673"/>
                    </a:lnTo>
                    <a:lnTo>
                      <a:pt x="2662" y="667"/>
                    </a:lnTo>
                    <a:lnTo>
                      <a:pt x="2657" y="662"/>
                    </a:lnTo>
                    <a:lnTo>
                      <a:pt x="2653" y="661"/>
                    </a:lnTo>
                    <a:lnTo>
                      <a:pt x="2649" y="660"/>
                    </a:lnTo>
                    <a:lnTo>
                      <a:pt x="2649" y="660"/>
                    </a:lnTo>
                    <a:lnTo>
                      <a:pt x="2630" y="657"/>
                    </a:lnTo>
                    <a:lnTo>
                      <a:pt x="2625" y="656"/>
                    </a:lnTo>
                    <a:lnTo>
                      <a:pt x="2621" y="655"/>
                    </a:lnTo>
                    <a:lnTo>
                      <a:pt x="2618" y="653"/>
                    </a:lnTo>
                    <a:lnTo>
                      <a:pt x="2615" y="650"/>
                    </a:lnTo>
                    <a:lnTo>
                      <a:pt x="2615" y="650"/>
                    </a:lnTo>
                    <a:lnTo>
                      <a:pt x="2612" y="643"/>
                    </a:lnTo>
                    <a:lnTo>
                      <a:pt x="2610" y="637"/>
                    </a:lnTo>
                    <a:lnTo>
                      <a:pt x="2607" y="632"/>
                    </a:lnTo>
                    <a:lnTo>
                      <a:pt x="2605" y="630"/>
                    </a:lnTo>
                    <a:lnTo>
                      <a:pt x="2602" y="629"/>
                    </a:lnTo>
                    <a:lnTo>
                      <a:pt x="2602" y="629"/>
                    </a:lnTo>
                    <a:lnTo>
                      <a:pt x="2597" y="628"/>
                    </a:lnTo>
                    <a:lnTo>
                      <a:pt x="2593" y="628"/>
                    </a:lnTo>
                    <a:lnTo>
                      <a:pt x="2589" y="629"/>
                    </a:lnTo>
                    <a:lnTo>
                      <a:pt x="2585" y="629"/>
                    </a:lnTo>
                    <a:lnTo>
                      <a:pt x="2585" y="629"/>
                    </a:lnTo>
                    <a:lnTo>
                      <a:pt x="2581" y="627"/>
                    </a:lnTo>
                    <a:lnTo>
                      <a:pt x="2579" y="625"/>
                    </a:lnTo>
                    <a:lnTo>
                      <a:pt x="2578" y="623"/>
                    </a:lnTo>
                    <a:lnTo>
                      <a:pt x="2579" y="620"/>
                    </a:lnTo>
                    <a:lnTo>
                      <a:pt x="2579" y="620"/>
                    </a:lnTo>
                    <a:lnTo>
                      <a:pt x="2581" y="615"/>
                    </a:lnTo>
                    <a:lnTo>
                      <a:pt x="2582" y="609"/>
                    </a:lnTo>
                    <a:lnTo>
                      <a:pt x="2581" y="604"/>
                    </a:lnTo>
                    <a:lnTo>
                      <a:pt x="2580" y="601"/>
                    </a:lnTo>
                    <a:lnTo>
                      <a:pt x="2579" y="600"/>
                    </a:lnTo>
                    <a:lnTo>
                      <a:pt x="2579" y="600"/>
                    </a:lnTo>
                    <a:lnTo>
                      <a:pt x="2574" y="598"/>
                    </a:lnTo>
                    <a:lnTo>
                      <a:pt x="2569" y="596"/>
                    </a:lnTo>
                    <a:lnTo>
                      <a:pt x="2563" y="593"/>
                    </a:lnTo>
                    <a:lnTo>
                      <a:pt x="2561" y="590"/>
                    </a:lnTo>
                    <a:lnTo>
                      <a:pt x="2559" y="588"/>
                    </a:lnTo>
                    <a:lnTo>
                      <a:pt x="2559" y="588"/>
                    </a:lnTo>
                    <a:lnTo>
                      <a:pt x="2555" y="582"/>
                    </a:lnTo>
                    <a:lnTo>
                      <a:pt x="2553" y="578"/>
                    </a:lnTo>
                    <a:lnTo>
                      <a:pt x="2552" y="573"/>
                    </a:lnTo>
                    <a:lnTo>
                      <a:pt x="2551" y="566"/>
                    </a:lnTo>
                    <a:lnTo>
                      <a:pt x="2551" y="566"/>
                    </a:lnTo>
                    <a:lnTo>
                      <a:pt x="2551" y="559"/>
                    </a:lnTo>
                    <a:lnTo>
                      <a:pt x="2551" y="554"/>
                    </a:lnTo>
                    <a:lnTo>
                      <a:pt x="2550" y="550"/>
                    </a:lnTo>
                    <a:lnTo>
                      <a:pt x="2546" y="546"/>
                    </a:lnTo>
                    <a:lnTo>
                      <a:pt x="2546" y="546"/>
                    </a:lnTo>
                    <a:lnTo>
                      <a:pt x="2542" y="543"/>
                    </a:lnTo>
                    <a:lnTo>
                      <a:pt x="2538" y="542"/>
                    </a:lnTo>
                    <a:lnTo>
                      <a:pt x="2533" y="542"/>
                    </a:lnTo>
                    <a:lnTo>
                      <a:pt x="2528" y="543"/>
                    </a:lnTo>
                    <a:lnTo>
                      <a:pt x="2528" y="543"/>
                    </a:lnTo>
                    <a:lnTo>
                      <a:pt x="2519" y="547"/>
                    </a:lnTo>
                    <a:lnTo>
                      <a:pt x="2508" y="553"/>
                    </a:lnTo>
                    <a:lnTo>
                      <a:pt x="2497" y="559"/>
                    </a:lnTo>
                    <a:lnTo>
                      <a:pt x="2493" y="560"/>
                    </a:lnTo>
                    <a:lnTo>
                      <a:pt x="2490" y="560"/>
                    </a:lnTo>
                    <a:lnTo>
                      <a:pt x="2490" y="560"/>
                    </a:lnTo>
                    <a:lnTo>
                      <a:pt x="2484" y="559"/>
                    </a:lnTo>
                    <a:lnTo>
                      <a:pt x="2478" y="557"/>
                    </a:lnTo>
                    <a:lnTo>
                      <a:pt x="2476" y="555"/>
                    </a:lnTo>
                    <a:lnTo>
                      <a:pt x="2474" y="552"/>
                    </a:lnTo>
                    <a:lnTo>
                      <a:pt x="2474" y="549"/>
                    </a:lnTo>
                    <a:lnTo>
                      <a:pt x="2474" y="545"/>
                    </a:lnTo>
                    <a:lnTo>
                      <a:pt x="2474" y="545"/>
                    </a:lnTo>
                    <a:lnTo>
                      <a:pt x="2476" y="529"/>
                    </a:lnTo>
                    <a:lnTo>
                      <a:pt x="2476" y="519"/>
                    </a:lnTo>
                    <a:lnTo>
                      <a:pt x="2476" y="519"/>
                    </a:lnTo>
                    <a:lnTo>
                      <a:pt x="2476" y="514"/>
                    </a:lnTo>
                    <a:lnTo>
                      <a:pt x="2476" y="509"/>
                    </a:lnTo>
                    <a:lnTo>
                      <a:pt x="2477" y="503"/>
                    </a:lnTo>
                    <a:lnTo>
                      <a:pt x="2479" y="500"/>
                    </a:lnTo>
                    <a:lnTo>
                      <a:pt x="2481" y="497"/>
                    </a:lnTo>
                    <a:lnTo>
                      <a:pt x="2481" y="497"/>
                    </a:lnTo>
                    <a:lnTo>
                      <a:pt x="2487" y="490"/>
                    </a:lnTo>
                    <a:lnTo>
                      <a:pt x="2494" y="481"/>
                    </a:lnTo>
                    <a:lnTo>
                      <a:pt x="2498" y="473"/>
                    </a:lnTo>
                    <a:lnTo>
                      <a:pt x="2500" y="467"/>
                    </a:lnTo>
                    <a:lnTo>
                      <a:pt x="2500" y="467"/>
                    </a:lnTo>
                    <a:lnTo>
                      <a:pt x="2501" y="463"/>
                    </a:lnTo>
                    <a:lnTo>
                      <a:pt x="2501" y="460"/>
                    </a:lnTo>
                    <a:lnTo>
                      <a:pt x="2501" y="459"/>
                    </a:lnTo>
                    <a:lnTo>
                      <a:pt x="2500" y="458"/>
                    </a:lnTo>
                    <a:lnTo>
                      <a:pt x="2495" y="457"/>
                    </a:lnTo>
                    <a:lnTo>
                      <a:pt x="2495" y="457"/>
                    </a:lnTo>
                    <a:lnTo>
                      <a:pt x="2487" y="457"/>
                    </a:lnTo>
                    <a:lnTo>
                      <a:pt x="2477" y="458"/>
                    </a:lnTo>
                    <a:lnTo>
                      <a:pt x="2466" y="461"/>
                    </a:lnTo>
                    <a:lnTo>
                      <a:pt x="2458" y="464"/>
                    </a:lnTo>
                    <a:lnTo>
                      <a:pt x="2458" y="464"/>
                    </a:lnTo>
                    <a:lnTo>
                      <a:pt x="2434" y="475"/>
                    </a:lnTo>
                    <a:lnTo>
                      <a:pt x="2420" y="481"/>
                    </a:lnTo>
                    <a:lnTo>
                      <a:pt x="2411" y="486"/>
                    </a:lnTo>
                    <a:lnTo>
                      <a:pt x="2411" y="486"/>
                    </a:lnTo>
                    <a:lnTo>
                      <a:pt x="2398" y="496"/>
                    </a:lnTo>
                    <a:lnTo>
                      <a:pt x="2391" y="500"/>
                    </a:lnTo>
                    <a:lnTo>
                      <a:pt x="2387" y="501"/>
                    </a:lnTo>
                    <a:lnTo>
                      <a:pt x="2387" y="501"/>
                    </a:lnTo>
                    <a:lnTo>
                      <a:pt x="2375" y="504"/>
                    </a:lnTo>
                    <a:lnTo>
                      <a:pt x="2368" y="504"/>
                    </a:lnTo>
                    <a:lnTo>
                      <a:pt x="2364" y="503"/>
                    </a:lnTo>
                    <a:lnTo>
                      <a:pt x="2362" y="502"/>
                    </a:lnTo>
                    <a:lnTo>
                      <a:pt x="2362" y="502"/>
                    </a:lnTo>
                    <a:lnTo>
                      <a:pt x="2358" y="497"/>
                    </a:lnTo>
                    <a:lnTo>
                      <a:pt x="2353" y="490"/>
                    </a:lnTo>
                    <a:lnTo>
                      <a:pt x="2344" y="474"/>
                    </a:lnTo>
                    <a:lnTo>
                      <a:pt x="2344" y="474"/>
                    </a:lnTo>
                    <a:lnTo>
                      <a:pt x="2337" y="458"/>
                    </a:lnTo>
                    <a:lnTo>
                      <a:pt x="2332" y="448"/>
                    </a:lnTo>
                    <a:lnTo>
                      <a:pt x="2332" y="448"/>
                    </a:lnTo>
                    <a:lnTo>
                      <a:pt x="2331" y="447"/>
                    </a:lnTo>
                    <a:lnTo>
                      <a:pt x="2330" y="445"/>
                    </a:lnTo>
                    <a:lnTo>
                      <a:pt x="2327" y="445"/>
                    </a:lnTo>
                    <a:lnTo>
                      <a:pt x="2324" y="445"/>
                    </a:lnTo>
                    <a:lnTo>
                      <a:pt x="2324" y="445"/>
                    </a:lnTo>
                    <a:lnTo>
                      <a:pt x="2311" y="452"/>
                    </a:lnTo>
                    <a:lnTo>
                      <a:pt x="2298" y="459"/>
                    </a:lnTo>
                    <a:lnTo>
                      <a:pt x="2298" y="459"/>
                    </a:lnTo>
                    <a:lnTo>
                      <a:pt x="2284" y="462"/>
                    </a:lnTo>
                    <a:lnTo>
                      <a:pt x="2272" y="464"/>
                    </a:lnTo>
                    <a:lnTo>
                      <a:pt x="2272" y="464"/>
                    </a:lnTo>
                    <a:lnTo>
                      <a:pt x="2263" y="467"/>
                    </a:lnTo>
                    <a:lnTo>
                      <a:pt x="2257" y="469"/>
                    </a:lnTo>
                    <a:lnTo>
                      <a:pt x="2254" y="472"/>
                    </a:lnTo>
                    <a:lnTo>
                      <a:pt x="2254" y="472"/>
                    </a:lnTo>
                    <a:lnTo>
                      <a:pt x="2250" y="474"/>
                    </a:lnTo>
                    <a:lnTo>
                      <a:pt x="2244" y="477"/>
                    </a:lnTo>
                    <a:lnTo>
                      <a:pt x="2238" y="479"/>
                    </a:lnTo>
                    <a:lnTo>
                      <a:pt x="2235" y="478"/>
                    </a:lnTo>
                    <a:lnTo>
                      <a:pt x="2233" y="477"/>
                    </a:lnTo>
                    <a:lnTo>
                      <a:pt x="2233" y="477"/>
                    </a:lnTo>
                    <a:lnTo>
                      <a:pt x="2229" y="472"/>
                    </a:lnTo>
                    <a:lnTo>
                      <a:pt x="2224" y="465"/>
                    </a:lnTo>
                    <a:lnTo>
                      <a:pt x="2218" y="452"/>
                    </a:lnTo>
                    <a:lnTo>
                      <a:pt x="2218" y="452"/>
                    </a:lnTo>
                    <a:lnTo>
                      <a:pt x="2211" y="441"/>
                    </a:lnTo>
                    <a:lnTo>
                      <a:pt x="2206" y="434"/>
                    </a:lnTo>
                    <a:lnTo>
                      <a:pt x="2201" y="429"/>
                    </a:lnTo>
                    <a:lnTo>
                      <a:pt x="2201" y="429"/>
                    </a:lnTo>
                    <a:lnTo>
                      <a:pt x="2196" y="425"/>
                    </a:lnTo>
                    <a:lnTo>
                      <a:pt x="2191" y="423"/>
                    </a:lnTo>
                    <a:lnTo>
                      <a:pt x="2186" y="422"/>
                    </a:lnTo>
                    <a:lnTo>
                      <a:pt x="2180" y="422"/>
                    </a:lnTo>
                    <a:lnTo>
                      <a:pt x="2180" y="422"/>
                    </a:lnTo>
                    <a:lnTo>
                      <a:pt x="2174" y="423"/>
                    </a:lnTo>
                    <a:lnTo>
                      <a:pt x="2169" y="422"/>
                    </a:lnTo>
                    <a:lnTo>
                      <a:pt x="2166" y="420"/>
                    </a:lnTo>
                    <a:lnTo>
                      <a:pt x="2163" y="417"/>
                    </a:lnTo>
                    <a:lnTo>
                      <a:pt x="2163" y="417"/>
                    </a:lnTo>
                    <a:lnTo>
                      <a:pt x="2160" y="410"/>
                    </a:lnTo>
                    <a:lnTo>
                      <a:pt x="2158" y="399"/>
                    </a:lnTo>
                    <a:lnTo>
                      <a:pt x="2156" y="387"/>
                    </a:lnTo>
                    <a:lnTo>
                      <a:pt x="2155" y="377"/>
                    </a:lnTo>
                    <a:lnTo>
                      <a:pt x="2155" y="377"/>
                    </a:lnTo>
                    <a:lnTo>
                      <a:pt x="2155" y="369"/>
                    </a:lnTo>
                    <a:lnTo>
                      <a:pt x="2154" y="362"/>
                    </a:lnTo>
                    <a:lnTo>
                      <a:pt x="2153" y="356"/>
                    </a:lnTo>
                    <a:lnTo>
                      <a:pt x="2151" y="351"/>
                    </a:lnTo>
                    <a:lnTo>
                      <a:pt x="2151" y="351"/>
                    </a:lnTo>
                    <a:lnTo>
                      <a:pt x="2148" y="348"/>
                    </a:lnTo>
                    <a:lnTo>
                      <a:pt x="2144" y="346"/>
                    </a:lnTo>
                    <a:lnTo>
                      <a:pt x="2139" y="345"/>
                    </a:lnTo>
                    <a:lnTo>
                      <a:pt x="2133" y="345"/>
                    </a:lnTo>
                    <a:lnTo>
                      <a:pt x="2133" y="345"/>
                    </a:lnTo>
                    <a:lnTo>
                      <a:pt x="2119" y="345"/>
                    </a:lnTo>
                    <a:lnTo>
                      <a:pt x="2113" y="346"/>
                    </a:lnTo>
                    <a:lnTo>
                      <a:pt x="2111" y="347"/>
                    </a:lnTo>
                    <a:lnTo>
                      <a:pt x="2109" y="349"/>
                    </a:lnTo>
                    <a:lnTo>
                      <a:pt x="2109" y="349"/>
                    </a:lnTo>
                    <a:lnTo>
                      <a:pt x="2106" y="352"/>
                    </a:lnTo>
                    <a:lnTo>
                      <a:pt x="2104" y="357"/>
                    </a:lnTo>
                    <a:lnTo>
                      <a:pt x="2104" y="359"/>
                    </a:lnTo>
                    <a:lnTo>
                      <a:pt x="2104" y="361"/>
                    </a:lnTo>
                    <a:lnTo>
                      <a:pt x="2105" y="363"/>
                    </a:lnTo>
                    <a:lnTo>
                      <a:pt x="2107" y="365"/>
                    </a:lnTo>
                    <a:lnTo>
                      <a:pt x="2107" y="365"/>
                    </a:lnTo>
                    <a:lnTo>
                      <a:pt x="2113" y="369"/>
                    </a:lnTo>
                    <a:lnTo>
                      <a:pt x="2118" y="374"/>
                    </a:lnTo>
                    <a:lnTo>
                      <a:pt x="2121" y="380"/>
                    </a:lnTo>
                    <a:lnTo>
                      <a:pt x="2121" y="382"/>
                    </a:lnTo>
                    <a:lnTo>
                      <a:pt x="2121" y="385"/>
                    </a:lnTo>
                    <a:lnTo>
                      <a:pt x="2121" y="385"/>
                    </a:lnTo>
                    <a:lnTo>
                      <a:pt x="2118" y="389"/>
                    </a:lnTo>
                    <a:lnTo>
                      <a:pt x="2115" y="392"/>
                    </a:lnTo>
                    <a:lnTo>
                      <a:pt x="2113" y="395"/>
                    </a:lnTo>
                    <a:lnTo>
                      <a:pt x="2112" y="398"/>
                    </a:lnTo>
                    <a:lnTo>
                      <a:pt x="2112" y="398"/>
                    </a:lnTo>
                    <a:lnTo>
                      <a:pt x="2111" y="402"/>
                    </a:lnTo>
                    <a:lnTo>
                      <a:pt x="2108" y="406"/>
                    </a:lnTo>
                    <a:lnTo>
                      <a:pt x="2104" y="409"/>
                    </a:lnTo>
                    <a:lnTo>
                      <a:pt x="2100" y="412"/>
                    </a:lnTo>
                    <a:lnTo>
                      <a:pt x="2100" y="412"/>
                    </a:lnTo>
                    <a:lnTo>
                      <a:pt x="2096" y="412"/>
                    </a:lnTo>
                    <a:lnTo>
                      <a:pt x="2093" y="412"/>
                    </a:lnTo>
                    <a:lnTo>
                      <a:pt x="2086" y="410"/>
                    </a:lnTo>
                    <a:lnTo>
                      <a:pt x="2086" y="410"/>
                    </a:lnTo>
                    <a:lnTo>
                      <a:pt x="2081" y="408"/>
                    </a:lnTo>
                    <a:lnTo>
                      <a:pt x="2076" y="408"/>
                    </a:lnTo>
                    <a:lnTo>
                      <a:pt x="2072" y="409"/>
                    </a:lnTo>
                    <a:lnTo>
                      <a:pt x="2068" y="412"/>
                    </a:lnTo>
                    <a:lnTo>
                      <a:pt x="2068" y="412"/>
                    </a:lnTo>
                    <a:lnTo>
                      <a:pt x="2059" y="419"/>
                    </a:lnTo>
                    <a:lnTo>
                      <a:pt x="2055" y="422"/>
                    </a:lnTo>
                    <a:lnTo>
                      <a:pt x="2052" y="424"/>
                    </a:lnTo>
                    <a:lnTo>
                      <a:pt x="2052" y="424"/>
                    </a:lnTo>
                    <a:lnTo>
                      <a:pt x="2049" y="424"/>
                    </a:lnTo>
                    <a:lnTo>
                      <a:pt x="2046" y="423"/>
                    </a:lnTo>
                    <a:lnTo>
                      <a:pt x="2043" y="420"/>
                    </a:lnTo>
                    <a:lnTo>
                      <a:pt x="2041" y="417"/>
                    </a:lnTo>
                    <a:lnTo>
                      <a:pt x="2041" y="417"/>
                    </a:lnTo>
                    <a:lnTo>
                      <a:pt x="2040" y="412"/>
                    </a:lnTo>
                    <a:lnTo>
                      <a:pt x="2039" y="407"/>
                    </a:lnTo>
                    <a:lnTo>
                      <a:pt x="2039" y="401"/>
                    </a:lnTo>
                    <a:lnTo>
                      <a:pt x="2040" y="395"/>
                    </a:lnTo>
                    <a:lnTo>
                      <a:pt x="2040" y="395"/>
                    </a:lnTo>
                    <a:lnTo>
                      <a:pt x="2044" y="383"/>
                    </a:lnTo>
                    <a:lnTo>
                      <a:pt x="2046" y="375"/>
                    </a:lnTo>
                    <a:lnTo>
                      <a:pt x="2046" y="370"/>
                    </a:lnTo>
                    <a:lnTo>
                      <a:pt x="2045" y="365"/>
                    </a:lnTo>
                    <a:lnTo>
                      <a:pt x="2045" y="365"/>
                    </a:lnTo>
                    <a:lnTo>
                      <a:pt x="2044" y="359"/>
                    </a:lnTo>
                    <a:lnTo>
                      <a:pt x="2043" y="353"/>
                    </a:lnTo>
                    <a:lnTo>
                      <a:pt x="2044" y="341"/>
                    </a:lnTo>
                    <a:lnTo>
                      <a:pt x="2046" y="331"/>
                    </a:lnTo>
                    <a:lnTo>
                      <a:pt x="2048" y="327"/>
                    </a:lnTo>
                    <a:lnTo>
                      <a:pt x="2050" y="324"/>
                    </a:lnTo>
                    <a:lnTo>
                      <a:pt x="2050" y="324"/>
                    </a:lnTo>
                    <a:lnTo>
                      <a:pt x="2057" y="319"/>
                    </a:lnTo>
                    <a:lnTo>
                      <a:pt x="2065" y="316"/>
                    </a:lnTo>
                    <a:lnTo>
                      <a:pt x="2075" y="313"/>
                    </a:lnTo>
                    <a:lnTo>
                      <a:pt x="2083" y="312"/>
                    </a:lnTo>
                    <a:lnTo>
                      <a:pt x="2083" y="312"/>
                    </a:lnTo>
                    <a:lnTo>
                      <a:pt x="2094" y="311"/>
                    </a:lnTo>
                    <a:lnTo>
                      <a:pt x="2109" y="309"/>
                    </a:lnTo>
                    <a:lnTo>
                      <a:pt x="2125" y="307"/>
                    </a:lnTo>
                    <a:lnTo>
                      <a:pt x="2136" y="303"/>
                    </a:lnTo>
                    <a:lnTo>
                      <a:pt x="2136" y="303"/>
                    </a:lnTo>
                    <a:lnTo>
                      <a:pt x="2143" y="301"/>
                    </a:lnTo>
                    <a:lnTo>
                      <a:pt x="2151" y="298"/>
                    </a:lnTo>
                    <a:lnTo>
                      <a:pt x="2167" y="293"/>
                    </a:lnTo>
                    <a:lnTo>
                      <a:pt x="2167" y="293"/>
                    </a:lnTo>
                    <a:lnTo>
                      <a:pt x="2175" y="289"/>
                    </a:lnTo>
                    <a:lnTo>
                      <a:pt x="2183" y="284"/>
                    </a:lnTo>
                    <a:lnTo>
                      <a:pt x="2188" y="278"/>
                    </a:lnTo>
                    <a:lnTo>
                      <a:pt x="2192" y="273"/>
                    </a:lnTo>
                    <a:lnTo>
                      <a:pt x="2192" y="273"/>
                    </a:lnTo>
                    <a:lnTo>
                      <a:pt x="2194" y="268"/>
                    </a:lnTo>
                    <a:lnTo>
                      <a:pt x="2198" y="264"/>
                    </a:lnTo>
                    <a:lnTo>
                      <a:pt x="2202" y="261"/>
                    </a:lnTo>
                    <a:lnTo>
                      <a:pt x="2206" y="260"/>
                    </a:lnTo>
                    <a:lnTo>
                      <a:pt x="2206" y="260"/>
                    </a:lnTo>
                    <a:lnTo>
                      <a:pt x="2211" y="259"/>
                    </a:lnTo>
                    <a:lnTo>
                      <a:pt x="2215" y="258"/>
                    </a:lnTo>
                    <a:lnTo>
                      <a:pt x="2217" y="257"/>
                    </a:lnTo>
                    <a:lnTo>
                      <a:pt x="2217" y="255"/>
                    </a:lnTo>
                    <a:lnTo>
                      <a:pt x="2217" y="253"/>
                    </a:lnTo>
                    <a:lnTo>
                      <a:pt x="2215" y="251"/>
                    </a:lnTo>
                    <a:lnTo>
                      <a:pt x="2215" y="251"/>
                    </a:lnTo>
                    <a:lnTo>
                      <a:pt x="2211" y="246"/>
                    </a:lnTo>
                    <a:lnTo>
                      <a:pt x="2207" y="242"/>
                    </a:lnTo>
                    <a:lnTo>
                      <a:pt x="2201" y="240"/>
                    </a:lnTo>
                    <a:lnTo>
                      <a:pt x="2193" y="238"/>
                    </a:lnTo>
                    <a:lnTo>
                      <a:pt x="2193" y="238"/>
                    </a:lnTo>
                    <a:lnTo>
                      <a:pt x="2184" y="237"/>
                    </a:lnTo>
                    <a:lnTo>
                      <a:pt x="2178" y="238"/>
                    </a:lnTo>
                    <a:lnTo>
                      <a:pt x="2175" y="237"/>
                    </a:lnTo>
                    <a:lnTo>
                      <a:pt x="2171" y="235"/>
                    </a:lnTo>
                    <a:lnTo>
                      <a:pt x="2168" y="232"/>
                    </a:lnTo>
                    <a:lnTo>
                      <a:pt x="2164" y="227"/>
                    </a:lnTo>
                    <a:lnTo>
                      <a:pt x="2164" y="227"/>
                    </a:lnTo>
                    <a:lnTo>
                      <a:pt x="2156" y="216"/>
                    </a:lnTo>
                    <a:lnTo>
                      <a:pt x="2149" y="206"/>
                    </a:lnTo>
                    <a:lnTo>
                      <a:pt x="2140" y="189"/>
                    </a:lnTo>
                    <a:lnTo>
                      <a:pt x="2140" y="189"/>
                    </a:lnTo>
                    <a:lnTo>
                      <a:pt x="2124" y="161"/>
                    </a:lnTo>
                    <a:lnTo>
                      <a:pt x="2124" y="161"/>
                    </a:lnTo>
                    <a:lnTo>
                      <a:pt x="2120" y="158"/>
                    </a:lnTo>
                    <a:lnTo>
                      <a:pt x="2114" y="155"/>
                    </a:lnTo>
                    <a:lnTo>
                      <a:pt x="2107" y="153"/>
                    </a:lnTo>
                    <a:lnTo>
                      <a:pt x="2104" y="153"/>
                    </a:lnTo>
                    <a:lnTo>
                      <a:pt x="2101" y="154"/>
                    </a:lnTo>
                    <a:lnTo>
                      <a:pt x="2101" y="154"/>
                    </a:lnTo>
                    <a:lnTo>
                      <a:pt x="2096" y="156"/>
                    </a:lnTo>
                    <a:lnTo>
                      <a:pt x="2091" y="159"/>
                    </a:lnTo>
                    <a:lnTo>
                      <a:pt x="2082" y="166"/>
                    </a:lnTo>
                    <a:lnTo>
                      <a:pt x="2082" y="166"/>
                    </a:lnTo>
                    <a:lnTo>
                      <a:pt x="2071" y="176"/>
                    </a:lnTo>
                    <a:lnTo>
                      <a:pt x="2064" y="181"/>
                    </a:lnTo>
                    <a:lnTo>
                      <a:pt x="2060" y="183"/>
                    </a:lnTo>
                    <a:lnTo>
                      <a:pt x="2057" y="183"/>
                    </a:lnTo>
                    <a:lnTo>
                      <a:pt x="2057" y="183"/>
                    </a:lnTo>
                    <a:lnTo>
                      <a:pt x="2050" y="183"/>
                    </a:lnTo>
                    <a:lnTo>
                      <a:pt x="2043" y="183"/>
                    </a:lnTo>
                    <a:lnTo>
                      <a:pt x="2036" y="181"/>
                    </a:lnTo>
                    <a:lnTo>
                      <a:pt x="2027" y="179"/>
                    </a:lnTo>
                    <a:lnTo>
                      <a:pt x="2027" y="179"/>
                    </a:lnTo>
                    <a:lnTo>
                      <a:pt x="2019" y="177"/>
                    </a:lnTo>
                    <a:lnTo>
                      <a:pt x="2012" y="177"/>
                    </a:lnTo>
                    <a:lnTo>
                      <a:pt x="2001" y="178"/>
                    </a:lnTo>
                    <a:lnTo>
                      <a:pt x="2001" y="178"/>
                    </a:lnTo>
                    <a:lnTo>
                      <a:pt x="1996" y="179"/>
                    </a:lnTo>
                    <a:lnTo>
                      <a:pt x="1990" y="181"/>
                    </a:lnTo>
                    <a:lnTo>
                      <a:pt x="1987" y="181"/>
                    </a:lnTo>
                    <a:lnTo>
                      <a:pt x="1983" y="181"/>
                    </a:lnTo>
                    <a:lnTo>
                      <a:pt x="1980" y="180"/>
                    </a:lnTo>
                    <a:lnTo>
                      <a:pt x="1978" y="178"/>
                    </a:lnTo>
                    <a:lnTo>
                      <a:pt x="1978" y="178"/>
                    </a:lnTo>
                    <a:lnTo>
                      <a:pt x="1973" y="173"/>
                    </a:lnTo>
                    <a:lnTo>
                      <a:pt x="1969" y="167"/>
                    </a:lnTo>
                    <a:lnTo>
                      <a:pt x="1968" y="165"/>
                    </a:lnTo>
                    <a:lnTo>
                      <a:pt x="1968" y="162"/>
                    </a:lnTo>
                    <a:lnTo>
                      <a:pt x="1969" y="159"/>
                    </a:lnTo>
                    <a:lnTo>
                      <a:pt x="1971" y="157"/>
                    </a:lnTo>
                    <a:lnTo>
                      <a:pt x="1971" y="157"/>
                    </a:lnTo>
                    <a:lnTo>
                      <a:pt x="1981" y="149"/>
                    </a:lnTo>
                    <a:lnTo>
                      <a:pt x="1993" y="140"/>
                    </a:lnTo>
                    <a:lnTo>
                      <a:pt x="1993" y="140"/>
                    </a:lnTo>
                    <a:lnTo>
                      <a:pt x="2000" y="134"/>
                    </a:lnTo>
                    <a:lnTo>
                      <a:pt x="2005" y="127"/>
                    </a:lnTo>
                    <a:lnTo>
                      <a:pt x="2009" y="120"/>
                    </a:lnTo>
                    <a:lnTo>
                      <a:pt x="2012" y="113"/>
                    </a:lnTo>
                    <a:lnTo>
                      <a:pt x="2012" y="113"/>
                    </a:lnTo>
                    <a:lnTo>
                      <a:pt x="2015" y="107"/>
                    </a:lnTo>
                    <a:lnTo>
                      <a:pt x="2016" y="101"/>
                    </a:lnTo>
                    <a:lnTo>
                      <a:pt x="2017" y="96"/>
                    </a:lnTo>
                    <a:lnTo>
                      <a:pt x="2016" y="92"/>
                    </a:lnTo>
                    <a:lnTo>
                      <a:pt x="2016" y="92"/>
                    </a:lnTo>
                    <a:lnTo>
                      <a:pt x="2013" y="86"/>
                    </a:lnTo>
                    <a:lnTo>
                      <a:pt x="2008" y="80"/>
                    </a:lnTo>
                    <a:lnTo>
                      <a:pt x="1999" y="68"/>
                    </a:lnTo>
                    <a:lnTo>
                      <a:pt x="1999" y="68"/>
                    </a:lnTo>
                    <a:lnTo>
                      <a:pt x="1990" y="54"/>
                    </a:lnTo>
                    <a:lnTo>
                      <a:pt x="1985" y="45"/>
                    </a:lnTo>
                    <a:lnTo>
                      <a:pt x="1983" y="38"/>
                    </a:lnTo>
                    <a:lnTo>
                      <a:pt x="1983" y="38"/>
                    </a:lnTo>
                    <a:lnTo>
                      <a:pt x="1980" y="24"/>
                    </a:lnTo>
                    <a:lnTo>
                      <a:pt x="1978" y="17"/>
                    </a:lnTo>
                    <a:lnTo>
                      <a:pt x="1975" y="12"/>
                    </a:lnTo>
                    <a:lnTo>
                      <a:pt x="1975" y="12"/>
                    </a:lnTo>
                    <a:lnTo>
                      <a:pt x="1970" y="7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59" y="1"/>
                    </a:lnTo>
                    <a:lnTo>
                      <a:pt x="1959" y="1"/>
                    </a:lnTo>
                    <a:lnTo>
                      <a:pt x="1953" y="1"/>
                    </a:lnTo>
                    <a:lnTo>
                      <a:pt x="1951" y="1"/>
                    </a:lnTo>
                    <a:lnTo>
                      <a:pt x="1947" y="3"/>
                    </a:lnTo>
                    <a:lnTo>
                      <a:pt x="1939" y="8"/>
                    </a:lnTo>
                    <a:lnTo>
                      <a:pt x="1939" y="8"/>
                    </a:lnTo>
                    <a:lnTo>
                      <a:pt x="1918" y="23"/>
                    </a:lnTo>
                    <a:lnTo>
                      <a:pt x="1909" y="30"/>
                    </a:lnTo>
                    <a:lnTo>
                      <a:pt x="1903" y="37"/>
                    </a:lnTo>
                    <a:lnTo>
                      <a:pt x="1903" y="37"/>
                    </a:lnTo>
                    <a:lnTo>
                      <a:pt x="1900" y="44"/>
                    </a:lnTo>
                    <a:lnTo>
                      <a:pt x="1898" y="50"/>
                    </a:lnTo>
                    <a:lnTo>
                      <a:pt x="1897" y="55"/>
                    </a:lnTo>
                    <a:lnTo>
                      <a:pt x="1896" y="60"/>
                    </a:lnTo>
                    <a:lnTo>
                      <a:pt x="1896" y="60"/>
                    </a:lnTo>
                    <a:lnTo>
                      <a:pt x="1894" y="64"/>
                    </a:lnTo>
                    <a:lnTo>
                      <a:pt x="1892" y="68"/>
                    </a:lnTo>
                    <a:lnTo>
                      <a:pt x="1890" y="69"/>
                    </a:lnTo>
                    <a:lnTo>
                      <a:pt x="1888" y="71"/>
                    </a:lnTo>
                    <a:lnTo>
                      <a:pt x="1880" y="72"/>
                    </a:lnTo>
                    <a:lnTo>
                      <a:pt x="1880" y="72"/>
                    </a:lnTo>
                    <a:lnTo>
                      <a:pt x="1870" y="72"/>
                    </a:lnTo>
                    <a:lnTo>
                      <a:pt x="1862" y="70"/>
                    </a:lnTo>
                    <a:lnTo>
                      <a:pt x="1854" y="69"/>
                    </a:lnTo>
                    <a:lnTo>
                      <a:pt x="1844" y="68"/>
                    </a:lnTo>
                    <a:lnTo>
                      <a:pt x="1844" y="68"/>
                    </a:lnTo>
                    <a:lnTo>
                      <a:pt x="1829" y="68"/>
                    </a:lnTo>
                    <a:lnTo>
                      <a:pt x="1824" y="67"/>
                    </a:lnTo>
                    <a:lnTo>
                      <a:pt x="1818" y="67"/>
                    </a:lnTo>
                    <a:lnTo>
                      <a:pt x="1818" y="67"/>
                    </a:lnTo>
                    <a:lnTo>
                      <a:pt x="1814" y="68"/>
                    </a:lnTo>
                    <a:lnTo>
                      <a:pt x="1812" y="69"/>
                    </a:lnTo>
                    <a:lnTo>
                      <a:pt x="1810" y="67"/>
                    </a:lnTo>
                    <a:lnTo>
                      <a:pt x="1805" y="62"/>
                    </a:lnTo>
                    <a:lnTo>
                      <a:pt x="1805" y="62"/>
                    </a:lnTo>
                    <a:lnTo>
                      <a:pt x="1800" y="56"/>
                    </a:lnTo>
                    <a:lnTo>
                      <a:pt x="1794" y="52"/>
                    </a:lnTo>
                    <a:lnTo>
                      <a:pt x="1788" y="50"/>
                    </a:lnTo>
                    <a:lnTo>
                      <a:pt x="1778" y="47"/>
                    </a:lnTo>
                    <a:lnTo>
                      <a:pt x="1778" y="47"/>
                    </a:lnTo>
                    <a:lnTo>
                      <a:pt x="1765" y="44"/>
                    </a:lnTo>
                    <a:lnTo>
                      <a:pt x="1754" y="40"/>
                    </a:lnTo>
                    <a:lnTo>
                      <a:pt x="1750" y="38"/>
                    </a:lnTo>
                    <a:lnTo>
                      <a:pt x="1745" y="35"/>
                    </a:lnTo>
                    <a:lnTo>
                      <a:pt x="1742" y="31"/>
                    </a:lnTo>
                    <a:lnTo>
                      <a:pt x="1739" y="27"/>
                    </a:lnTo>
                    <a:lnTo>
                      <a:pt x="1739" y="27"/>
                    </a:lnTo>
                    <a:lnTo>
                      <a:pt x="1735" y="18"/>
                    </a:lnTo>
                    <a:lnTo>
                      <a:pt x="1733" y="10"/>
                    </a:lnTo>
                    <a:lnTo>
                      <a:pt x="1731" y="7"/>
                    </a:lnTo>
                    <a:lnTo>
                      <a:pt x="1730" y="4"/>
                    </a:lnTo>
                    <a:lnTo>
                      <a:pt x="1728" y="3"/>
                    </a:lnTo>
                    <a:lnTo>
                      <a:pt x="1726" y="2"/>
                    </a:lnTo>
                    <a:lnTo>
                      <a:pt x="1726" y="2"/>
                    </a:lnTo>
                    <a:lnTo>
                      <a:pt x="1723" y="3"/>
                    </a:lnTo>
                    <a:lnTo>
                      <a:pt x="1721" y="4"/>
                    </a:lnTo>
                    <a:lnTo>
                      <a:pt x="1718" y="7"/>
                    </a:lnTo>
                    <a:lnTo>
                      <a:pt x="1714" y="13"/>
                    </a:lnTo>
                    <a:lnTo>
                      <a:pt x="1714" y="13"/>
                    </a:lnTo>
                    <a:lnTo>
                      <a:pt x="1712" y="16"/>
                    </a:lnTo>
                    <a:lnTo>
                      <a:pt x="1710" y="21"/>
                    </a:lnTo>
                    <a:lnTo>
                      <a:pt x="1709" y="27"/>
                    </a:lnTo>
                    <a:lnTo>
                      <a:pt x="1708" y="33"/>
                    </a:lnTo>
                    <a:lnTo>
                      <a:pt x="1708" y="33"/>
                    </a:lnTo>
                    <a:lnTo>
                      <a:pt x="1709" y="35"/>
                    </a:lnTo>
                    <a:lnTo>
                      <a:pt x="1710" y="37"/>
                    </a:lnTo>
                    <a:lnTo>
                      <a:pt x="1714" y="41"/>
                    </a:lnTo>
                    <a:lnTo>
                      <a:pt x="1715" y="43"/>
                    </a:lnTo>
                    <a:lnTo>
                      <a:pt x="1715" y="45"/>
                    </a:lnTo>
                    <a:lnTo>
                      <a:pt x="1715" y="48"/>
                    </a:lnTo>
                    <a:lnTo>
                      <a:pt x="1714" y="50"/>
                    </a:lnTo>
                    <a:lnTo>
                      <a:pt x="1714" y="50"/>
                    </a:lnTo>
                    <a:lnTo>
                      <a:pt x="1711" y="53"/>
                    </a:lnTo>
                    <a:lnTo>
                      <a:pt x="1709" y="55"/>
                    </a:lnTo>
                    <a:lnTo>
                      <a:pt x="1705" y="57"/>
                    </a:lnTo>
                    <a:lnTo>
                      <a:pt x="1704" y="58"/>
                    </a:lnTo>
                    <a:lnTo>
                      <a:pt x="1703" y="60"/>
                    </a:lnTo>
                    <a:lnTo>
                      <a:pt x="1702" y="62"/>
                    </a:lnTo>
                    <a:lnTo>
                      <a:pt x="1703" y="66"/>
                    </a:lnTo>
                    <a:lnTo>
                      <a:pt x="1703" y="66"/>
                    </a:lnTo>
                    <a:lnTo>
                      <a:pt x="1704" y="71"/>
                    </a:lnTo>
                    <a:lnTo>
                      <a:pt x="1705" y="74"/>
                    </a:lnTo>
                    <a:lnTo>
                      <a:pt x="1707" y="77"/>
                    </a:lnTo>
                    <a:lnTo>
                      <a:pt x="1711" y="83"/>
                    </a:lnTo>
                    <a:lnTo>
                      <a:pt x="1711" y="83"/>
                    </a:lnTo>
                    <a:lnTo>
                      <a:pt x="1716" y="92"/>
                    </a:lnTo>
                    <a:lnTo>
                      <a:pt x="1721" y="100"/>
                    </a:lnTo>
                    <a:lnTo>
                      <a:pt x="1727" y="108"/>
                    </a:lnTo>
                    <a:lnTo>
                      <a:pt x="1733" y="115"/>
                    </a:lnTo>
                    <a:lnTo>
                      <a:pt x="1733" y="115"/>
                    </a:lnTo>
                    <a:lnTo>
                      <a:pt x="1736" y="118"/>
                    </a:lnTo>
                    <a:lnTo>
                      <a:pt x="1739" y="120"/>
                    </a:lnTo>
                    <a:lnTo>
                      <a:pt x="1745" y="122"/>
                    </a:lnTo>
                    <a:lnTo>
                      <a:pt x="1750" y="122"/>
                    </a:lnTo>
                    <a:lnTo>
                      <a:pt x="1753" y="123"/>
                    </a:lnTo>
                    <a:lnTo>
                      <a:pt x="1755" y="125"/>
                    </a:lnTo>
                    <a:lnTo>
                      <a:pt x="1755" y="125"/>
                    </a:lnTo>
                    <a:lnTo>
                      <a:pt x="1763" y="131"/>
                    </a:lnTo>
                    <a:lnTo>
                      <a:pt x="1767" y="133"/>
                    </a:lnTo>
                    <a:lnTo>
                      <a:pt x="1773" y="134"/>
                    </a:lnTo>
                    <a:lnTo>
                      <a:pt x="1773" y="134"/>
                    </a:lnTo>
                    <a:lnTo>
                      <a:pt x="1778" y="133"/>
                    </a:lnTo>
                    <a:lnTo>
                      <a:pt x="1779" y="133"/>
                    </a:lnTo>
                    <a:lnTo>
                      <a:pt x="1780" y="133"/>
                    </a:lnTo>
                    <a:lnTo>
                      <a:pt x="1782" y="137"/>
                    </a:lnTo>
                    <a:lnTo>
                      <a:pt x="1782" y="137"/>
                    </a:lnTo>
                    <a:lnTo>
                      <a:pt x="1786" y="143"/>
                    </a:lnTo>
                    <a:lnTo>
                      <a:pt x="1788" y="149"/>
                    </a:lnTo>
                    <a:lnTo>
                      <a:pt x="1788" y="152"/>
                    </a:lnTo>
                    <a:lnTo>
                      <a:pt x="1787" y="154"/>
                    </a:lnTo>
                    <a:lnTo>
                      <a:pt x="1785" y="155"/>
                    </a:lnTo>
                    <a:lnTo>
                      <a:pt x="1782" y="156"/>
                    </a:lnTo>
                    <a:lnTo>
                      <a:pt x="1782" y="156"/>
                    </a:lnTo>
                    <a:lnTo>
                      <a:pt x="1774" y="157"/>
                    </a:lnTo>
                    <a:lnTo>
                      <a:pt x="1766" y="157"/>
                    </a:lnTo>
                    <a:lnTo>
                      <a:pt x="1758" y="157"/>
                    </a:lnTo>
                    <a:lnTo>
                      <a:pt x="1754" y="155"/>
                    </a:lnTo>
                    <a:lnTo>
                      <a:pt x="1749" y="153"/>
                    </a:lnTo>
                    <a:lnTo>
                      <a:pt x="1749" y="153"/>
                    </a:lnTo>
                    <a:lnTo>
                      <a:pt x="1740" y="148"/>
                    </a:lnTo>
                    <a:lnTo>
                      <a:pt x="1731" y="143"/>
                    </a:lnTo>
                    <a:lnTo>
                      <a:pt x="1723" y="138"/>
                    </a:lnTo>
                    <a:lnTo>
                      <a:pt x="1718" y="137"/>
                    </a:lnTo>
                    <a:lnTo>
                      <a:pt x="1714" y="137"/>
                    </a:lnTo>
                    <a:lnTo>
                      <a:pt x="1714" y="137"/>
                    </a:lnTo>
                    <a:lnTo>
                      <a:pt x="1700" y="137"/>
                    </a:lnTo>
                    <a:lnTo>
                      <a:pt x="1691" y="138"/>
                    </a:lnTo>
                    <a:lnTo>
                      <a:pt x="1691" y="138"/>
                    </a:lnTo>
                    <a:lnTo>
                      <a:pt x="1687" y="138"/>
                    </a:lnTo>
                    <a:lnTo>
                      <a:pt x="1685" y="137"/>
                    </a:lnTo>
                    <a:lnTo>
                      <a:pt x="1682" y="137"/>
                    </a:lnTo>
                    <a:lnTo>
                      <a:pt x="1678" y="137"/>
                    </a:lnTo>
                    <a:lnTo>
                      <a:pt x="1678" y="137"/>
                    </a:lnTo>
                    <a:lnTo>
                      <a:pt x="1671" y="138"/>
                    </a:lnTo>
                    <a:lnTo>
                      <a:pt x="1665" y="141"/>
                    </a:lnTo>
                    <a:lnTo>
                      <a:pt x="1658" y="143"/>
                    </a:lnTo>
                    <a:lnTo>
                      <a:pt x="1650" y="145"/>
                    </a:lnTo>
                    <a:lnTo>
                      <a:pt x="1650" y="145"/>
                    </a:lnTo>
                    <a:lnTo>
                      <a:pt x="1643" y="145"/>
                    </a:lnTo>
                    <a:lnTo>
                      <a:pt x="1636" y="144"/>
                    </a:lnTo>
                    <a:lnTo>
                      <a:pt x="1629" y="145"/>
                    </a:lnTo>
                    <a:lnTo>
                      <a:pt x="1626" y="146"/>
                    </a:lnTo>
                    <a:lnTo>
                      <a:pt x="1623" y="148"/>
                    </a:lnTo>
                    <a:lnTo>
                      <a:pt x="1623" y="148"/>
                    </a:lnTo>
                    <a:lnTo>
                      <a:pt x="1616" y="154"/>
                    </a:lnTo>
                    <a:lnTo>
                      <a:pt x="1609" y="159"/>
                    </a:lnTo>
                    <a:lnTo>
                      <a:pt x="1605" y="161"/>
                    </a:lnTo>
                    <a:lnTo>
                      <a:pt x="1602" y="162"/>
                    </a:lnTo>
                    <a:lnTo>
                      <a:pt x="1599" y="162"/>
                    </a:lnTo>
                    <a:lnTo>
                      <a:pt x="1596" y="160"/>
                    </a:lnTo>
                    <a:lnTo>
                      <a:pt x="1596" y="160"/>
                    </a:lnTo>
                    <a:lnTo>
                      <a:pt x="1594" y="158"/>
                    </a:lnTo>
                    <a:lnTo>
                      <a:pt x="1594" y="156"/>
                    </a:lnTo>
                    <a:lnTo>
                      <a:pt x="1595" y="152"/>
                    </a:lnTo>
                    <a:lnTo>
                      <a:pt x="1595" y="150"/>
                    </a:lnTo>
                    <a:lnTo>
                      <a:pt x="1595" y="148"/>
                    </a:lnTo>
                    <a:lnTo>
                      <a:pt x="1593" y="146"/>
                    </a:lnTo>
                    <a:lnTo>
                      <a:pt x="1590" y="144"/>
                    </a:lnTo>
                    <a:lnTo>
                      <a:pt x="1590" y="144"/>
                    </a:lnTo>
                    <a:lnTo>
                      <a:pt x="1582" y="140"/>
                    </a:lnTo>
                    <a:lnTo>
                      <a:pt x="1577" y="139"/>
                    </a:lnTo>
                    <a:lnTo>
                      <a:pt x="1571" y="139"/>
                    </a:lnTo>
                    <a:lnTo>
                      <a:pt x="1563" y="141"/>
                    </a:lnTo>
                    <a:lnTo>
                      <a:pt x="1563" y="141"/>
                    </a:lnTo>
                    <a:lnTo>
                      <a:pt x="1554" y="143"/>
                    </a:lnTo>
                    <a:lnTo>
                      <a:pt x="1548" y="144"/>
                    </a:lnTo>
                    <a:lnTo>
                      <a:pt x="1546" y="143"/>
                    </a:lnTo>
                    <a:lnTo>
                      <a:pt x="1543" y="142"/>
                    </a:lnTo>
                    <a:lnTo>
                      <a:pt x="1540" y="139"/>
                    </a:lnTo>
                    <a:lnTo>
                      <a:pt x="1536" y="134"/>
                    </a:lnTo>
                    <a:lnTo>
                      <a:pt x="1536" y="134"/>
                    </a:lnTo>
                    <a:lnTo>
                      <a:pt x="1534" y="130"/>
                    </a:lnTo>
                    <a:lnTo>
                      <a:pt x="1532" y="126"/>
                    </a:lnTo>
                    <a:lnTo>
                      <a:pt x="1531" y="121"/>
                    </a:lnTo>
                    <a:lnTo>
                      <a:pt x="1530" y="120"/>
                    </a:lnTo>
                    <a:lnTo>
                      <a:pt x="1528" y="119"/>
                    </a:lnTo>
                    <a:lnTo>
                      <a:pt x="1518" y="118"/>
                    </a:lnTo>
                    <a:lnTo>
                      <a:pt x="1518" y="118"/>
                    </a:lnTo>
                    <a:lnTo>
                      <a:pt x="1500" y="118"/>
                    </a:lnTo>
                    <a:lnTo>
                      <a:pt x="1487" y="115"/>
                    </a:lnTo>
                    <a:lnTo>
                      <a:pt x="1487" y="115"/>
                    </a:lnTo>
                    <a:lnTo>
                      <a:pt x="1478" y="112"/>
                    </a:lnTo>
                    <a:lnTo>
                      <a:pt x="1470" y="109"/>
                    </a:lnTo>
                    <a:lnTo>
                      <a:pt x="1467" y="108"/>
                    </a:lnTo>
                    <a:lnTo>
                      <a:pt x="1464" y="109"/>
                    </a:lnTo>
                    <a:lnTo>
                      <a:pt x="1461" y="110"/>
                    </a:lnTo>
                    <a:lnTo>
                      <a:pt x="1460" y="113"/>
                    </a:lnTo>
                    <a:lnTo>
                      <a:pt x="1460" y="113"/>
                    </a:lnTo>
                    <a:lnTo>
                      <a:pt x="1456" y="123"/>
                    </a:lnTo>
                    <a:lnTo>
                      <a:pt x="1454" y="135"/>
                    </a:lnTo>
                    <a:lnTo>
                      <a:pt x="1452" y="148"/>
                    </a:lnTo>
                    <a:lnTo>
                      <a:pt x="1450" y="156"/>
                    </a:lnTo>
                    <a:lnTo>
                      <a:pt x="1450" y="156"/>
                    </a:lnTo>
                    <a:lnTo>
                      <a:pt x="1449" y="160"/>
                    </a:lnTo>
                    <a:lnTo>
                      <a:pt x="1448" y="165"/>
                    </a:lnTo>
                    <a:lnTo>
                      <a:pt x="1448" y="175"/>
                    </a:lnTo>
                    <a:lnTo>
                      <a:pt x="1447" y="180"/>
                    </a:lnTo>
                    <a:lnTo>
                      <a:pt x="1446" y="184"/>
                    </a:lnTo>
                    <a:lnTo>
                      <a:pt x="1445" y="188"/>
                    </a:lnTo>
                    <a:lnTo>
                      <a:pt x="1442" y="190"/>
                    </a:lnTo>
                    <a:lnTo>
                      <a:pt x="1442" y="190"/>
                    </a:lnTo>
                    <a:lnTo>
                      <a:pt x="1436" y="193"/>
                    </a:lnTo>
                    <a:lnTo>
                      <a:pt x="1431" y="194"/>
                    </a:lnTo>
                    <a:lnTo>
                      <a:pt x="1429" y="194"/>
                    </a:lnTo>
                    <a:lnTo>
                      <a:pt x="1427" y="193"/>
                    </a:lnTo>
                    <a:lnTo>
                      <a:pt x="1426" y="190"/>
                    </a:lnTo>
                    <a:lnTo>
                      <a:pt x="1426" y="186"/>
                    </a:lnTo>
                    <a:lnTo>
                      <a:pt x="1426" y="186"/>
                    </a:lnTo>
                    <a:lnTo>
                      <a:pt x="1426" y="177"/>
                    </a:lnTo>
                    <a:lnTo>
                      <a:pt x="1425" y="167"/>
                    </a:lnTo>
                    <a:lnTo>
                      <a:pt x="1424" y="164"/>
                    </a:lnTo>
                    <a:lnTo>
                      <a:pt x="1422" y="162"/>
                    </a:lnTo>
                    <a:lnTo>
                      <a:pt x="1419" y="161"/>
                    </a:lnTo>
                    <a:lnTo>
                      <a:pt x="1416" y="162"/>
                    </a:lnTo>
                    <a:lnTo>
                      <a:pt x="1416" y="162"/>
                    </a:lnTo>
                    <a:lnTo>
                      <a:pt x="1391" y="174"/>
                    </a:lnTo>
                    <a:lnTo>
                      <a:pt x="1370" y="184"/>
                    </a:lnTo>
                    <a:lnTo>
                      <a:pt x="1370" y="184"/>
                    </a:lnTo>
                    <a:lnTo>
                      <a:pt x="1365" y="186"/>
                    </a:lnTo>
                    <a:lnTo>
                      <a:pt x="1359" y="186"/>
                    </a:lnTo>
                    <a:lnTo>
                      <a:pt x="1353" y="185"/>
                    </a:lnTo>
                    <a:lnTo>
                      <a:pt x="1346" y="182"/>
                    </a:lnTo>
                    <a:lnTo>
                      <a:pt x="1346" y="182"/>
                    </a:lnTo>
                    <a:lnTo>
                      <a:pt x="1340" y="178"/>
                    </a:lnTo>
                    <a:lnTo>
                      <a:pt x="1338" y="176"/>
                    </a:lnTo>
                    <a:lnTo>
                      <a:pt x="1339" y="173"/>
                    </a:lnTo>
                    <a:lnTo>
                      <a:pt x="1342" y="167"/>
                    </a:lnTo>
                    <a:lnTo>
                      <a:pt x="1342" y="167"/>
                    </a:lnTo>
                    <a:lnTo>
                      <a:pt x="1346" y="157"/>
                    </a:lnTo>
                    <a:lnTo>
                      <a:pt x="1352" y="148"/>
                    </a:lnTo>
                    <a:lnTo>
                      <a:pt x="1356" y="139"/>
                    </a:lnTo>
                    <a:lnTo>
                      <a:pt x="1357" y="135"/>
                    </a:lnTo>
                    <a:lnTo>
                      <a:pt x="1357" y="131"/>
                    </a:lnTo>
                    <a:lnTo>
                      <a:pt x="1357" y="131"/>
                    </a:lnTo>
                    <a:lnTo>
                      <a:pt x="1355" y="126"/>
                    </a:lnTo>
                    <a:lnTo>
                      <a:pt x="1353" y="122"/>
                    </a:lnTo>
                    <a:lnTo>
                      <a:pt x="1349" y="119"/>
                    </a:lnTo>
                    <a:lnTo>
                      <a:pt x="1347" y="117"/>
                    </a:lnTo>
                    <a:lnTo>
                      <a:pt x="1344" y="116"/>
                    </a:lnTo>
                    <a:lnTo>
                      <a:pt x="1341" y="116"/>
                    </a:lnTo>
                    <a:lnTo>
                      <a:pt x="1338" y="116"/>
                    </a:lnTo>
                    <a:lnTo>
                      <a:pt x="1334" y="117"/>
                    </a:lnTo>
                    <a:lnTo>
                      <a:pt x="1330" y="120"/>
                    </a:lnTo>
                    <a:lnTo>
                      <a:pt x="1325" y="123"/>
                    </a:lnTo>
                    <a:lnTo>
                      <a:pt x="1320" y="128"/>
                    </a:lnTo>
                    <a:lnTo>
                      <a:pt x="1320" y="128"/>
                    </a:lnTo>
                    <a:lnTo>
                      <a:pt x="1299" y="151"/>
                    </a:lnTo>
                    <a:lnTo>
                      <a:pt x="1276" y="174"/>
                    </a:lnTo>
                    <a:lnTo>
                      <a:pt x="1266" y="184"/>
                    </a:lnTo>
                    <a:lnTo>
                      <a:pt x="1256" y="191"/>
                    </a:lnTo>
                    <a:lnTo>
                      <a:pt x="1252" y="193"/>
                    </a:lnTo>
                    <a:lnTo>
                      <a:pt x="1248" y="194"/>
                    </a:lnTo>
                    <a:lnTo>
                      <a:pt x="1245" y="195"/>
                    </a:lnTo>
                    <a:lnTo>
                      <a:pt x="1242" y="194"/>
                    </a:lnTo>
                    <a:lnTo>
                      <a:pt x="1242" y="194"/>
                    </a:lnTo>
                    <a:lnTo>
                      <a:pt x="1236" y="190"/>
                    </a:lnTo>
                    <a:lnTo>
                      <a:pt x="1229" y="183"/>
                    </a:lnTo>
                    <a:lnTo>
                      <a:pt x="1210" y="167"/>
                    </a:lnTo>
                    <a:lnTo>
                      <a:pt x="1190" y="150"/>
                    </a:lnTo>
                    <a:lnTo>
                      <a:pt x="1180" y="143"/>
                    </a:lnTo>
                    <a:lnTo>
                      <a:pt x="1172" y="137"/>
                    </a:lnTo>
                    <a:lnTo>
                      <a:pt x="1172" y="137"/>
                    </a:lnTo>
                    <a:lnTo>
                      <a:pt x="1156" y="127"/>
                    </a:lnTo>
                    <a:lnTo>
                      <a:pt x="1140" y="119"/>
                    </a:lnTo>
                    <a:lnTo>
                      <a:pt x="1133" y="116"/>
                    </a:lnTo>
                    <a:lnTo>
                      <a:pt x="1127" y="115"/>
                    </a:lnTo>
                    <a:lnTo>
                      <a:pt x="1122" y="115"/>
                    </a:lnTo>
                    <a:lnTo>
                      <a:pt x="1120" y="115"/>
                    </a:lnTo>
                    <a:lnTo>
                      <a:pt x="1118" y="117"/>
                    </a:lnTo>
                    <a:lnTo>
                      <a:pt x="1118" y="117"/>
                    </a:lnTo>
                    <a:lnTo>
                      <a:pt x="1116" y="120"/>
                    </a:lnTo>
                    <a:lnTo>
                      <a:pt x="1115" y="125"/>
                    </a:lnTo>
                    <a:lnTo>
                      <a:pt x="1113" y="134"/>
                    </a:lnTo>
                    <a:lnTo>
                      <a:pt x="1112" y="144"/>
                    </a:lnTo>
                    <a:lnTo>
                      <a:pt x="1111" y="148"/>
                    </a:lnTo>
                    <a:lnTo>
                      <a:pt x="1109" y="150"/>
                    </a:lnTo>
                    <a:lnTo>
                      <a:pt x="1109" y="150"/>
                    </a:lnTo>
                    <a:lnTo>
                      <a:pt x="1105" y="154"/>
                    </a:lnTo>
                    <a:lnTo>
                      <a:pt x="1103" y="155"/>
                    </a:lnTo>
                    <a:lnTo>
                      <a:pt x="1101" y="156"/>
                    </a:lnTo>
                    <a:lnTo>
                      <a:pt x="1098" y="157"/>
                    </a:lnTo>
                    <a:lnTo>
                      <a:pt x="1094" y="156"/>
                    </a:lnTo>
                    <a:lnTo>
                      <a:pt x="1090" y="154"/>
                    </a:lnTo>
                    <a:lnTo>
                      <a:pt x="1084" y="151"/>
                    </a:lnTo>
                    <a:lnTo>
                      <a:pt x="1084" y="151"/>
                    </a:lnTo>
                    <a:lnTo>
                      <a:pt x="1077" y="148"/>
                    </a:lnTo>
                    <a:lnTo>
                      <a:pt x="1071" y="145"/>
                    </a:lnTo>
                    <a:lnTo>
                      <a:pt x="1065" y="144"/>
                    </a:lnTo>
                    <a:lnTo>
                      <a:pt x="1059" y="143"/>
                    </a:lnTo>
                    <a:lnTo>
                      <a:pt x="1046" y="143"/>
                    </a:lnTo>
                    <a:lnTo>
                      <a:pt x="1031" y="144"/>
                    </a:lnTo>
                    <a:lnTo>
                      <a:pt x="1031" y="144"/>
                    </a:lnTo>
                    <a:lnTo>
                      <a:pt x="1017" y="145"/>
                    </a:lnTo>
                    <a:lnTo>
                      <a:pt x="1012" y="144"/>
                    </a:lnTo>
                    <a:lnTo>
                      <a:pt x="1008" y="143"/>
                    </a:lnTo>
                    <a:lnTo>
                      <a:pt x="1005" y="141"/>
                    </a:lnTo>
                    <a:lnTo>
                      <a:pt x="1002" y="138"/>
                    </a:lnTo>
                    <a:lnTo>
                      <a:pt x="1000" y="134"/>
                    </a:lnTo>
                    <a:lnTo>
                      <a:pt x="999" y="128"/>
                    </a:lnTo>
                    <a:lnTo>
                      <a:pt x="999" y="128"/>
                    </a:lnTo>
                    <a:lnTo>
                      <a:pt x="996" y="116"/>
                    </a:lnTo>
                    <a:lnTo>
                      <a:pt x="992" y="108"/>
                    </a:lnTo>
                    <a:lnTo>
                      <a:pt x="987" y="102"/>
                    </a:lnTo>
                    <a:lnTo>
                      <a:pt x="982" y="98"/>
                    </a:lnTo>
                    <a:lnTo>
                      <a:pt x="982" y="98"/>
                    </a:lnTo>
                    <a:lnTo>
                      <a:pt x="980" y="98"/>
                    </a:lnTo>
                    <a:lnTo>
                      <a:pt x="979" y="98"/>
                    </a:lnTo>
                    <a:lnTo>
                      <a:pt x="977" y="101"/>
                    </a:lnTo>
                    <a:lnTo>
                      <a:pt x="973" y="105"/>
                    </a:lnTo>
                    <a:lnTo>
                      <a:pt x="970" y="107"/>
                    </a:lnTo>
                    <a:lnTo>
                      <a:pt x="966" y="109"/>
                    </a:lnTo>
                    <a:lnTo>
                      <a:pt x="966" y="109"/>
                    </a:lnTo>
                    <a:lnTo>
                      <a:pt x="956" y="113"/>
                    </a:lnTo>
                    <a:lnTo>
                      <a:pt x="951" y="115"/>
                    </a:lnTo>
                    <a:lnTo>
                      <a:pt x="945" y="116"/>
                    </a:lnTo>
                    <a:lnTo>
                      <a:pt x="941" y="116"/>
                    </a:lnTo>
                    <a:lnTo>
                      <a:pt x="936" y="115"/>
                    </a:lnTo>
                    <a:lnTo>
                      <a:pt x="933" y="112"/>
                    </a:lnTo>
                    <a:lnTo>
                      <a:pt x="929" y="107"/>
                    </a:lnTo>
                    <a:lnTo>
                      <a:pt x="929" y="107"/>
                    </a:lnTo>
                    <a:lnTo>
                      <a:pt x="927" y="103"/>
                    </a:lnTo>
                    <a:lnTo>
                      <a:pt x="924" y="100"/>
                    </a:lnTo>
                    <a:lnTo>
                      <a:pt x="921" y="98"/>
                    </a:lnTo>
                    <a:lnTo>
                      <a:pt x="919" y="99"/>
                    </a:lnTo>
                    <a:lnTo>
                      <a:pt x="917" y="101"/>
                    </a:lnTo>
                    <a:lnTo>
                      <a:pt x="916" y="104"/>
                    </a:lnTo>
                    <a:lnTo>
                      <a:pt x="915" y="110"/>
                    </a:lnTo>
                    <a:lnTo>
                      <a:pt x="915" y="117"/>
                    </a:lnTo>
                    <a:lnTo>
                      <a:pt x="915" y="117"/>
                    </a:lnTo>
                    <a:lnTo>
                      <a:pt x="916" y="130"/>
                    </a:lnTo>
                    <a:lnTo>
                      <a:pt x="916" y="139"/>
                    </a:lnTo>
                    <a:lnTo>
                      <a:pt x="915" y="144"/>
                    </a:lnTo>
                    <a:lnTo>
                      <a:pt x="914" y="149"/>
                    </a:lnTo>
                    <a:lnTo>
                      <a:pt x="908" y="159"/>
                    </a:lnTo>
                    <a:lnTo>
                      <a:pt x="908" y="159"/>
                    </a:lnTo>
                    <a:lnTo>
                      <a:pt x="902" y="171"/>
                    </a:lnTo>
                    <a:lnTo>
                      <a:pt x="899" y="176"/>
                    </a:lnTo>
                    <a:lnTo>
                      <a:pt x="896" y="180"/>
                    </a:lnTo>
                    <a:lnTo>
                      <a:pt x="891" y="184"/>
                    </a:lnTo>
                    <a:lnTo>
                      <a:pt x="884" y="186"/>
                    </a:lnTo>
                    <a:lnTo>
                      <a:pt x="874" y="188"/>
                    </a:lnTo>
                    <a:lnTo>
                      <a:pt x="861" y="188"/>
                    </a:lnTo>
                    <a:lnTo>
                      <a:pt x="861" y="188"/>
                    </a:lnTo>
                    <a:lnTo>
                      <a:pt x="811" y="185"/>
                    </a:lnTo>
                    <a:lnTo>
                      <a:pt x="791" y="185"/>
                    </a:lnTo>
                    <a:lnTo>
                      <a:pt x="782" y="185"/>
                    </a:lnTo>
                    <a:lnTo>
                      <a:pt x="773" y="187"/>
                    </a:lnTo>
                    <a:lnTo>
                      <a:pt x="773" y="187"/>
                    </a:lnTo>
                    <a:lnTo>
                      <a:pt x="765" y="188"/>
                    </a:lnTo>
                    <a:lnTo>
                      <a:pt x="760" y="190"/>
                    </a:lnTo>
                    <a:lnTo>
                      <a:pt x="751" y="195"/>
                    </a:lnTo>
                    <a:lnTo>
                      <a:pt x="743" y="199"/>
                    </a:lnTo>
                    <a:lnTo>
                      <a:pt x="738" y="201"/>
                    </a:lnTo>
                    <a:lnTo>
                      <a:pt x="731" y="203"/>
                    </a:lnTo>
                    <a:lnTo>
                      <a:pt x="731" y="203"/>
                    </a:lnTo>
                    <a:lnTo>
                      <a:pt x="724" y="205"/>
                    </a:lnTo>
                    <a:lnTo>
                      <a:pt x="716" y="208"/>
                    </a:lnTo>
                    <a:lnTo>
                      <a:pt x="709" y="211"/>
                    </a:lnTo>
                    <a:lnTo>
                      <a:pt x="703" y="214"/>
                    </a:lnTo>
                    <a:lnTo>
                      <a:pt x="691" y="223"/>
                    </a:lnTo>
                    <a:lnTo>
                      <a:pt x="686" y="227"/>
                    </a:lnTo>
                    <a:lnTo>
                      <a:pt x="683" y="231"/>
                    </a:lnTo>
                    <a:lnTo>
                      <a:pt x="683" y="231"/>
                    </a:lnTo>
                    <a:lnTo>
                      <a:pt x="677" y="239"/>
                    </a:lnTo>
                    <a:lnTo>
                      <a:pt x="674" y="242"/>
                    </a:lnTo>
                    <a:lnTo>
                      <a:pt x="671" y="245"/>
                    </a:lnTo>
                    <a:lnTo>
                      <a:pt x="667" y="246"/>
                    </a:lnTo>
                    <a:lnTo>
                      <a:pt x="663" y="247"/>
                    </a:lnTo>
                    <a:lnTo>
                      <a:pt x="658" y="246"/>
                    </a:lnTo>
                    <a:lnTo>
                      <a:pt x="652" y="244"/>
                    </a:lnTo>
                    <a:lnTo>
                      <a:pt x="652" y="244"/>
                    </a:lnTo>
                    <a:lnTo>
                      <a:pt x="641" y="237"/>
                    </a:lnTo>
                    <a:lnTo>
                      <a:pt x="631" y="231"/>
                    </a:lnTo>
                    <a:lnTo>
                      <a:pt x="626" y="228"/>
                    </a:lnTo>
                    <a:lnTo>
                      <a:pt x="621" y="227"/>
                    </a:lnTo>
                    <a:lnTo>
                      <a:pt x="616" y="226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591" y="228"/>
                    </a:lnTo>
                    <a:lnTo>
                      <a:pt x="564" y="229"/>
                    </a:lnTo>
                    <a:lnTo>
                      <a:pt x="537" y="229"/>
                    </a:lnTo>
                    <a:lnTo>
                      <a:pt x="517" y="228"/>
                    </a:lnTo>
                    <a:lnTo>
                      <a:pt x="517" y="228"/>
                    </a:lnTo>
                    <a:lnTo>
                      <a:pt x="510" y="228"/>
                    </a:lnTo>
                    <a:lnTo>
                      <a:pt x="502" y="229"/>
                    </a:lnTo>
                    <a:lnTo>
                      <a:pt x="494" y="230"/>
                    </a:lnTo>
                    <a:lnTo>
                      <a:pt x="487" y="232"/>
                    </a:lnTo>
                    <a:lnTo>
                      <a:pt x="479" y="235"/>
                    </a:lnTo>
                    <a:lnTo>
                      <a:pt x="472" y="238"/>
                    </a:lnTo>
                    <a:lnTo>
                      <a:pt x="466" y="241"/>
                    </a:lnTo>
                    <a:lnTo>
                      <a:pt x="461" y="245"/>
                    </a:lnTo>
                    <a:lnTo>
                      <a:pt x="461" y="245"/>
                    </a:lnTo>
                    <a:lnTo>
                      <a:pt x="441" y="260"/>
                    </a:lnTo>
                    <a:lnTo>
                      <a:pt x="432" y="267"/>
                    </a:lnTo>
                    <a:lnTo>
                      <a:pt x="424" y="271"/>
                    </a:lnTo>
                    <a:lnTo>
                      <a:pt x="424" y="271"/>
                    </a:lnTo>
                    <a:lnTo>
                      <a:pt x="417" y="275"/>
                    </a:lnTo>
                    <a:lnTo>
                      <a:pt x="409" y="282"/>
                    </a:lnTo>
                    <a:lnTo>
                      <a:pt x="396" y="295"/>
                    </a:lnTo>
                    <a:lnTo>
                      <a:pt x="396" y="295"/>
                    </a:lnTo>
                    <a:lnTo>
                      <a:pt x="390" y="304"/>
                    </a:lnTo>
                    <a:lnTo>
                      <a:pt x="386" y="309"/>
                    </a:lnTo>
                    <a:lnTo>
                      <a:pt x="382" y="313"/>
                    </a:lnTo>
                    <a:lnTo>
                      <a:pt x="376" y="317"/>
                    </a:lnTo>
                    <a:lnTo>
                      <a:pt x="370" y="319"/>
                    </a:lnTo>
                    <a:lnTo>
                      <a:pt x="366" y="319"/>
                    </a:lnTo>
                    <a:lnTo>
                      <a:pt x="363" y="318"/>
                    </a:lnTo>
                    <a:lnTo>
                      <a:pt x="358" y="317"/>
                    </a:lnTo>
                    <a:lnTo>
                      <a:pt x="354" y="315"/>
                    </a:lnTo>
                    <a:lnTo>
                      <a:pt x="354" y="315"/>
                    </a:lnTo>
                    <a:lnTo>
                      <a:pt x="337" y="306"/>
                    </a:lnTo>
                    <a:lnTo>
                      <a:pt x="324" y="300"/>
                    </a:lnTo>
                    <a:lnTo>
                      <a:pt x="313" y="294"/>
                    </a:lnTo>
                    <a:lnTo>
                      <a:pt x="302" y="288"/>
                    </a:lnTo>
                    <a:lnTo>
                      <a:pt x="302" y="288"/>
                    </a:lnTo>
                    <a:lnTo>
                      <a:pt x="291" y="282"/>
                    </a:lnTo>
                    <a:lnTo>
                      <a:pt x="286" y="279"/>
                    </a:lnTo>
                    <a:lnTo>
                      <a:pt x="281" y="277"/>
                    </a:lnTo>
                    <a:lnTo>
                      <a:pt x="276" y="277"/>
                    </a:lnTo>
                    <a:lnTo>
                      <a:pt x="270" y="278"/>
                    </a:lnTo>
                    <a:lnTo>
                      <a:pt x="263" y="281"/>
                    </a:lnTo>
                    <a:lnTo>
                      <a:pt x="255" y="286"/>
                    </a:lnTo>
                    <a:lnTo>
                      <a:pt x="255" y="286"/>
                    </a:lnTo>
                    <a:lnTo>
                      <a:pt x="246" y="292"/>
                    </a:lnTo>
                    <a:lnTo>
                      <a:pt x="237" y="295"/>
                    </a:lnTo>
                    <a:lnTo>
                      <a:pt x="227" y="297"/>
                    </a:lnTo>
                    <a:lnTo>
                      <a:pt x="217" y="29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90" y="289"/>
                    </a:lnTo>
                    <a:lnTo>
                      <a:pt x="183" y="284"/>
                    </a:lnTo>
                    <a:lnTo>
                      <a:pt x="183" y="284"/>
                    </a:lnTo>
                    <a:lnTo>
                      <a:pt x="177" y="279"/>
                    </a:lnTo>
                    <a:lnTo>
                      <a:pt x="171" y="272"/>
                    </a:lnTo>
                    <a:lnTo>
                      <a:pt x="166" y="266"/>
                    </a:lnTo>
                    <a:lnTo>
                      <a:pt x="159" y="260"/>
                    </a:lnTo>
                    <a:lnTo>
                      <a:pt x="152" y="256"/>
                    </a:lnTo>
                    <a:lnTo>
                      <a:pt x="148" y="254"/>
                    </a:lnTo>
                    <a:lnTo>
                      <a:pt x="144" y="253"/>
                    </a:lnTo>
                    <a:lnTo>
                      <a:pt x="139" y="253"/>
                    </a:lnTo>
                    <a:lnTo>
                      <a:pt x="134" y="253"/>
                    </a:lnTo>
                    <a:lnTo>
                      <a:pt x="129" y="254"/>
                    </a:lnTo>
                    <a:lnTo>
                      <a:pt x="123" y="256"/>
                    </a:lnTo>
                    <a:lnTo>
                      <a:pt x="123" y="256"/>
                    </a:lnTo>
                    <a:lnTo>
                      <a:pt x="110" y="261"/>
                    </a:lnTo>
                    <a:lnTo>
                      <a:pt x="96" y="268"/>
                    </a:lnTo>
                    <a:lnTo>
                      <a:pt x="66" y="282"/>
                    </a:lnTo>
                    <a:lnTo>
                      <a:pt x="52" y="287"/>
                    </a:lnTo>
                    <a:lnTo>
                      <a:pt x="40" y="291"/>
                    </a:lnTo>
                    <a:lnTo>
                      <a:pt x="35" y="292"/>
                    </a:lnTo>
                    <a:lnTo>
                      <a:pt x="31" y="292"/>
                    </a:lnTo>
                    <a:lnTo>
                      <a:pt x="28" y="292"/>
                    </a:lnTo>
                    <a:lnTo>
                      <a:pt x="26" y="290"/>
                    </a:lnTo>
                    <a:lnTo>
                      <a:pt x="26" y="290"/>
                    </a:lnTo>
                    <a:lnTo>
                      <a:pt x="24" y="288"/>
                    </a:lnTo>
                    <a:lnTo>
                      <a:pt x="24" y="288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2" y="337"/>
                    </a:lnTo>
                    <a:lnTo>
                      <a:pt x="0" y="344"/>
                    </a:lnTo>
                    <a:lnTo>
                      <a:pt x="0" y="352"/>
                    </a:lnTo>
                    <a:lnTo>
                      <a:pt x="0" y="359"/>
                    </a:lnTo>
                    <a:lnTo>
                      <a:pt x="0" y="359"/>
                    </a:lnTo>
                    <a:lnTo>
                      <a:pt x="1" y="363"/>
                    </a:lnTo>
                    <a:lnTo>
                      <a:pt x="2" y="368"/>
                    </a:lnTo>
                    <a:lnTo>
                      <a:pt x="8" y="378"/>
                    </a:lnTo>
                    <a:lnTo>
                      <a:pt x="13" y="388"/>
                    </a:lnTo>
                    <a:lnTo>
                      <a:pt x="18" y="394"/>
                    </a:lnTo>
                    <a:lnTo>
                      <a:pt x="18" y="394"/>
                    </a:lnTo>
                    <a:lnTo>
                      <a:pt x="23" y="401"/>
                    </a:lnTo>
                    <a:lnTo>
                      <a:pt x="25" y="407"/>
                    </a:lnTo>
                    <a:lnTo>
                      <a:pt x="25" y="407"/>
                    </a:lnTo>
                    <a:lnTo>
                      <a:pt x="26" y="415"/>
                    </a:lnTo>
                    <a:lnTo>
                      <a:pt x="25" y="429"/>
                    </a:lnTo>
                    <a:lnTo>
                      <a:pt x="25" y="445"/>
                    </a:lnTo>
                    <a:lnTo>
                      <a:pt x="25" y="457"/>
                    </a:lnTo>
                    <a:lnTo>
                      <a:pt x="25" y="457"/>
                    </a:lnTo>
                    <a:lnTo>
                      <a:pt x="26" y="461"/>
                    </a:lnTo>
                    <a:lnTo>
                      <a:pt x="29" y="464"/>
                    </a:lnTo>
                    <a:lnTo>
                      <a:pt x="33" y="467"/>
                    </a:lnTo>
                    <a:lnTo>
                      <a:pt x="38" y="470"/>
                    </a:lnTo>
                    <a:lnTo>
                      <a:pt x="47" y="474"/>
                    </a:lnTo>
                    <a:lnTo>
                      <a:pt x="54" y="476"/>
                    </a:lnTo>
                    <a:lnTo>
                      <a:pt x="54" y="476"/>
                    </a:lnTo>
                    <a:lnTo>
                      <a:pt x="66" y="480"/>
                    </a:lnTo>
                    <a:lnTo>
                      <a:pt x="82" y="487"/>
                    </a:lnTo>
                    <a:lnTo>
                      <a:pt x="82" y="487"/>
                    </a:lnTo>
                    <a:lnTo>
                      <a:pt x="92" y="492"/>
                    </a:lnTo>
                    <a:lnTo>
                      <a:pt x="101" y="498"/>
                    </a:lnTo>
                    <a:lnTo>
                      <a:pt x="119" y="509"/>
                    </a:lnTo>
                    <a:lnTo>
                      <a:pt x="119" y="509"/>
                    </a:lnTo>
                    <a:lnTo>
                      <a:pt x="123" y="512"/>
                    </a:lnTo>
                    <a:lnTo>
                      <a:pt x="128" y="514"/>
                    </a:lnTo>
                    <a:lnTo>
                      <a:pt x="139" y="516"/>
                    </a:lnTo>
                    <a:lnTo>
                      <a:pt x="163" y="520"/>
                    </a:lnTo>
                    <a:lnTo>
                      <a:pt x="163" y="520"/>
                    </a:lnTo>
                    <a:lnTo>
                      <a:pt x="168" y="521"/>
                    </a:lnTo>
                    <a:lnTo>
                      <a:pt x="173" y="523"/>
                    </a:lnTo>
                    <a:lnTo>
                      <a:pt x="183" y="529"/>
                    </a:lnTo>
                    <a:lnTo>
                      <a:pt x="198" y="541"/>
                    </a:lnTo>
                    <a:lnTo>
                      <a:pt x="198" y="541"/>
                    </a:lnTo>
                    <a:lnTo>
                      <a:pt x="206" y="549"/>
                    </a:lnTo>
                    <a:lnTo>
                      <a:pt x="218" y="560"/>
                    </a:lnTo>
                    <a:lnTo>
                      <a:pt x="230" y="572"/>
                    </a:lnTo>
                    <a:lnTo>
                      <a:pt x="239" y="580"/>
                    </a:lnTo>
                    <a:lnTo>
                      <a:pt x="239" y="580"/>
                    </a:lnTo>
                    <a:lnTo>
                      <a:pt x="259" y="598"/>
                    </a:lnTo>
                    <a:lnTo>
                      <a:pt x="277" y="616"/>
                    </a:lnTo>
                    <a:lnTo>
                      <a:pt x="277" y="616"/>
                    </a:lnTo>
                    <a:lnTo>
                      <a:pt x="279" y="619"/>
                    </a:lnTo>
                    <a:lnTo>
                      <a:pt x="281" y="622"/>
                    </a:lnTo>
                    <a:lnTo>
                      <a:pt x="282" y="625"/>
                    </a:lnTo>
                    <a:lnTo>
                      <a:pt x="282" y="628"/>
                    </a:lnTo>
                    <a:lnTo>
                      <a:pt x="281" y="634"/>
                    </a:lnTo>
                    <a:lnTo>
                      <a:pt x="280" y="639"/>
                    </a:lnTo>
                    <a:lnTo>
                      <a:pt x="280" y="639"/>
                    </a:lnTo>
                    <a:lnTo>
                      <a:pt x="279" y="643"/>
                    </a:lnTo>
                    <a:lnTo>
                      <a:pt x="279" y="647"/>
                    </a:lnTo>
                    <a:lnTo>
                      <a:pt x="281" y="651"/>
                    </a:lnTo>
                    <a:lnTo>
                      <a:pt x="283" y="656"/>
                    </a:lnTo>
                    <a:lnTo>
                      <a:pt x="283" y="656"/>
                    </a:lnTo>
                    <a:lnTo>
                      <a:pt x="286" y="661"/>
                    </a:lnTo>
                    <a:lnTo>
                      <a:pt x="286" y="666"/>
                    </a:lnTo>
                    <a:lnTo>
                      <a:pt x="286" y="675"/>
                    </a:lnTo>
                    <a:lnTo>
                      <a:pt x="286" y="675"/>
                    </a:lnTo>
                    <a:lnTo>
                      <a:pt x="281" y="700"/>
                    </a:lnTo>
                    <a:lnTo>
                      <a:pt x="281" y="700"/>
                    </a:lnTo>
                    <a:lnTo>
                      <a:pt x="281" y="705"/>
                    </a:lnTo>
                    <a:lnTo>
                      <a:pt x="280" y="711"/>
                    </a:lnTo>
                    <a:lnTo>
                      <a:pt x="281" y="716"/>
                    </a:lnTo>
                    <a:lnTo>
                      <a:pt x="283" y="722"/>
                    </a:lnTo>
                    <a:lnTo>
                      <a:pt x="283" y="722"/>
                    </a:lnTo>
                    <a:lnTo>
                      <a:pt x="285" y="730"/>
                    </a:lnTo>
                    <a:lnTo>
                      <a:pt x="286" y="740"/>
                    </a:lnTo>
                    <a:lnTo>
                      <a:pt x="285" y="754"/>
                    </a:lnTo>
                    <a:lnTo>
                      <a:pt x="285" y="754"/>
                    </a:lnTo>
                    <a:lnTo>
                      <a:pt x="284" y="761"/>
                    </a:lnTo>
                    <a:lnTo>
                      <a:pt x="284" y="765"/>
                    </a:lnTo>
                    <a:lnTo>
                      <a:pt x="286" y="769"/>
                    </a:lnTo>
                    <a:lnTo>
                      <a:pt x="286" y="769"/>
                    </a:lnTo>
                    <a:lnTo>
                      <a:pt x="290" y="776"/>
                    </a:lnTo>
                    <a:lnTo>
                      <a:pt x="296" y="784"/>
                    </a:lnTo>
                    <a:lnTo>
                      <a:pt x="307" y="797"/>
                    </a:lnTo>
                    <a:lnTo>
                      <a:pt x="307" y="797"/>
                    </a:lnTo>
                    <a:lnTo>
                      <a:pt x="330" y="820"/>
                    </a:lnTo>
                    <a:lnTo>
                      <a:pt x="330" y="820"/>
                    </a:lnTo>
                    <a:lnTo>
                      <a:pt x="332" y="822"/>
                    </a:lnTo>
                    <a:lnTo>
                      <a:pt x="333" y="826"/>
                    </a:lnTo>
                    <a:lnTo>
                      <a:pt x="335" y="834"/>
                    </a:lnTo>
                    <a:lnTo>
                      <a:pt x="336" y="842"/>
                    </a:lnTo>
                    <a:lnTo>
                      <a:pt x="338" y="848"/>
                    </a:lnTo>
                    <a:lnTo>
                      <a:pt x="338" y="848"/>
                    </a:lnTo>
                    <a:lnTo>
                      <a:pt x="344" y="861"/>
                    </a:lnTo>
                    <a:lnTo>
                      <a:pt x="352" y="883"/>
                    </a:lnTo>
                    <a:lnTo>
                      <a:pt x="364" y="914"/>
                    </a:lnTo>
                    <a:lnTo>
                      <a:pt x="364" y="914"/>
                    </a:lnTo>
                    <a:lnTo>
                      <a:pt x="369" y="928"/>
                    </a:lnTo>
                    <a:lnTo>
                      <a:pt x="374" y="944"/>
                    </a:lnTo>
                    <a:lnTo>
                      <a:pt x="374" y="944"/>
                    </a:lnTo>
                    <a:lnTo>
                      <a:pt x="374" y="948"/>
                    </a:lnTo>
                    <a:lnTo>
                      <a:pt x="374" y="954"/>
                    </a:lnTo>
                    <a:lnTo>
                      <a:pt x="371" y="967"/>
                    </a:lnTo>
                    <a:lnTo>
                      <a:pt x="371" y="967"/>
                    </a:lnTo>
                    <a:lnTo>
                      <a:pt x="366" y="980"/>
                    </a:lnTo>
                    <a:lnTo>
                      <a:pt x="363" y="986"/>
                    </a:lnTo>
                    <a:lnTo>
                      <a:pt x="362" y="991"/>
                    </a:lnTo>
                    <a:lnTo>
                      <a:pt x="362" y="991"/>
                    </a:lnTo>
                    <a:lnTo>
                      <a:pt x="361" y="995"/>
                    </a:lnTo>
                    <a:lnTo>
                      <a:pt x="362" y="999"/>
                    </a:lnTo>
                    <a:lnTo>
                      <a:pt x="365" y="1006"/>
                    </a:lnTo>
                    <a:lnTo>
                      <a:pt x="365" y="1006"/>
                    </a:lnTo>
                    <a:lnTo>
                      <a:pt x="368" y="1019"/>
                    </a:lnTo>
                    <a:lnTo>
                      <a:pt x="372" y="1031"/>
                    </a:lnTo>
                    <a:lnTo>
                      <a:pt x="372" y="1031"/>
                    </a:lnTo>
                    <a:lnTo>
                      <a:pt x="374" y="1037"/>
                    </a:lnTo>
                    <a:lnTo>
                      <a:pt x="374" y="1040"/>
                    </a:lnTo>
                    <a:lnTo>
                      <a:pt x="371" y="1044"/>
                    </a:lnTo>
                    <a:lnTo>
                      <a:pt x="371" y="1044"/>
                    </a:lnTo>
                    <a:lnTo>
                      <a:pt x="369" y="1048"/>
                    </a:lnTo>
                    <a:lnTo>
                      <a:pt x="368" y="1051"/>
                    </a:lnTo>
                    <a:lnTo>
                      <a:pt x="369" y="1055"/>
                    </a:lnTo>
                    <a:lnTo>
                      <a:pt x="368" y="1059"/>
                    </a:lnTo>
                    <a:lnTo>
                      <a:pt x="368" y="1059"/>
                    </a:lnTo>
                    <a:lnTo>
                      <a:pt x="367" y="1063"/>
                    </a:lnTo>
                    <a:lnTo>
                      <a:pt x="364" y="1065"/>
                    </a:lnTo>
                    <a:lnTo>
                      <a:pt x="360" y="1066"/>
                    </a:lnTo>
                    <a:lnTo>
                      <a:pt x="355" y="1066"/>
                    </a:lnTo>
                    <a:lnTo>
                      <a:pt x="355" y="1066"/>
                    </a:lnTo>
                    <a:lnTo>
                      <a:pt x="353" y="1067"/>
                    </a:lnTo>
                    <a:lnTo>
                      <a:pt x="351" y="1068"/>
                    </a:lnTo>
                    <a:lnTo>
                      <a:pt x="348" y="1071"/>
                    </a:lnTo>
                    <a:lnTo>
                      <a:pt x="343" y="1080"/>
                    </a:lnTo>
                    <a:lnTo>
                      <a:pt x="343" y="1080"/>
                    </a:lnTo>
                    <a:lnTo>
                      <a:pt x="342" y="1083"/>
                    </a:lnTo>
                    <a:lnTo>
                      <a:pt x="341" y="1088"/>
                    </a:lnTo>
                    <a:lnTo>
                      <a:pt x="340" y="1098"/>
                    </a:lnTo>
                    <a:lnTo>
                      <a:pt x="340" y="1098"/>
                    </a:lnTo>
                    <a:lnTo>
                      <a:pt x="341" y="1098"/>
                    </a:lnTo>
                    <a:lnTo>
                      <a:pt x="342" y="1100"/>
                    </a:lnTo>
                    <a:lnTo>
                      <a:pt x="342" y="1100"/>
                    </a:lnTo>
                    <a:lnTo>
                      <a:pt x="342" y="1107"/>
                    </a:lnTo>
                    <a:lnTo>
                      <a:pt x="342" y="1112"/>
                    </a:lnTo>
                    <a:lnTo>
                      <a:pt x="343" y="1115"/>
                    </a:lnTo>
                    <a:lnTo>
                      <a:pt x="343" y="1115"/>
                    </a:lnTo>
                    <a:lnTo>
                      <a:pt x="345" y="1118"/>
                    </a:lnTo>
                    <a:lnTo>
                      <a:pt x="343" y="1122"/>
                    </a:lnTo>
                    <a:lnTo>
                      <a:pt x="343" y="1122"/>
                    </a:lnTo>
                    <a:lnTo>
                      <a:pt x="341" y="1128"/>
                    </a:lnTo>
                    <a:lnTo>
                      <a:pt x="339" y="1131"/>
                    </a:lnTo>
                    <a:lnTo>
                      <a:pt x="337" y="1133"/>
                    </a:lnTo>
                    <a:lnTo>
                      <a:pt x="337" y="1133"/>
                    </a:lnTo>
                    <a:lnTo>
                      <a:pt x="334" y="1135"/>
                    </a:lnTo>
                    <a:lnTo>
                      <a:pt x="332" y="1136"/>
                    </a:lnTo>
                    <a:lnTo>
                      <a:pt x="330" y="1137"/>
                    </a:lnTo>
                    <a:lnTo>
                      <a:pt x="329" y="1140"/>
                    </a:lnTo>
                    <a:lnTo>
                      <a:pt x="329" y="1140"/>
                    </a:lnTo>
                    <a:lnTo>
                      <a:pt x="329" y="1146"/>
                    </a:lnTo>
                    <a:lnTo>
                      <a:pt x="329" y="1149"/>
                    </a:lnTo>
                    <a:lnTo>
                      <a:pt x="328" y="1151"/>
                    </a:lnTo>
                    <a:lnTo>
                      <a:pt x="328" y="1151"/>
                    </a:lnTo>
                    <a:lnTo>
                      <a:pt x="326" y="1157"/>
                    </a:lnTo>
                    <a:lnTo>
                      <a:pt x="321" y="1163"/>
                    </a:lnTo>
                    <a:lnTo>
                      <a:pt x="321" y="1163"/>
                    </a:lnTo>
                    <a:lnTo>
                      <a:pt x="318" y="1167"/>
                    </a:lnTo>
                    <a:lnTo>
                      <a:pt x="314" y="1170"/>
                    </a:lnTo>
                    <a:lnTo>
                      <a:pt x="308" y="1176"/>
                    </a:lnTo>
                    <a:lnTo>
                      <a:pt x="308" y="1176"/>
                    </a:lnTo>
                    <a:lnTo>
                      <a:pt x="306" y="1180"/>
                    </a:lnTo>
                    <a:lnTo>
                      <a:pt x="305" y="1183"/>
                    </a:lnTo>
                    <a:lnTo>
                      <a:pt x="305" y="1183"/>
                    </a:lnTo>
                    <a:lnTo>
                      <a:pt x="306" y="1188"/>
                    </a:lnTo>
                    <a:lnTo>
                      <a:pt x="306" y="1191"/>
                    </a:lnTo>
                    <a:lnTo>
                      <a:pt x="306" y="1194"/>
                    </a:lnTo>
                    <a:lnTo>
                      <a:pt x="306" y="1194"/>
                    </a:lnTo>
                    <a:lnTo>
                      <a:pt x="304" y="1198"/>
                    </a:lnTo>
                    <a:lnTo>
                      <a:pt x="301" y="1201"/>
                    </a:lnTo>
                    <a:lnTo>
                      <a:pt x="297" y="1204"/>
                    </a:lnTo>
                    <a:lnTo>
                      <a:pt x="294" y="1207"/>
                    </a:lnTo>
                    <a:lnTo>
                      <a:pt x="294" y="1207"/>
                    </a:lnTo>
                    <a:lnTo>
                      <a:pt x="290" y="1210"/>
                    </a:lnTo>
                    <a:lnTo>
                      <a:pt x="285" y="1212"/>
                    </a:lnTo>
                    <a:lnTo>
                      <a:pt x="278" y="1214"/>
                    </a:lnTo>
                    <a:lnTo>
                      <a:pt x="278" y="1214"/>
                    </a:lnTo>
                    <a:lnTo>
                      <a:pt x="275" y="1215"/>
                    </a:lnTo>
                    <a:lnTo>
                      <a:pt x="274" y="1215"/>
                    </a:lnTo>
                    <a:lnTo>
                      <a:pt x="273" y="1215"/>
                    </a:lnTo>
                    <a:lnTo>
                      <a:pt x="273" y="1215"/>
                    </a:lnTo>
                    <a:lnTo>
                      <a:pt x="270" y="1222"/>
                    </a:lnTo>
                    <a:lnTo>
                      <a:pt x="270" y="1222"/>
                    </a:lnTo>
                    <a:lnTo>
                      <a:pt x="267" y="1227"/>
                    </a:lnTo>
                    <a:lnTo>
                      <a:pt x="265" y="1231"/>
                    </a:lnTo>
                    <a:lnTo>
                      <a:pt x="260" y="1238"/>
                    </a:lnTo>
                    <a:lnTo>
                      <a:pt x="260" y="1238"/>
                    </a:lnTo>
                    <a:lnTo>
                      <a:pt x="259" y="1239"/>
                    </a:lnTo>
                    <a:lnTo>
                      <a:pt x="258" y="1239"/>
                    </a:lnTo>
                    <a:lnTo>
                      <a:pt x="255" y="1239"/>
                    </a:lnTo>
                    <a:lnTo>
                      <a:pt x="252" y="1237"/>
                    </a:lnTo>
                    <a:lnTo>
                      <a:pt x="248" y="1236"/>
                    </a:lnTo>
                    <a:lnTo>
                      <a:pt x="248" y="1236"/>
                    </a:lnTo>
                    <a:lnTo>
                      <a:pt x="246" y="1236"/>
                    </a:lnTo>
                    <a:lnTo>
                      <a:pt x="245" y="1237"/>
                    </a:lnTo>
                    <a:lnTo>
                      <a:pt x="244" y="1240"/>
                    </a:lnTo>
                    <a:lnTo>
                      <a:pt x="244" y="1248"/>
                    </a:lnTo>
                    <a:lnTo>
                      <a:pt x="244" y="1248"/>
                    </a:lnTo>
                    <a:lnTo>
                      <a:pt x="244" y="1259"/>
                    </a:lnTo>
                    <a:lnTo>
                      <a:pt x="245" y="1265"/>
                    </a:lnTo>
                    <a:lnTo>
                      <a:pt x="246" y="1271"/>
                    </a:lnTo>
                    <a:lnTo>
                      <a:pt x="246" y="1271"/>
                    </a:lnTo>
                    <a:lnTo>
                      <a:pt x="248" y="1276"/>
                    </a:lnTo>
                    <a:lnTo>
                      <a:pt x="248" y="1281"/>
                    </a:lnTo>
                    <a:lnTo>
                      <a:pt x="250" y="1290"/>
                    </a:lnTo>
                    <a:lnTo>
                      <a:pt x="250" y="1290"/>
                    </a:lnTo>
                    <a:lnTo>
                      <a:pt x="250" y="1292"/>
                    </a:lnTo>
                    <a:lnTo>
                      <a:pt x="248" y="1293"/>
                    </a:lnTo>
                    <a:lnTo>
                      <a:pt x="246" y="1294"/>
                    </a:lnTo>
                    <a:lnTo>
                      <a:pt x="242" y="1292"/>
                    </a:lnTo>
                    <a:lnTo>
                      <a:pt x="242" y="1292"/>
                    </a:lnTo>
                    <a:lnTo>
                      <a:pt x="239" y="1289"/>
                    </a:lnTo>
                    <a:lnTo>
                      <a:pt x="237" y="1286"/>
                    </a:lnTo>
                    <a:lnTo>
                      <a:pt x="234" y="1282"/>
                    </a:lnTo>
                    <a:lnTo>
                      <a:pt x="231" y="1279"/>
                    </a:lnTo>
                    <a:lnTo>
                      <a:pt x="231" y="1279"/>
                    </a:lnTo>
                    <a:lnTo>
                      <a:pt x="227" y="1278"/>
                    </a:lnTo>
                    <a:lnTo>
                      <a:pt x="226" y="1278"/>
                    </a:lnTo>
                    <a:lnTo>
                      <a:pt x="226" y="1279"/>
                    </a:lnTo>
                    <a:lnTo>
                      <a:pt x="225" y="1282"/>
                    </a:lnTo>
                    <a:lnTo>
                      <a:pt x="226" y="1285"/>
                    </a:lnTo>
                    <a:lnTo>
                      <a:pt x="226" y="1285"/>
                    </a:lnTo>
                    <a:lnTo>
                      <a:pt x="229" y="1290"/>
                    </a:lnTo>
                    <a:lnTo>
                      <a:pt x="232" y="1297"/>
                    </a:lnTo>
                    <a:lnTo>
                      <a:pt x="232" y="1297"/>
                    </a:lnTo>
                    <a:lnTo>
                      <a:pt x="234" y="1300"/>
                    </a:lnTo>
                    <a:lnTo>
                      <a:pt x="234" y="1302"/>
                    </a:lnTo>
                    <a:lnTo>
                      <a:pt x="233" y="1306"/>
                    </a:lnTo>
                    <a:lnTo>
                      <a:pt x="233" y="1306"/>
                    </a:lnTo>
                    <a:lnTo>
                      <a:pt x="231" y="1309"/>
                    </a:lnTo>
                    <a:lnTo>
                      <a:pt x="228" y="1310"/>
                    </a:lnTo>
                    <a:lnTo>
                      <a:pt x="225" y="1310"/>
                    </a:lnTo>
                    <a:lnTo>
                      <a:pt x="222" y="1309"/>
                    </a:lnTo>
                    <a:lnTo>
                      <a:pt x="222" y="1309"/>
                    </a:lnTo>
                    <a:lnTo>
                      <a:pt x="221" y="1308"/>
                    </a:lnTo>
                    <a:lnTo>
                      <a:pt x="222" y="1306"/>
                    </a:lnTo>
                    <a:lnTo>
                      <a:pt x="223" y="1305"/>
                    </a:lnTo>
                    <a:lnTo>
                      <a:pt x="224" y="1302"/>
                    </a:lnTo>
                    <a:lnTo>
                      <a:pt x="224" y="1302"/>
                    </a:lnTo>
                    <a:lnTo>
                      <a:pt x="224" y="1300"/>
                    </a:lnTo>
                    <a:lnTo>
                      <a:pt x="222" y="1298"/>
                    </a:lnTo>
                    <a:lnTo>
                      <a:pt x="220" y="1297"/>
                    </a:lnTo>
                    <a:lnTo>
                      <a:pt x="217" y="1297"/>
                    </a:lnTo>
                    <a:lnTo>
                      <a:pt x="217" y="1297"/>
                    </a:lnTo>
                    <a:lnTo>
                      <a:pt x="214" y="1299"/>
                    </a:lnTo>
                    <a:lnTo>
                      <a:pt x="210" y="1303"/>
                    </a:lnTo>
                    <a:lnTo>
                      <a:pt x="204" y="1310"/>
                    </a:lnTo>
                    <a:lnTo>
                      <a:pt x="204" y="1310"/>
                    </a:lnTo>
                    <a:lnTo>
                      <a:pt x="203" y="1311"/>
                    </a:lnTo>
                    <a:lnTo>
                      <a:pt x="201" y="1312"/>
                    </a:lnTo>
                    <a:lnTo>
                      <a:pt x="197" y="1314"/>
                    </a:lnTo>
                    <a:lnTo>
                      <a:pt x="197" y="1314"/>
                    </a:lnTo>
                    <a:lnTo>
                      <a:pt x="193" y="1315"/>
                    </a:lnTo>
                    <a:lnTo>
                      <a:pt x="191" y="1317"/>
                    </a:lnTo>
                    <a:lnTo>
                      <a:pt x="189" y="1319"/>
                    </a:lnTo>
                    <a:lnTo>
                      <a:pt x="189" y="1319"/>
                    </a:lnTo>
                    <a:lnTo>
                      <a:pt x="186" y="1322"/>
                    </a:lnTo>
                    <a:lnTo>
                      <a:pt x="181" y="1325"/>
                    </a:lnTo>
                    <a:lnTo>
                      <a:pt x="176" y="1327"/>
                    </a:lnTo>
                    <a:lnTo>
                      <a:pt x="172" y="1328"/>
                    </a:lnTo>
                    <a:lnTo>
                      <a:pt x="172" y="1328"/>
                    </a:lnTo>
                    <a:lnTo>
                      <a:pt x="168" y="1329"/>
                    </a:lnTo>
                    <a:lnTo>
                      <a:pt x="164" y="1333"/>
                    </a:lnTo>
                    <a:lnTo>
                      <a:pt x="157" y="1341"/>
                    </a:lnTo>
                    <a:lnTo>
                      <a:pt x="157" y="1341"/>
                    </a:lnTo>
                    <a:lnTo>
                      <a:pt x="154" y="1343"/>
                    </a:lnTo>
                    <a:lnTo>
                      <a:pt x="149" y="1346"/>
                    </a:lnTo>
                    <a:lnTo>
                      <a:pt x="140" y="1350"/>
                    </a:lnTo>
                    <a:lnTo>
                      <a:pt x="140" y="1350"/>
                    </a:lnTo>
                    <a:lnTo>
                      <a:pt x="138" y="1352"/>
                    </a:lnTo>
                    <a:lnTo>
                      <a:pt x="136" y="1353"/>
                    </a:lnTo>
                    <a:lnTo>
                      <a:pt x="136" y="1360"/>
                    </a:lnTo>
                    <a:lnTo>
                      <a:pt x="136" y="1360"/>
                    </a:lnTo>
                    <a:lnTo>
                      <a:pt x="135" y="1363"/>
                    </a:lnTo>
                    <a:lnTo>
                      <a:pt x="133" y="1366"/>
                    </a:lnTo>
                    <a:lnTo>
                      <a:pt x="127" y="1370"/>
                    </a:lnTo>
                    <a:lnTo>
                      <a:pt x="127" y="1370"/>
                    </a:lnTo>
                    <a:lnTo>
                      <a:pt x="125" y="1373"/>
                    </a:lnTo>
                    <a:lnTo>
                      <a:pt x="124" y="1375"/>
                    </a:lnTo>
                    <a:lnTo>
                      <a:pt x="123" y="1380"/>
                    </a:lnTo>
                    <a:lnTo>
                      <a:pt x="123" y="1380"/>
                    </a:lnTo>
                    <a:lnTo>
                      <a:pt x="122" y="1387"/>
                    </a:lnTo>
                    <a:lnTo>
                      <a:pt x="122" y="1390"/>
                    </a:lnTo>
                    <a:lnTo>
                      <a:pt x="123" y="1394"/>
                    </a:lnTo>
                    <a:lnTo>
                      <a:pt x="123" y="1394"/>
                    </a:lnTo>
                    <a:lnTo>
                      <a:pt x="125" y="1398"/>
                    </a:lnTo>
                    <a:lnTo>
                      <a:pt x="126" y="1401"/>
                    </a:lnTo>
                    <a:lnTo>
                      <a:pt x="127" y="1405"/>
                    </a:lnTo>
                    <a:lnTo>
                      <a:pt x="130" y="1410"/>
                    </a:lnTo>
                    <a:lnTo>
                      <a:pt x="130" y="1410"/>
                    </a:lnTo>
                    <a:lnTo>
                      <a:pt x="132" y="1412"/>
                    </a:lnTo>
                    <a:lnTo>
                      <a:pt x="134" y="1414"/>
                    </a:lnTo>
                    <a:lnTo>
                      <a:pt x="138" y="1414"/>
                    </a:lnTo>
                    <a:lnTo>
                      <a:pt x="147" y="1414"/>
                    </a:lnTo>
                    <a:lnTo>
                      <a:pt x="147" y="1414"/>
                    </a:lnTo>
                    <a:lnTo>
                      <a:pt x="151" y="1415"/>
                    </a:lnTo>
                    <a:lnTo>
                      <a:pt x="155" y="1417"/>
                    </a:lnTo>
                    <a:lnTo>
                      <a:pt x="159" y="1419"/>
                    </a:lnTo>
                    <a:lnTo>
                      <a:pt x="162" y="1422"/>
                    </a:lnTo>
                    <a:lnTo>
                      <a:pt x="162" y="1422"/>
                    </a:lnTo>
                    <a:lnTo>
                      <a:pt x="179" y="1439"/>
                    </a:lnTo>
                    <a:lnTo>
                      <a:pt x="179" y="1439"/>
                    </a:lnTo>
                    <a:lnTo>
                      <a:pt x="183" y="1443"/>
                    </a:lnTo>
                    <a:lnTo>
                      <a:pt x="188" y="1447"/>
                    </a:lnTo>
                    <a:lnTo>
                      <a:pt x="198" y="1453"/>
                    </a:lnTo>
                    <a:lnTo>
                      <a:pt x="198" y="1453"/>
                    </a:lnTo>
                    <a:lnTo>
                      <a:pt x="201" y="1456"/>
                    </a:lnTo>
                    <a:lnTo>
                      <a:pt x="201" y="1458"/>
                    </a:lnTo>
                    <a:lnTo>
                      <a:pt x="201" y="1460"/>
                    </a:lnTo>
                    <a:lnTo>
                      <a:pt x="202" y="1463"/>
                    </a:lnTo>
                    <a:lnTo>
                      <a:pt x="202" y="1463"/>
                    </a:lnTo>
                    <a:lnTo>
                      <a:pt x="204" y="1465"/>
                    </a:lnTo>
                    <a:lnTo>
                      <a:pt x="206" y="1468"/>
                    </a:lnTo>
                    <a:lnTo>
                      <a:pt x="209" y="1471"/>
                    </a:lnTo>
                    <a:lnTo>
                      <a:pt x="213" y="1476"/>
                    </a:lnTo>
                    <a:lnTo>
                      <a:pt x="213" y="1476"/>
                    </a:lnTo>
                    <a:lnTo>
                      <a:pt x="214" y="1480"/>
                    </a:lnTo>
                    <a:lnTo>
                      <a:pt x="214" y="1481"/>
                    </a:lnTo>
                    <a:lnTo>
                      <a:pt x="213" y="1482"/>
                    </a:lnTo>
                    <a:lnTo>
                      <a:pt x="210" y="1484"/>
                    </a:lnTo>
                    <a:lnTo>
                      <a:pt x="208" y="1485"/>
                    </a:lnTo>
                    <a:lnTo>
                      <a:pt x="207" y="1488"/>
                    </a:lnTo>
                    <a:lnTo>
                      <a:pt x="207" y="1488"/>
                    </a:lnTo>
                    <a:lnTo>
                      <a:pt x="206" y="1493"/>
                    </a:lnTo>
                    <a:lnTo>
                      <a:pt x="207" y="1497"/>
                    </a:lnTo>
                    <a:lnTo>
                      <a:pt x="209" y="1501"/>
                    </a:lnTo>
                    <a:lnTo>
                      <a:pt x="211" y="1507"/>
                    </a:lnTo>
                    <a:lnTo>
                      <a:pt x="211" y="1507"/>
                    </a:lnTo>
                    <a:lnTo>
                      <a:pt x="212" y="1514"/>
                    </a:lnTo>
                    <a:lnTo>
                      <a:pt x="211" y="1519"/>
                    </a:lnTo>
                    <a:lnTo>
                      <a:pt x="208" y="1523"/>
                    </a:lnTo>
                    <a:lnTo>
                      <a:pt x="204" y="1527"/>
                    </a:lnTo>
                    <a:lnTo>
                      <a:pt x="204" y="1527"/>
                    </a:lnTo>
                    <a:lnTo>
                      <a:pt x="198" y="1534"/>
                    </a:lnTo>
                    <a:lnTo>
                      <a:pt x="197" y="1538"/>
                    </a:lnTo>
                    <a:lnTo>
                      <a:pt x="196" y="1542"/>
                    </a:lnTo>
                    <a:lnTo>
                      <a:pt x="196" y="1542"/>
                    </a:lnTo>
                    <a:lnTo>
                      <a:pt x="195" y="1547"/>
                    </a:lnTo>
                    <a:lnTo>
                      <a:pt x="194" y="1550"/>
                    </a:lnTo>
                    <a:lnTo>
                      <a:pt x="190" y="1557"/>
                    </a:lnTo>
                    <a:lnTo>
                      <a:pt x="190" y="1557"/>
                    </a:lnTo>
                    <a:lnTo>
                      <a:pt x="186" y="1564"/>
                    </a:lnTo>
                    <a:lnTo>
                      <a:pt x="185" y="1567"/>
                    </a:lnTo>
                    <a:lnTo>
                      <a:pt x="185" y="1571"/>
                    </a:lnTo>
                    <a:lnTo>
                      <a:pt x="185" y="1571"/>
                    </a:lnTo>
                    <a:lnTo>
                      <a:pt x="184" y="1580"/>
                    </a:lnTo>
                    <a:lnTo>
                      <a:pt x="183" y="1589"/>
                    </a:lnTo>
                    <a:lnTo>
                      <a:pt x="183" y="1589"/>
                    </a:lnTo>
                    <a:lnTo>
                      <a:pt x="182" y="1592"/>
                    </a:lnTo>
                    <a:lnTo>
                      <a:pt x="180" y="1595"/>
                    </a:lnTo>
                    <a:lnTo>
                      <a:pt x="180" y="1597"/>
                    </a:lnTo>
                    <a:lnTo>
                      <a:pt x="180" y="1599"/>
                    </a:lnTo>
                    <a:lnTo>
                      <a:pt x="180" y="1599"/>
                    </a:lnTo>
                    <a:lnTo>
                      <a:pt x="183" y="1612"/>
                    </a:lnTo>
                    <a:lnTo>
                      <a:pt x="187" y="1620"/>
                    </a:lnTo>
                    <a:lnTo>
                      <a:pt x="190" y="1628"/>
                    </a:lnTo>
                    <a:lnTo>
                      <a:pt x="190" y="1628"/>
                    </a:lnTo>
                    <a:lnTo>
                      <a:pt x="198" y="1643"/>
                    </a:lnTo>
                    <a:lnTo>
                      <a:pt x="203" y="1652"/>
                    </a:lnTo>
                    <a:lnTo>
                      <a:pt x="208" y="1660"/>
                    </a:lnTo>
                    <a:lnTo>
                      <a:pt x="208" y="1660"/>
                    </a:lnTo>
                    <a:lnTo>
                      <a:pt x="218" y="1674"/>
                    </a:lnTo>
                    <a:lnTo>
                      <a:pt x="222" y="1679"/>
                    </a:lnTo>
                    <a:lnTo>
                      <a:pt x="225" y="1681"/>
                    </a:lnTo>
                    <a:lnTo>
                      <a:pt x="225" y="1681"/>
                    </a:lnTo>
                    <a:lnTo>
                      <a:pt x="227" y="1682"/>
                    </a:lnTo>
                    <a:lnTo>
                      <a:pt x="228" y="1684"/>
                    </a:lnTo>
                    <a:lnTo>
                      <a:pt x="230" y="1687"/>
                    </a:lnTo>
                    <a:lnTo>
                      <a:pt x="230" y="1692"/>
                    </a:lnTo>
                    <a:lnTo>
                      <a:pt x="229" y="1696"/>
                    </a:lnTo>
                    <a:lnTo>
                      <a:pt x="229" y="1696"/>
                    </a:lnTo>
                    <a:lnTo>
                      <a:pt x="229" y="1699"/>
                    </a:lnTo>
                    <a:lnTo>
                      <a:pt x="230" y="1701"/>
                    </a:lnTo>
                    <a:lnTo>
                      <a:pt x="231" y="1703"/>
                    </a:lnTo>
                    <a:lnTo>
                      <a:pt x="235" y="1704"/>
                    </a:lnTo>
                    <a:lnTo>
                      <a:pt x="235" y="1704"/>
                    </a:lnTo>
                    <a:lnTo>
                      <a:pt x="238" y="1706"/>
                    </a:lnTo>
                    <a:lnTo>
                      <a:pt x="239" y="1708"/>
                    </a:lnTo>
                    <a:lnTo>
                      <a:pt x="239" y="1717"/>
                    </a:lnTo>
                    <a:lnTo>
                      <a:pt x="239" y="1717"/>
                    </a:lnTo>
                    <a:lnTo>
                      <a:pt x="240" y="1722"/>
                    </a:lnTo>
                    <a:lnTo>
                      <a:pt x="241" y="1724"/>
                    </a:lnTo>
                    <a:lnTo>
                      <a:pt x="242" y="1726"/>
                    </a:lnTo>
                    <a:lnTo>
                      <a:pt x="244" y="1726"/>
                    </a:lnTo>
                    <a:lnTo>
                      <a:pt x="244" y="1726"/>
                    </a:lnTo>
                    <a:lnTo>
                      <a:pt x="250" y="1727"/>
                    </a:lnTo>
                    <a:lnTo>
                      <a:pt x="253" y="1727"/>
                    </a:lnTo>
                    <a:lnTo>
                      <a:pt x="257" y="1726"/>
                    </a:lnTo>
                    <a:lnTo>
                      <a:pt x="257" y="1726"/>
                    </a:lnTo>
                    <a:lnTo>
                      <a:pt x="261" y="1725"/>
                    </a:lnTo>
                    <a:lnTo>
                      <a:pt x="264" y="1725"/>
                    </a:lnTo>
                    <a:lnTo>
                      <a:pt x="267" y="1726"/>
                    </a:lnTo>
                    <a:lnTo>
                      <a:pt x="271" y="1729"/>
                    </a:lnTo>
                    <a:lnTo>
                      <a:pt x="271" y="1729"/>
                    </a:lnTo>
                    <a:lnTo>
                      <a:pt x="273" y="1733"/>
                    </a:lnTo>
                    <a:lnTo>
                      <a:pt x="274" y="1736"/>
                    </a:lnTo>
                    <a:lnTo>
                      <a:pt x="275" y="1738"/>
                    </a:lnTo>
                    <a:lnTo>
                      <a:pt x="280" y="1739"/>
                    </a:lnTo>
                    <a:lnTo>
                      <a:pt x="280" y="1739"/>
                    </a:lnTo>
                    <a:lnTo>
                      <a:pt x="283" y="1740"/>
                    </a:lnTo>
                    <a:lnTo>
                      <a:pt x="285" y="1742"/>
                    </a:lnTo>
                    <a:lnTo>
                      <a:pt x="287" y="1744"/>
                    </a:lnTo>
                    <a:lnTo>
                      <a:pt x="289" y="1746"/>
                    </a:lnTo>
                    <a:lnTo>
                      <a:pt x="290" y="1752"/>
                    </a:lnTo>
                    <a:lnTo>
                      <a:pt x="290" y="1757"/>
                    </a:lnTo>
                    <a:lnTo>
                      <a:pt x="290" y="1757"/>
                    </a:lnTo>
                    <a:lnTo>
                      <a:pt x="289" y="1767"/>
                    </a:lnTo>
                    <a:lnTo>
                      <a:pt x="289" y="1771"/>
                    </a:lnTo>
                    <a:lnTo>
                      <a:pt x="290" y="1774"/>
                    </a:lnTo>
                    <a:lnTo>
                      <a:pt x="290" y="1774"/>
                    </a:lnTo>
                    <a:lnTo>
                      <a:pt x="292" y="1780"/>
                    </a:lnTo>
                    <a:lnTo>
                      <a:pt x="293" y="1783"/>
                    </a:lnTo>
                    <a:lnTo>
                      <a:pt x="292" y="1787"/>
                    </a:lnTo>
                    <a:lnTo>
                      <a:pt x="292" y="1787"/>
                    </a:lnTo>
                    <a:lnTo>
                      <a:pt x="289" y="1792"/>
                    </a:lnTo>
                    <a:lnTo>
                      <a:pt x="289" y="1795"/>
                    </a:lnTo>
                    <a:lnTo>
                      <a:pt x="289" y="1800"/>
                    </a:lnTo>
                    <a:lnTo>
                      <a:pt x="289" y="1800"/>
                    </a:lnTo>
                    <a:lnTo>
                      <a:pt x="289" y="1803"/>
                    </a:lnTo>
                    <a:lnTo>
                      <a:pt x="289" y="1804"/>
                    </a:lnTo>
                    <a:lnTo>
                      <a:pt x="288" y="1805"/>
                    </a:lnTo>
                    <a:lnTo>
                      <a:pt x="286" y="1804"/>
                    </a:lnTo>
                    <a:lnTo>
                      <a:pt x="280" y="1801"/>
                    </a:lnTo>
                    <a:lnTo>
                      <a:pt x="270" y="1797"/>
                    </a:lnTo>
                    <a:lnTo>
                      <a:pt x="270" y="1797"/>
                    </a:lnTo>
                    <a:lnTo>
                      <a:pt x="265" y="1795"/>
                    </a:lnTo>
                    <a:lnTo>
                      <a:pt x="262" y="1795"/>
                    </a:lnTo>
                    <a:lnTo>
                      <a:pt x="260" y="1796"/>
                    </a:lnTo>
                    <a:lnTo>
                      <a:pt x="259" y="1798"/>
                    </a:lnTo>
                    <a:lnTo>
                      <a:pt x="259" y="1801"/>
                    </a:lnTo>
                    <a:lnTo>
                      <a:pt x="261" y="1804"/>
                    </a:lnTo>
                    <a:lnTo>
                      <a:pt x="264" y="1810"/>
                    </a:lnTo>
                    <a:lnTo>
                      <a:pt x="264" y="1810"/>
                    </a:lnTo>
                    <a:lnTo>
                      <a:pt x="267" y="1815"/>
                    </a:lnTo>
                    <a:lnTo>
                      <a:pt x="269" y="1817"/>
                    </a:lnTo>
                    <a:lnTo>
                      <a:pt x="271" y="1819"/>
                    </a:lnTo>
                    <a:lnTo>
                      <a:pt x="272" y="1822"/>
                    </a:lnTo>
                    <a:lnTo>
                      <a:pt x="272" y="1822"/>
                    </a:lnTo>
                    <a:lnTo>
                      <a:pt x="274" y="1826"/>
                    </a:lnTo>
                    <a:lnTo>
                      <a:pt x="277" y="1830"/>
                    </a:lnTo>
                    <a:lnTo>
                      <a:pt x="283" y="1834"/>
                    </a:lnTo>
                    <a:lnTo>
                      <a:pt x="290" y="1839"/>
                    </a:lnTo>
                    <a:lnTo>
                      <a:pt x="290" y="1839"/>
                    </a:lnTo>
                    <a:lnTo>
                      <a:pt x="294" y="1841"/>
                    </a:lnTo>
                    <a:lnTo>
                      <a:pt x="298" y="1844"/>
                    </a:lnTo>
                    <a:lnTo>
                      <a:pt x="304" y="1851"/>
                    </a:lnTo>
                    <a:lnTo>
                      <a:pt x="308" y="1858"/>
                    </a:lnTo>
                    <a:lnTo>
                      <a:pt x="311" y="1866"/>
                    </a:lnTo>
                    <a:lnTo>
                      <a:pt x="311" y="1866"/>
                    </a:lnTo>
                    <a:lnTo>
                      <a:pt x="314" y="1873"/>
                    </a:lnTo>
                    <a:lnTo>
                      <a:pt x="317" y="1878"/>
                    </a:lnTo>
                    <a:lnTo>
                      <a:pt x="320" y="1882"/>
                    </a:lnTo>
                    <a:lnTo>
                      <a:pt x="325" y="1887"/>
                    </a:lnTo>
                    <a:lnTo>
                      <a:pt x="325" y="1887"/>
                    </a:lnTo>
                    <a:lnTo>
                      <a:pt x="328" y="1890"/>
                    </a:lnTo>
                    <a:lnTo>
                      <a:pt x="329" y="1893"/>
                    </a:lnTo>
                    <a:lnTo>
                      <a:pt x="330" y="1895"/>
                    </a:lnTo>
                    <a:lnTo>
                      <a:pt x="330" y="1898"/>
                    </a:lnTo>
                    <a:lnTo>
                      <a:pt x="329" y="1902"/>
                    </a:lnTo>
                    <a:lnTo>
                      <a:pt x="328" y="1907"/>
                    </a:lnTo>
                    <a:lnTo>
                      <a:pt x="328" y="1907"/>
                    </a:lnTo>
                    <a:lnTo>
                      <a:pt x="327" y="1908"/>
                    </a:lnTo>
                    <a:lnTo>
                      <a:pt x="325" y="1910"/>
                    </a:lnTo>
                    <a:lnTo>
                      <a:pt x="317" y="1911"/>
                    </a:lnTo>
                    <a:lnTo>
                      <a:pt x="303" y="1913"/>
                    </a:lnTo>
                    <a:lnTo>
                      <a:pt x="285" y="1916"/>
                    </a:lnTo>
                    <a:lnTo>
                      <a:pt x="285" y="1916"/>
                    </a:lnTo>
                    <a:lnTo>
                      <a:pt x="275" y="1919"/>
                    </a:lnTo>
                    <a:lnTo>
                      <a:pt x="267" y="1923"/>
                    </a:lnTo>
                    <a:lnTo>
                      <a:pt x="261" y="1928"/>
                    </a:lnTo>
                    <a:lnTo>
                      <a:pt x="256" y="1933"/>
                    </a:lnTo>
                    <a:lnTo>
                      <a:pt x="253" y="1939"/>
                    </a:lnTo>
                    <a:lnTo>
                      <a:pt x="250" y="1945"/>
                    </a:lnTo>
                    <a:lnTo>
                      <a:pt x="246" y="1958"/>
                    </a:lnTo>
                    <a:lnTo>
                      <a:pt x="246" y="1958"/>
                    </a:lnTo>
                    <a:lnTo>
                      <a:pt x="246" y="1965"/>
                    </a:lnTo>
                    <a:lnTo>
                      <a:pt x="248" y="1971"/>
                    </a:lnTo>
                    <a:lnTo>
                      <a:pt x="251" y="1977"/>
                    </a:lnTo>
                    <a:lnTo>
                      <a:pt x="255" y="1982"/>
                    </a:lnTo>
                    <a:lnTo>
                      <a:pt x="261" y="1988"/>
                    </a:lnTo>
                    <a:lnTo>
                      <a:pt x="267" y="1993"/>
                    </a:lnTo>
                    <a:lnTo>
                      <a:pt x="281" y="2001"/>
                    </a:lnTo>
                    <a:lnTo>
                      <a:pt x="281" y="2001"/>
                    </a:lnTo>
                    <a:lnTo>
                      <a:pt x="292" y="2007"/>
                    </a:lnTo>
                    <a:lnTo>
                      <a:pt x="299" y="2010"/>
                    </a:lnTo>
                    <a:lnTo>
                      <a:pt x="306" y="2013"/>
                    </a:lnTo>
                    <a:lnTo>
                      <a:pt x="316" y="2019"/>
                    </a:lnTo>
                    <a:lnTo>
                      <a:pt x="316" y="2019"/>
                    </a:lnTo>
                    <a:lnTo>
                      <a:pt x="331" y="2032"/>
                    </a:lnTo>
                    <a:lnTo>
                      <a:pt x="339" y="2036"/>
                    </a:lnTo>
                    <a:lnTo>
                      <a:pt x="350" y="2041"/>
                    </a:lnTo>
                    <a:lnTo>
                      <a:pt x="350" y="2041"/>
                    </a:lnTo>
                    <a:lnTo>
                      <a:pt x="357" y="2043"/>
                    </a:lnTo>
                    <a:lnTo>
                      <a:pt x="365" y="2044"/>
                    </a:lnTo>
                    <a:lnTo>
                      <a:pt x="373" y="2043"/>
                    </a:lnTo>
                    <a:lnTo>
                      <a:pt x="381" y="2042"/>
                    </a:lnTo>
                    <a:lnTo>
                      <a:pt x="394" y="2039"/>
                    </a:lnTo>
                    <a:lnTo>
                      <a:pt x="399" y="2038"/>
                    </a:lnTo>
                    <a:lnTo>
                      <a:pt x="399" y="2038"/>
                    </a:lnTo>
                    <a:lnTo>
                      <a:pt x="401" y="2038"/>
                    </a:lnTo>
                    <a:lnTo>
                      <a:pt x="405" y="2040"/>
                    </a:lnTo>
                    <a:lnTo>
                      <a:pt x="412" y="2044"/>
                    </a:lnTo>
                    <a:lnTo>
                      <a:pt x="424" y="2055"/>
                    </a:lnTo>
                    <a:lnTo>
                      <a:pt x="424" y="2055"/>
                    </a:lnTo>
                    <a:lnTo>
                      <a:pt x="435" y="2063"/>
                    </a:lnTo>
                    <a:lnTo>
                      <a:pt x="441" y="2068"/>
                    </a:lnTo>
                    <a:lnTo>
                      <a:pt x="448" y="2071"/>
                    </a:lnTo>
                    <a:lnTo>
                      <a:pt x="448" y="2071"/>
                    </a:lnTo>
                    <a:lnTo>
                      <a:pt x="461" y="2077"/>
                    </a:lnTo>
                    <a:lnTo>
                      <a:pt x="466" y="2080"/>
                    </a:lnTo>
                    <a:lnTo>
                      <a:pt x="471" y="2083"/>
                    </a:lnTo>
                    <a:lnTo>
                      <a:pt x="471" y="2083"/>
                    </a:lnTo>
                    <a:lnTo>
                      <a:pt x="476" y="2087"/>
                    </a:lnTo>
                    <a:lnTo>
                      <a:pt x="484" y="2091"/>
                    </a:lnTo>
                    <a:lnTo>
                      <a:pt x="502" y="2099"/>
                    </a:lnTo>
                    <a:lnTo>
                      <a:pt x="502" y="2099"/>
                    </a:lnTo>
                    <a:lnTo>
                      <a:pt x="520" y="2109"/>
                    </a:lnTo>
                    <a:lnTo>
                      <a:pt x="528" y="2114"/>
                    </a:lnTo>
                    <a:lnTo>
                      <a:pt x="535" y="2119"/>
                    </a:lnTo>
                    <a:lnTo>
                      <a:pt x="535" y="2119"/>
                    </a:lnTo>
                    <a:lnTo>
                      <a:pt x="541" y="2123"/>
                    </a:lnTo>
                    <a:lnTo>
                      <a:pt x="547" y="2127"/>
                    </a:lnTo>
                    <a:lnTo>
                      <a:pt x="563" y="2135"/>
                    </a:lnTo>
                    <a:lnTo>
                      <a:pt x="563" y="2135"/>
                    </a:lnTo>
                    <a:lnTo>
                      <a:pt x="568" y="2137"/>
                    </a:lnTo>
                    <a:lnTo>
                      <a:pt x="575" y="2138"/>
                    </a:lnTo>
                    <a:lnTo>
                      <a:pt x="589" y="2138"/>
                    </a:lnTo>
                    <a:lnTo>
                      <a:pt x="604" y="2137"/>
                    </a:lnTo>
                    <a:lnTo>
                      <a:pt x="615" y="2136"/>
                    </a:lnTo>
                    <a:lnTo>
                      <a:pt x="615" y="2136"/>
                    </a:lnTo>
                    <a:lnTo>
                      <a:pt x="624" y="2135"/>
                    </a:lnTo>
                    <a:lnTo>
                      <a:pt x="636" y="2135"/>
                    </a:lnTo>
                    <a:lnTo>
                      <a:pt x="647" y="2136"/>
                    </a:lnTo>
                    <a:lnTo>
                      <a:pt x="651" y="2138"/>
                    </a:lnTo>
                    <a:lnTo>
                      <a:pt x="655" y="2139"/>
                    </a:lnTo>
                    <a:lnTo>
                      <a:pt x="655" y="2139"/>
                    </a:lnTo>
                    <a:lnTo>
                      <a:pt x="659" y="2140"/>
                    </a:lnTo>
                    <a:lnTo>
                      <a:pt x="662" y="2141"/>
                    </a:lnTo>
                    <a:lnTo>
                      <a:pt x="664" y="2141"/>
                    </a:lnTo>
                    <a:lnTo>
                      <a:pt x="667" y="2140"/>
                    </a:lnTo>
                    <a:lnTo>
                      <a:pt x="672" y="2137"/>
                    </a:lnTo>
                    <a:lnTo>
                      <a:pt x="678" y="2133"/>
                    </a:lnTo>
                    <a:lnTo>
                      <a:pt x="678" y="2133"/>
                    </a:lnTo>
                    <a:lnTo>
                      <a:pt x="683" y="2130"/>
                    </a:lnTo>
                    <a:lnTo>
                      <a:pt x="687" y="2129"/>
                    </a:lnTo>
                    <a:lnTo>
                      <a:pt x="695" y="2128"/>
                    </a:lnTo>
                    <a:lnTo>
                      <a:pt x="695" y="2128"/>
                    </a:lnTo>
                    <a:lnTo>
                      <a:pt x="702" y="2128"/>
                    </a:lnTo>
                    <a:lnTo>
                      <a:pt x="712" y="2128"/>
                    </a:lnTo>
                    <a:lnTo>
                      <a:pt x="725" y="2129"/>
                    </a:lnTo>
                    <a:lnTo>
                      <a:pt x="739" y="2131"/>
                    </a:lnTo>
                    <a:lnTo>
                      <a:pt x="739" y="2131"/>
                    </a:lnTo>
                    <a:lnTo>
                      <a:pt x="745" y="2132"/>
                    </a:lnTo>
                    <a:lnTo>
                      <a:pt x="750" y="2132"/>
                    </a:lnTo>
                    <a:lnTo>
                      <a:pt x="754" y="2132"/>
                    </a:lnTo>
                    <a:lnTo>
                      <a:pt x="757" y="2131"/>
                    </a:lnTo>
                    <a:lnTo>
                      <a:pt x="762" y="2128"/>
                    </a:lnTo>
                    <a:lnTo>
                      <a:pt x="765" y="2126"/>
                    </a:lnTo>
                    <a:lnTo>
                      <a:pt x="765" y="2126"/>
                    </a:lnTo>
                    <a:lnTo>
                      <a:pt x="779" y="2123"/>
                    </a:lnTo>
                    <a:lnTo>
                      <a:pt x="788" y="2122"/>
                    </a:lnTo>
                    <a:lnTo>
                      <a:pt x="797" y="2122"/>
                    </a:lnTo>
                    <a:lnTo>
                      <a:pt x="797" y="2122"/>
                    </a:lnTo>
                    <a:lnTo>
                      <a:pt x="806" y="2122"/>
                    </a:lnTo>
                    <a:lnTo>
                      <a:pt x="815" y="2122"/>
                    </a:lnTo>
                    <a:lnTo>
                      <a:pt x="830" y="2119"/>
                    </a:lnTo>
                    <a:lnTo>
                      <a:pt x="830" y="2119"/>
                    </a:lnTo>
                    <a:lnTo>
                      <a:pt x="836" y="2119"/>
                    </a:lnTo>
                    <a:lnTo>
                      <a:pt x="842" y="2120"/>
                    </a:lnTo>
                    <a:lnTo>
                      <a:pt x="848" y="2122"/>
                    </a:lnTo>
                    <a:lnTo>
                      <a:pt x="852" y="2126"/>
                    </a:lnTo>
                    <a:lnTo>
                      <a:pt x="852" y="2126"/>
                    </a:lnTo>
                    <a:lnTo>
                      <a:pt x="854" y="2128"/>
                    </a:lnTo>
                    <a:lnTo>
                      <a:pt x="856" y="2129"/>
                    </a:lnTo>
                    <a:lnTo>
                      <a:pt x="861" y="2128"/>
                    </a:lnTo>
                    <a:lnTo>
                      <a:pt x="865" y="2127"/>
                    </a:lnTo>
                    <a:lnTo>
                      <a:pt x="868" y="2125"/>
                    </a:lnTo>
                    <a:lnTo>
                      <a:pt x="868" y="2125"/>
                    </a:lnTo>
                    <a:lnTo>
                      <a:pt x="874" y="2123"/>
                    </a:lnTo>
                    <a:lnTo>
                      <a:pt x="878" y="2122"/>
                    </a:lnTo>
                    <a:lnTo>
                      <a:pt x="882" y="2123"/>
                    </a:lnTo>
                    <a:lnTo>
                      <a:pt x="882" y="2123"/>
                    </a:lnTo>
                    <a:lnTo>
                      <a:pt x="887" y="2125"/>
                    </a:lnTo>
                    <a:lnTo>
                      <a:pt x="891" y="2125"/>
                    </a:lnTo>
                    <a:lnTo>
                      <a:pt x="895" y="2124"/>
                    </a:lnTo>
                    <a:lnTo>
                      <a:pt x="898" y="2123"/>
                    </a:lnTo>
                    <a:lnTo>
                      <a:pt x="898" y="2123"/>
                    </a:lnTo>
                    <a:lnTo>
                      <a:pt x="901" y="2123"/>
                    </a:lnTo>
                    <a:lnTo>
                      <a:pt x="902" y="2124"/>
                    </a:lnTo>
                    <a:lnTo>
                      <a:pt x="904" y="2128"/>
                    </a:lnTo>
                    <a:lnTo>
                      <a:pt x="907" y="2133"/>
                    </a:lnTo>
                    <a:lnTo>
                      <a:pt x="907" y="2133"/>
                    </a:lnTo>
                    <a:lnTo>
                      <a:pt x="909" y="2135"/>
                    </a:lnTo>
                    <a:lnTo>
                      <a:pt x="911" y="2136"/>
                    </a:lnTo>
                    <a:lnTo>
                      <a:pt x="914" y="2136"/>
                    </a:lnTo>
                    <a:lnTo>
                      <a:pt x="916" y="2135"/>
                    </a:lnTo>
                    <a:lnTo>
                      <a:pt x="921" y="2132"/>
                    </a:lnTo>
                    <a:lnTo>
                      <a:pt x="925" y="2128"/>
                    </a:lnTo>
                    <a:lnTo>
                      <a:pt x="925" y="2128"/>
                    </a:lnTo>
                    <a:lnTo>
                      <a:pt x="928" y="2125"/>
                    </a:lnTo>
                    <a:lnTo>
                      <a:pt x="930" y="2122"/>
                    </a:lnTo>
                    <a:lnTo>
                      <a:pt x="932" y="2119"/>
                    </a:lnTo>
                    <a:lnTo>
                      <a:pt x="936" y="2115"/>
                    </a:lnTo>
                    <a:lnTo>
                      <a:pt x="936" y="2115"/>
                    </a:lnTo>
                    <a:lnTo>
                      <a:pt x="939" y="2114"/>
                    </a:lnTo>
                    <a:lnTo>
                      <a:pt x="943" y="2112"/>
                    </a:lnTo>
                    <a:lnTo>
                      <a:pt x="953" y="2111"/>
                    </a:lnTo>
                    <a:lnTo>
                      <a:pt x="963" y="2111"/>
                    </a:lnTo>
                    <a:lnTo>
                      <a:pt x="970" y="2110"/>
                    </a:lnTo>
                    <a:lnTo>
                      <a:pt x="970" y="2110"/>
                    </a:lnTo>
                    <a:lnTo>
                      <a:pt x="982" y="2106"/>
                    </a:lnTo>
                    <a:lnTo>
                      <a:pt x="995" y="2101"/>
                    </a:lnTo>
                    <a:lnTo>
                      <a:pt x="995" y="2101"/>
                    </a:lnTo>
                    <a:lnTo>
                      <a:pt x="1000" y="2100"/>
                    </a:lnTo>
                    <a:lnTo>
                      <a:pt x="1005" y="2099"/>
                    </a:lnTo>
                    <a:lnTo>
                      <a:pt x="1017" y="2099"/>
                    </a:lnTo>
                    <a:lnTo>
                      <a:pt x="1017" y="2099"/>
                    </a:lnTo>
                    <a:lnTo>
                      <a:pt x="1030" y="2098"/>
                    </a:lnTo>
                    <a:lnTo>
                      <a:pt x="1038" y="2096"/>
                    </a:lnTo>
                    <a:lnTo>
                      <a:pt x="1038" y="2096"/>
                    </a:lnTo>
                    <a:lnTo>
                      <a:pt x="1040" y="2096"/>
                    </a:lnTo>
                    <a:lnTo>
                      <a:pt x="1044" y="2096"/>
                    </a:lnTo>
                    <a:lnTo>
                      <a:pt x="1047" y="2097"/>
                    </a:lnTo>
                    <a:lnTo>
                      <a:pt x="1049" y="2099"/>
                    </a:lnTo>
                    <a:lnTo>
                      <a:pt x="1049" y="2099"/>
                    </a:lnTo>
                    <a:lnTo>
                      <a:pt x="1052" y="2102"/>
                    </a:lnTo>
                    <a:lnTo>
                      <a:pt x="1055" y="2103"/>
                    </a:lnTo>
                    <a:lnTo>
                      <a:pt x="1062" y="2104"/>
                    </a:lnTo>
                    <a:lnTo>
                      <a:pt x="1062" y="2104"/>
                    </a:lnTo>
                    <a:lnTo>
                      <a:pt x="1065" y="2104"/>
                    </a:lnTo>
                    <a:lnTo>
                      <a:pt x="1067" y="2104"/>
                    </a:lnTo>
                    <a:lnTo>
                      <a:pt x="1068" y="2106"/>
                    </a:lnTo>
                    <a:lnTo>
                      <a:pt x="1069" y="2110"/>
                    </a:lnTo>
                    <a:lnTo>
                      <a:pt x="1069" y="2110"/>
                    </a:lnTo>
                    <a:lnTo>
                      <a:pt x="1071" y="2113"/>
                    </a:lnTo>
                    <a:lnTo>
                      <a:pt x="1073" y="2115"/>
                    </a:lnTo>
                    <a:lnTo>
                      <a:pt x="1077" y="2116"/>
                    </a:lnTo>
                    <a:lnTo>
                      <a:pt x="1081" y="2116"/>
                    </a:lnTo>
                    <a:lnTo>
                      <a:pt x="1081" y="2116"/>
                    </a:lnTo>
                    <a:lnTo>
                      <a:pt x="1091" y="2114"/>
                    </a:lnTo>
                    <a:lnTo>
                      <a:pt x="1097" y="2114"/>
                    </a:lnTo>
                    <a:lnTo>
                      <a:pt x="1104" y="2115"/>
                    </a:lnTo>
                    <a:lnTo>
                      <a:pt x="1104" y="2115"/>
                    </a:lnTo>
                    <a:lnTo>
                      <a:pt x="1117" y="2119"/>
                    </a:lnTo>
                    <a:lnTo>
                      <a:pt x="1122" y="2121"/>
                    </a:lnTo>
                    <a:lnTo>
                      <a:pt x="1126" y="2123"/>
                    </a:lnTo>
                    <a:lnTo>
                      <a:pt x="1126" y="2123"/>
                    </a:lnTo>
                    <a:lnTo>
                      <a:pt x="1141" y="2138"/>
                    </a:lnTo>
                    <a:lnTo>
                      <a:pt x="1157" y="2156"/>
                    </a:lnTo>
                    <a:lnTo>
                      <a:pt x="1157" y="2156"/>
                    </a:lnTo>
                    <a:lnTo>
                      <a:pt x="1161" y="2160"/>
                    </a:lnTo>
                    <a:lnTo>
                      <a:pt x="1163" y="2163"/>
                    </a:lnTo>
                    <a:lnTo>
                      <a:pt x="1166" y="2165"/>
                    </a:lnTo>
                    <a:lnTo>
                      <a:pt x="1171" y="2167"/>
                    </a:lnTo>
                    <a:lnTo>
                      <a:pt x="1171" y="2167"/>
                    </a:lnTo>
                    <a:lnTo>
                      <a:pt x="1175" y="2168"/>
                    </a:lnTo>
                    <a:lnTo>
                      <a:pt x="1181" y="2169"/>
                    </a:lnTo>
                    <a:lnTo>
                      <a:pt x="1193" y="2168"/>
                    </a:lnTo>
                    <a:lnTo>
                      <a:pt x="1213" y="2167"/>
                    </a:lnTo>
                    <a:lnTo>
                      <a:pt x="1213" y="2167"/>
                    </a:lnTo>
                    <a:lnTo>
                      <a:pt x="1219" y="2168"/>
                    </a:lnTo>
                    <a:lnTo>
                      <a:pt x="1223" y="2169"/>
                    </a:lnTo>
                    <a:lnTo>
                      <a:pt x="1231" y="2173"/>
                    </a:lnTo>
                    <a:lnTo>
                      <a:pt x="1231" y="2173"/>
                    </a:lnTo>
                    <a:lnTo>
                      <a:pt x="1236" y="2177"/>
                    </a:lnTo>
                    <a:lnTo>
                      <a:pt x="1245" y="2185"/>
                    </a:lnTo>
                    <a:lnTo>
                      <a:pt x="1261" y="2198"/>
                    </a:lnTo>
                    <a:lnTo>
                      <a:pt x="1261" y="2198"/>
                    </a:lnTo>
                    <a:lnTo>
                      <a:pt x="1270" y="2205"/>
                    </a:lnTo>
                    <a:lnTo>
                      <a:pt x="1273" y="2209"/>
                    </a:lnTo>
                    <a:lnTo>
                      <a:pt x="1276" y="2215"/>
                    </a:lnTo>
                    <a:lnTo>
                      <a:pt x="1276" y="2215"/>
                    </a:lnTo>
                    <a:lnTo>
                      <a:pt x="1278" y="2218"/>
                    </a:lnTo>
                    <a:lnTo>
                      <a:pt x="1280" y="2220"/>
                    </a:lnTo>
                    <a:lnTo>
                      <a:pt x="1284" y="2221"/>
                    </a:lnTo>
                    <a:lnTo>
                      <a:pt x="1287" y="2222"/>
                    </a:lnTo>
                    <a:lnTo>
                      <a:pt x="1295" y="2222"/>
                    </a:lnTo>
                    <a:lnTo>
                      <a:pt x="1302" y="2223"/>
                    </a:lnTo>
                    <a:lnTo>
                      <a:pt x="1302" y="2223"/>
                    </a:lnTo>
                    <a:lnTo>
                      <a:pt x="1306" y="2225"/>
                    </a:lnTo>
                    <a:lnTo>
                      <a:pt x="1309" y="2227"/>
                    </a:lnTo>
                    <a:lnTo>
                      <a:pt x="1314" y="2232"/>
                    </a:lnTo>
                    <a:lnTo>
                      <a:pt x="1320" y="2239"/>
                    </a:lnTo>
                    <a:lnTo>
                      <a:pt x="1325" y="2247"/>
                    </a:lnTo>
                    <a:lnTo>
                      <a:pt x="1325" y="2247"/>
                    </a:lnTo>
                    <a:lnTo>
                      <a:pt x="1334" y="2261"/>
                    </a:lnTo>
                    <a:lnTo>
                      <a:pt x="1347" y="2280"/>
                    </a:lnTo>
                    <a:lnTo>
                      <a:pt x="1347" y="2280"/>
                    </a:lnTo>
                    <a:lnTo>
                      <a:pt x="1351" y="2286"/>
                    </a:lnTo>
                    <a:lnTo>
                      <a:pt x="1355" y="2291"/>
                    </a:lnTo>
                    <a:lnTo>
                      <a:pt x="1360" y="2294"/>
                    </a:lnTo>
                    <a:lnTo>
                      <a:pt x="1364" y="2297"/>
                    </a:lnTo>
                    <a:lnTo>
                      <a:pt x="1372" y="2300"/>
                    </a:lnTo>
                    <a:lnTo>
                      <a:pt x="1378" y="2304"/>
                    </a:lnTo>
                    <a:lnTo>
                      <a:pt x="1378" y="2304"/>
                    </a:lnTo>
                    <a:lnTo>
                      <a:pt x="1384" y="2309"/>
                    </a:lnTo>
                    <a:lnTo>
                      <a:pt x="1389" y="2315"/>
                    </a:lnTo>
                    <a:lnTo>
                      <a:pt x="1399" y="2329"/>
                    </a:lnTo>
                    <a:lnTo>
                      <a:pt x="1399" y="2329"/>
                    </a:lnTo>
                    <a:lnTo>
                      <a:pt x="1401" y="2332"/>
                    </a:lnTo>
                    <a:lnTo>
                      <a:pt x="1403" y="2336"/>
                    </a:lnTo>
                    <a:lnTo>
                      <a:pt x="1404" y="2344"/>
                    </a:lnTo>
                    <a:lnTo>
                      <a:pt x="1406" y="2360"/>
                    </a:lnTo>
                    <a:lnTo>
                      <a:pt x="1406" y="2360"/>
                    </a:lnTo>
                    <a:lnTo>
                      <a:pt x="1407" y="2366"/>
                    </a:lnTo>
                    <a:lnTo>
                      <a:pt x="1408" y="2371"/>
                    </a:lnTo>
                    <a:lnTo>
                      <a:pt x="1411" y="2376"/>
                    </a:lnTo>
                    <a:lnTo>
                      <a:pt x="1416" y="2381"/>
                    </a:lnTo>
                    <a:lnTo>
                      <a:pt x="1416" y="2381"/>
                    </a:lnTo>
                    <a:lnTo>
                      <a:pt x="1432" y="2395"/>
                    </a:lnTo>
                    <a:lnTo>
                      <a:pt x="1439" y="2402"/>
                    </a:lnTo>
                    <a:lnTo>
                      <a:pt x="1444" y="2406"/>
                    </a:lnTo>
                    <a:lnTo>
                      <a:pt x="1444" y="2406"/>
                    </a:lnTo>
                    <a:lnTo>
                      <a:pt x="1446" y="2412"/>
                    </a:lnTo>
                    <a:lnTo>
                      <a:pt x="1448" y="2420"/>
                    </a:lnTo>
                    <a:lnTo>
                      <a:pt x="1449" y="2429"/>
                    </a:lnTo>
                    <a:lnTo>
                      <a:pt x="1449" y="2435"/>
                    </a:lnTo>
                    <a:lnTo>
                      <a:pt x="1449" y="2435"/>
                    </a:lnTo>
                    <a:lnTo>
                      <a:pt x="1448" y="2439"/>
                    </a:lnTo>
                    <a:lnTo>
                      <a:pt x="1449" y="2442"/>
                    </a:lnTo>
                    <a:lnTo>
                      <a:pt x="1453" y="2453"/>
                    </a:lnTo>
                    <a:lnTo>
                      <a:pt x="1453" y="2453"/>
                    </a:lnTo>
                    <a:lnTo>
                      <a:pt x="1455" y="2457"/>
                    </a:lnTo>
                    <a:lnTo>
                      <a:pt x="1457" y="2459"/>
                    </a:lnTo>
                    <a:lnTo>
                      <a:pt x="1460" y="2459"/>
                    </a:lnTo>
                    <a:lnTo>
                      <a:pt x="1464" y="2459"/>
                    </a:lnTo>
                    <a:lnTo>
                      <a:pt x="1470" y="2457"/>
                    </a:lnTo>
                    <a:lnTo>
                      <a:pt x="1475" y="2455"/>
                    </a:lnTo>
                    <a:lnTo>
                      <a:pt x="1475" y="2455"/>
                    </a:lnTo>
                    <a:lnTo>
                      <a:pt x="1481" y="2454"/>
                    </a:lnTo>
                    <a:lnTo>
                      <a:pt x="1483" y="2454"/>
                    </a:lnTo>
                    <a:lnTo>
                      <a:pt x="1484" y="2456"/>
                    </a:lnTo>
                    <a:lnTo>
                      <a:pt x="1484" y="2456"/>
                    </a:lnTo>
                    <a:lnTo>
                      <a:pt x="1485" y="2459"/>
                    </a:lnTo>
                    <a:lnTo>
                      <a:pt x="1485" y="2462"/>
                    </a:lnTo>
                    <a:lnTo>
                      <a:pt x="1484" y="2465"/>
                    </a:lnTo>
                    <a:lnTo>
                      <a:pt x="1482" y="2467"/>
                    </a:lnTo>
                    <a:lnTo>
                      <a:pt x="1482" y="2467"/>
                    </a:lnTo>
                    <a:lnTo>
                      <a:pt x="1481" y="2468"/>
                    </a:lnTo>
                    <a:lnTo>
                      <a:pt x="1480" y="2471"/>
                    </a:lnTo>
                    <a:lnTo>
                      <a:pt x="1480" y="2474"/>
                    </a:lnTo>
                    <a:lnTo>
                      <a:pt x="1481" y="2476"/>
                    </a:lnTo>
                    <a:lnTo>
                      <a:pt x="1481" y="2476"/>
                    </a:lnTo>
                    <a:lnTo>
                      <a:pt x="1486" y="2480"/>
                    </a:lnTo>
                    <a:lnTo>
                      <a:pt x="1496" y="2485"/>
                    </a:lnTo>
                    <a:lnTo>
                      <a:pt x="1507" y="2491"/>
                    </a:lnTo>
                    <a:lnTo>
                      <a:pt x="1515" y="2496"/>
                    </a:lnTo>
                    <a:lnTo>
                      <a:pt x="1515" y="2496"/>
                    </a:lnTo>
                    <a:lnTo>
                      <a:pt x="1528" y="2506"/>
                    </a:lnTo>
                    <a:lnTo>
                      <a:pt x="1544" y="2516"/>
                    </a:lnTo>
                    <a:lnTo>
                      <a:pt x="1544" y="2516"/>
                    </a:lnTo>
                    <a:lnTo>
                      <a:pt x="1548" y="2518"/>
                    </a:lnTo>
                    <a:lnTo>
                      <a:pt x="1551" y="2519"/>
                    </a:lnTo>
                    <a:lnTo>
                      <a:pt x="1553" y="2519"/>
                    </a:lnTo>
                    <a:lnTo>
                      <a:pt x="1556" y="2518"/>
                    </a:lnTo>
                    <a:lnTo>
                      <a:pt x="1560" y="2515"/>
                    </a:lnTo>
                    <a:lnTo>
                      <a:pt x="1563" y="2512"/>
                    </a:lnTo>
                    <a:lnTo>
                      <a:pt x="1563" y="2512"/>
                    </a:lnTo>
                    <a:lnTo>
                      <a:pt x="1566" y="2509"/>
                    </a:lnTo>
                    <a:lnTo>
                      <a:pt x="1569" y="2509"/>
                    </a:lnTo>
                    <a:lnTo>
                      <a:pt x="1573" y="2510"/>
                    </a:lnTo>
                    <a:lnTo>
                      <a:pt x="1577" y="2512"/>
                    </a:lnTo>
                    <a:lnTo>
                      <a:pt x="1577" y="2512"/>
                    </a:lnTo>
                    <a:lnTo>
                      <a:pt x="1579" y="2515"/>
                    </a:lnTo>
                    <a:lnTo>
                      <a:pt x="1579" y="2517"/>
                    </a:lnTo>
                    <a:lnTo>
                      <a:pt x="1576" y="2521"/>
                    </a:lnTo>
                    <a:lnTo>
                      <a:pt x="1574" y="2527"/>
                    </a:lnTo>
                    <a:lnTo>
                      <a:pt x="1574" y="2527"/>
                    </a:lnTo>
                    <a:lnTo>
                      <a:pt x="1572" y="2533"/>
                    </a:lnTo>
                    <a:lnTo>
                      <a:pt x="1572" y="2536"/>
                    </a:lnTo>
                    <a:lnTo>
                      <a:pt x="1575" y="2544"/>
                    </a:lnTo>
                    <a:lnTo>
                      <a:pt x="1575" y="2544"/>
                    </a:lnTo>
                    <a:lnTo>
                      <a:pt x="1576" y="2547"/>
                    </a:lnTo>
                    <a:lnTo>
                      <a:pt x="1578" y="2549"/>
                    </a:lnTo>
                    <a:lnTo>
                      <a:pt x="1580" y="2551"/>
                    </a:lnTo>
                    <a:lnTo>
                      <a:pt x="1582" y="2551"/>
                    </a:lnTo>
                    <a:lnTo>
                      <a:pt x="1586" y="2551"/>
                    </a:lnTo>
                    <a:lnTo>
                      <a:pt x="1590" y="2549"/>
                    </a:lnTo>
                    <a:lnTo>
                      <a:pt x="1590" y="2549"/>
                    </a:lnTo>
                    <a:lnTo>
                      <a:pt x="1593" y="2548"/>
                    </a:lnTo>
                    <a:lnTo>
                      <a:pt x="1596" y="2549"/>
                    </a:lnTo>
                    <a:lnTo>
                      <a:pt x="1599" y="2552"/>
                    </a:lnTo>
                    <a:lnTo>
                      <a:pt x="1602" y="2556"/>
                    </a:lnTo>
                    <a:lnTo>
                      <a:pt x="1602" y="2556"/>
                    </a:lnTo>
                    <a:lnTo>
                      <a:pt x="1606" y="2561"/>
                    </a:lnTo>
                    <a:lnTo>
                      <a:pt x="1608" y="2566"/>
                    </a:lnTo>
                    <a:lnTo>
                      <a:pt x="1609" y="2572"/>
                    </a:lnTo>
                    <a:lnTo>
                      <a:pt x="1609" y="2579"/>
                    </a:lnTo>
                    <a:lnTo>
                      <a:pt x="1609" y="2579"/>
                    </a:lnTo>
                    <a:lnTo>
                      <a:pt x="1609" y="2583"/>
                    </a:lnTo>
                    <a:lnTo>
                      <a:pt x="1610" y="2585"/>
                    </a:lnTo>
                    <a:lnTo>
                      <a:pt x="1612" y="2587"/>
                    </a:lnTo>
                    <a:lnTo>
                      <a:pt x="1615" y="2589"/>
                    </a:lnTo>
                    <a:lnTo>
                      <a:pt x="1622" y="2592"/>
                    </a:lnTo>
                    <a:lnTo>
                      <a:pt x="1631" y="2597"/>
                    </a:lnTo>
                    <a:lnTo>
                      <a:pt x="1631" y="2597"/>
                    </a:lnTo>
                    <a:lnTo>
                      <a:pt x="1636" y="2601"/>
                    </a:lnTo>
                    <a:lnTo>
                      <a:pt x="1639" y="2604"/>
                    </a:lnTo>
                    <a:lnTo>
                      <a:pt x="1641" y="2608"/>
                    </a:lnTo>
                    <a:lnTo>
                      <a:pt x="1643" y="2612"/>
                    </a:lnTo>
                    <a:lnTo>
                      <a:pt x="1645" y="2620"/>
                    </a:lnTo>
                    <a:lnTo>
                      <a:pt x="1648" y="2627"/>
                    </a:lnTo>
                    <a:lnTo>
                      <a:pt x="1648" y="2627"/>
                    </a:lnTo>
                    <a:lnTo>
                      <a:pt x="1652" y="2633"/>
                    </a:lnTo>
                    <a:lnTo>
                      <a:pt x="1657" y="2637"/>
                    </a:lnTo>
                    <a:lnTo>
                      <a:pt x="1662" y="2639"/>
                    </a:lnTo>
                    <a:lnTo>
                      <a:pt x="1668" y="2640"/>
                    </a:lnTo>
                    <a:lnTo>
                      <a:pt x="1668" y="2640"/>
                    </a:lnTo>
                    <a:lnTo>
                      <a:pt x="1671" y="2640"/>
                    </a:lnTo>
                    <a:lnTo>
                      <a:pt x="1676" y="2639"/>
                    </a:lnTo>
                    <a:lnTo>
                      <a:pt x="1688" y="2635"/>
                    </a:lnTo>
                    <a:lnTo>
                      <a:pt x="1701" y="2631"/>
                    </a:lnTo>
                    <a:lnTo>
                      <a:pt x="1716" y="2627"/>
                    </a:lnTo>
                    <a:lnTo>
                      <a:pt x="1716" y="2627"/>
                    </a:lnTo>
                    <a:lnTo>
                      <a:pt x="1733" y="2624"/>
                    </a:lnTo>
                    <a:lnTo>
                      <a:pt x="1755" y="2622"/>
                    </a:lnTo>
                    <a:lnTo>
                      <a:pt x="1776" y="2620"/>
                    </a:lnTo>
                    <a:lnTo>
                      <a:pt x="1791" y="2619"/>
                    </a:lnTo>
                    <a:lnTo>
                      <a:pt x="1791" y="2619"/>
                    </a:lnTo>
                    <a:lnTo>
                      <a:pt x="1807" y="2618"/>
                    </a:lnTo>
                    <a:lnTo>
                      <a:pt x="1831" y="2616"/>
                    </a:lnTo>
                    <a:lnTo>
                      <a:pt x="1856" y="2614"/>
                    </a:lnTo>
                    <a:lnTo>
                      <a:pt x="1877" y="2613"/>
                    </a:lnTo>
                    <a:lnTo>
                      <a:pt x="1877" y="2613"/>
                    </a:lnTo>
                    <a:lnTo>
                      <a:pt x="1892" y="2613"/>
                    </a:lnTo>
                    <a:lnTo>
                      <a:pt x="1904" y="2611"/>
                    </a:lnTo>
                    <a:lnTo>
                      <a:pt x="1915" y="2608"/>
                    </a:lnTo>
                    <a:lnTo>
                      <a:pt x="1929" y="2603"/>
                    </a:lnTo>
                    <a:lnTo>
                      <a:pt x="1929" y="2603"/>
                    </a:lnTo>
                    <a:lnTo>
                      <a:pt x="1937" y="2600"/>
                    </a:lnTo>
                    <a:lnTo>
                      <a:pt x="1946" y="2596"/>
                    </a:lnTo>
                    <a:lnTo>
                      <a:pt x="1963" y="2586"/>
                    </a:lnTo>
                    <a:lnTo>
                      <a:pt x="1977" y="2577"/>
                    </a:lnTo>
                    <a:lnTo>
                      <a:pt x="1986" y="2570"/>
                    </a:lnTo>
                    <a:lnTo>
                      <a:pt x="1986" y="2570"/>
                    </a:lnTo>
                    <a:lnTo>
                      <a:pt x="1996" y="2561"/>
                    </a:lnTo>
                    <a:lnTo>
                      <a:pt x="2010" y="2548"/>
                    </a:lnTo>
                    <a:lnTo>
                      <a:pt x="2024" y="2534"/>
                    </a:lnTo>
                    <a:lnTo>
                      <a:pt x="2035" y="2525"/>
                    </a:lnTo>
                    <a:lnTo>
                      <a:pt x="2035" y="2525"/>
                    </a:lnTo>
                    <a:lnTo>
                      <a:pt x="2039" y="2523"/>
                    </a:lnTo>
                    <a:lnTo>
                      <a:pt x="2044" y="2522"/>
                    </a:lnTo>
                    <a:lnTo>
                      <a:pt x="2049" y="2521"/>
                    </a:lnTo>
                    <a:lnTo>
                      <a:pt x="2055" y="2522"/>
                    </a:lnTo>
                    <a:lnTo>
                      <a:pt x="2067" y="2524"/>
                    </a:lnTo>
                    <a:lnTo>
                      <a:pt x="2075" y="2527"/>
                    </a:lnTo>
                    <a:lnTo>
                      <a:pt x="2075" y="2527"/>
                    </a:lnTo>
                    <a:lnTo>
                      <a:pt x="2084" y="2533"/>
                    </a:lnTo>
                    <a:lnTo>
                      <a:pt x="2096" y="2542"/>
                    </a:lnTo>
                    <a:lnTo>
                      <a:pt x="2120" y="2562"/>
                    </a:lnTo>
                    <a:lnTo>
                      <a:pt x="2120" y="2562"/>
                    </a:lnTo>
                    <a:lnTo>
                      <a:pt x="2124" y="2567"/>
                    </a:lnTo>
                    <a:lnTo>
                      <a:pt x="2129" y="2573"/>
                    </a:lnTo>
                    <a:lnTo>
                      <a:pt x="2138" y="2590"/>
                    </a:lnTo>
                    <a:lnTo>
                      <a:pt x="2146" y="2607"/>
                    </a:lnTo>
                    <a:lnTo>
                      <a:pt x="2151" y="2620"/>
                    </a:lnTo>
                    <a:lnTo>
                      <a:pt x="2151" y="2620"/>
                    </a:lnTo>
                    <a:lnTo>
                      <a:pt x="2154" y="2628"/>
                    </a:lnTo>
                    <a:lnTo>
                      <a:pt x="2157" y="2633"/>
                    </a:lnTo>
                    <a:lnTo>
                      <a:pt x="2161" y="2637"/>
                    </a:lnTo>
                    <a:lnTo>
                      <a:pt x="2168" y="2642"/>
                    </a:lnTo>
                    <a:lnTo>
                      <a:pt x="2168" y="2642"/>
                    </a:lnTo>
                    <a:lnTo>
                      <a:pt x="2175" y="2649"/>
                    </a:lnTo>
                    <a:lnTo>
                      <a:pt x="2181" y="2656"/>
                    </a:lnTo>
                    <a:lnTo>
                      <a:pt x="2191" y="2671"/>
                    </a:lnTo>
                    <a:lnTo>
                      <a:pt x="2191" y="2671"/>
                    </a:lnTo>
                    <a:lnTo>
                      <a:pt x="2194" y="2675"/>
                    </a:lnTo>
                    <a:lnTo>
                      <a:pt x="2196" y="2681"/>
                    </a:lnTo>
                    <a:lnTo>
                      <a:pt x="2199" y="2694"/>
                    </a:lnTo>
                    <a:lnTo>
                      <a:pt x="2200" y="2707"/>
                    </a:lnTo>
                    <a:lnTo>
                      <a:pt x="2201" y="2716"/>
                    </a:lnTo>
                    <a:lnTo>
                      <a:pt x="2201" y="2716"/>
                    </a:lnTo>
                    <a:lnTo>
                      <a:pt x="2201" y="2734"/>
                    </a:lnTo>
                    <a:lnTo>
                      <a:pt x="2200" y="2742"/>
                    </a:lnTo>
                    <a:lnTo>
                      <a:pt x="2199" y="2746"/>
                    </a:lnTo>
                    <a:lnTo>
                      <a:pt x="2198" y="2749"/>
                    </a:lnTo>
                    <a:lnTo>
                      <a:pt x="2198" y="2749"/>
                    </a:lnTo>
                    <a:lnTo>
                      <a:pt x="2195" y="2755"/>
                    </a:lnTo>
                    <a:lnTo>
                      <a:pt x="2194" y="2759"/>
                    </a:lnTo>
                    <a:lnTo>
                      <a:pt x="2194" y="2768"/>
                    </a:lnTo>
                    <a:lnTo>
                      <a:pt x="2194" y="2768"/>
                    </a:lnTo>
                    <a:lnTo>
                      <a:pt x="2195" y="2784"/>
                    </a:lnTo>
                    <a:lnTo>
                      <a:pt x="2196" y="2792"/>
                    </a:lnTo>
                    <a:lnTo>
                      <a:pt x="2196" y="2799"/>
                    </a:lnTo>
                    <a:lnTo>
                      <a:pt x="2196" y="2799"/>
                    </a:lnTo>
                    <a:lnTo>
                      <a:pt x="2194" y="2804"/>
                    </a:lnTo>
                    <a:lnTo>
                      <a:pt x="2193" y="2810"/>
                    </a:lnTo>
                    <a:lnTo>
                      <a:pt x="2193" y="2819"/>
                    </a:lnTo>
                    <a:lnTo>
                      <a:pt x="2195" y="2830"/>
                    </a:lnTo>
                    <a:lnTo>
                      <a:pt x="2195" y="2830"/>
                    </a:lnTo>
                    <a:lnTo>
                      <a:pt x="2198" y="2836"/>
                    </a:lnTo>
                    <a:lnTo>
                      <a:pt x="2201" y="2841"/>
                    </a:lnTo>
                    <a:lnTo>
                      <a:pt x="2206" y="2845"/>
                    </a:lnTo>
                    <a:lnTo>
                      <a:pt x="2211" y="2848"/>
                    </a:lnTo>
                    <a:lnTo>
                      <a:pt x="2217" y="2851"/>
                    </a:lnTo>
                    <a:lnTo>
                      <a:pt x="2223" y="2852"/>
                    </a:lnTo>
                    <a:lnTo>
                      <a:pt x="2234" y="2855"/>
                    </a:lnTo>
                    <a:lnTo>
                      <a:pt x="2234" y="2855"/>
                    </a:lnTo>
                    <a:lnTo>
                      <a:pt x="2239" y="2855"/>
                    </a:lnTo>
                    <a:lnTo>
                      <a:pt x="2242" y="2854"/>
                    </a:lnTo>
                    <a:lnTo>
                      <a:pt x="2244" y="2852"/>
                    </a:lnTo>
                    <a:lnTo>
                      <a:pt x="2246" y="2850"/>
                    </a:lnTo>
                    <a:lnTo>
                      <a:pt x="2248" y="2844"/>
                    </a:lnTo>
                    <a:lnTo>
                      <a:pt x="2249" y="2839"/>
                    </a:lnTo>
                    <a:lnTo>
                      <a:pt x="2249" y="2839"/>
                    </a:lnTo>
                    <a:lnTo>
                      <a:pt x="2252" y="2834"/>
                    </a:lnTo>
                    <a:lnTo>
                      <a:pt x="2257" y="2827"/>
                    </a:lnTo>
                    <a:lnTo>
                      <a:pt x="2264" y="2818"/>
                    </a:lnTo>
                    <a:lnTo>
                      <a:pt x="2272" y="2810"/>
                    </a:lnTo>
                    <a:lnTo>
                      <a:pt x="2272" y="2810"/>
                    </a:lnTo>
                    <a:lnTo>
                      <a:pt x="2276" y="2807"/>
                    </a:lnTo>
                    <a:lnTo>
                      <a:pt x="2281" y="2805"/>
                    </a:lnTo>
                    <a:lnTo>
                      <a:pt x="2286" y="2804"/>
                    </a:lnTo>
                    <a:lnTo>
                      <a:pt x="2291" y="2804"/>
                    </a:lnTo>
                    <a:lnTo>
                      <a:pt x="2301" y="2804"/>
                    </a:lnTo>
                    <a:lnTo>
                      <a:pt x="2310" y="2805"/>
                    </a:lnTo>
                    <a:lnTo>
                      <a:pt x="2310" y="2805"/>
                    </a:lnTo>
                    <a:lnTo>
                      <a:pt x="2314" y="2806"/>
                    </a:lnTo>
                    <a:lnTo>
                      <a:pt x="2319" y="2809"/>
                    </a:lnTo>
                    <a:lnTo>
                      <a:pt x="2324" y="2812"/>
                    </a:lnTo>
                    <a:lnTo>
                      <a:pt x="2329" y="2817"/>
                    </a:lnTo>
                    <a:lnTo>
                      <a:pt x="2338" y="2826"/>
                    </a:lnTo>
                    <a:lnTo>
                      <a:pt x="2345" y="2834"/>
                    </a:lnTo>
                    <a:lnTo>
                      <a:pt x="2345" y="2834"/>
                    </a:lnTo>
                    <a:lnTo>
                      <a:pt x="2351" y="2842"/>
                    </a:lnTo>
                    <a:lnTo>
                      <a:pt x="2357" y="2853"/>
                    </a:lnTo>
                    <a:lnTo>
                      <a:pt x="2363" y="2863"/>
                    </a:lnTo>
                    <a:lnTo>
                      <a:pt x="2367" y="2871"/>
                    </a:lnTo>
                    <a:lnTo>
                      <a:pt x="2367" y="2871"/>
                    </a:lnTo>
                    <a:lnTo>
                      <a:pt x="2369" y="2877"/>
                    </a:lnTo>
                    <a:lnTo>
                      <a:pt x="2373" y="2883"/>
                    </a:lnTo>
                    <a:lnTo>
                      <a:pt x="2377" y="2890"/>
                    </a:lnTo>
                    <a:lnTo>
                      <a:pt x="2384" y="2899"/>
                    </a:lnTo>
                    <a:lnTo>
                      <a:pt x="2384" y="2899"/>
                    </a:lnTo>
                    <a:lnTo>
                      <a:pt x="2389" y="2903"/>
                    </a:lnTo>
                    <a:lnTo>
                      <a:pt x="2394" y="2906"/>
                    </a:lnTo>
                    <a:lnTo>
                      <a:pt x="2400" y="2908"/>
                    </a:lnTo>
                    <a:lnTo>
                      <a:pt x="2406" y="2909"/>
                    </a:lnTo>
                    <a:lnTo>
                      <a:pt x="2419" y="2911"/>
                    </a:lnTo>
                    <a:lnTo>
                      <a:pt x="2426" y="2912"/>
                    </a:lnTo>
                    <a:lnTo>
                      <a:pt x="2432" y="2914"/>
                    </a:lnTo>
                    <a:lnTo>
                      <a:pt x="2432" y="2914"/>
                    </a:lnTo>
                    <a:lnTo>
                      <a:pt x="2444" y="2918"/>
                    </a:lnTo>
                    <a:lnTo>
                      <a:pt x="2452" y="2922"/>
                    </a:lnTo>
                    <a:lnTo>
                      <a:pt x="2467" y="2930"/>
                    </a:lnTo>
                    <a:lnTo>
                      <a:pt x="2467" y="2930"/>
                    </a:lnTo>
                    <a:lnTo>
                      <a:pt x="2475" y="2934"/>
                    </a:lnTo>
                    <a:lnTo>
                      <a:pt x="2481" y="2935"/>
                    </a:lnTo>
                    <a:lnTo>
                      <a:pt x="2487" y="2936"/>
                    </a:lnTo>
                    <a:lnTo>
                      <a:pt x="2492" y="2936"/>
                    </a:lnTo>
                    <a:lnTo>
                      <a:pt x="2492" y="2936"/>
                    </a:lnTo>
                    <a:lnTo>
                      <a:pt x="2496" y="2936"/>
                    </a:lnTo>
                    <a:lnTo>
                      <a:pt x="2501" y="2937"/>
                    </a:lnTo>
                    <a:lnTo>
                      <a:pt x="2506" y="2939"/>
                    </a:lnTo>
                    <a:lnTo>
                      <a:pt x="2511" y="2942"/>
                    </a:lnTo>
                    <a:lnTo>
                      <a:pt x="2511" y="2942"/>
                    </a:lnTo>
                    <a:lnTo>
                      <a:pt x="2514" y="2945"/>
                    </a:lnTo>
                    <a:lnTo>
                      <a:pt x="2516" y="2948"/>
                    </a:lnTo>
                    <a:lnTo>
                      <a:pt x="2520" y="2957"/>
                    </a:lnTo>
                    <a:lnTo>
                      <a:pt x="2527" y="2974"/>
                    </a:lnTo>
                    <a:lnTo>
                      <a:pt x="2527" y="2974"/>
                    </a:lnTo>
                    <a:lnTo>
                      <a:pt x="2530" y="2979"/>
                    </a:lnTo>
                    <a:lnTo>
                      <a:pt x="2534" y="2982"/>
                    </a:lnTo>
                    <a:lnTo>
                      <a:pt x="2538" y="2984"/>
                    </a:lnTo>
                    <a:lnTo>
                      <a:pt x="2542" y="2986"/>
                    </a:lnTo>
                    <a:lnTo>
                      <a:pt x="2542" y="2986"/>
                    </a:lnTo>
                    <a:lnTo>
                      <a:pt x="2549" y="2986"/>
                    </a:lnTo>
                    <a:lnTo>
                      <a:pt x="2560" y="2987"/>
                    </a:lnTo>
                    <a:lnTo>
                      <a:pt x="2572" y="2986"/>
                    </a:lnTo>
                    <a:lnTo>
                      <a:pt x="2583" y="2984"/>
                    </a:lnTo>
                    <a:lnTo>
                      <a:pt x="2583" y="2984"/>
                    </a:lnTo>
                    <a:lnTo>
                      <a:pt x="2588" y="2982"/>
                    </a:lnTo>
                    <a:lnTo>
                      <a:pt x="2592" y="2979"/>
                    </a:lnTo>
                    <a:lnTo>
                      <a:pt x="2600" y="2973"/>
                    </a:lnTo>
                    <a:lnTo>
                      <a:pt x="2606" y="2967"/>
                    </a:lnTo>
                    <a:lnTo>
                      <a:pt x="2610" y="2961"/>
                    </a:lnTo>
                    <a:lnTo>
                      <a:pt x="2610" y="2961"/>
                    </a:lnTo>
                    <a:lnTo>
                      <a:pt x="2625" y="2944"/>
                    </a:lnTo>
                    <a:lnTo>
                      <a:pt x="2634" y="2933"/>
                    </a:lnTo>
                    <a:lnTo>
                      <a:pt x="2641" y="2926"/>
                    </a:lnTo>
                    <a:lnTo>
                      <a:pt x="2641" y="2926"/>
                    </a:lnTo>
                    <a:lnTo>
                      <a:pt x="2644" y="2924"/>
                    </a:lnTo>
                    <a:lnTo>
                      <a:pt x="2649" y="2922"/>
                    </a:lnTo>
                    <a:lnTo>
                      <a:pt x="2662" y="2917"/>
                    </a:lnTo>
                    <a:lnTo>
                      <a:pt x="2675" y="2913"/>
                    </a:lnTo>
                    <a:lnTo>
                      <a:pt x="2684" y="2909"/>
                    </a:lnTo>
                    <a:lnTo>
                      <a:pt x="2684" y="2909"/>
                    </a:lnTo>
                    <a:lnTo>
                      <a:pt x="2703" y="2899"/>
                    </a:lnTo>
                    <a:lnTo>
                      <a:pt x="2713" y="2893"/>
                    </a:lnTo>
                    <a:lnTo>
                      <a:pt x="2720" y="2888"/>
                    </a:lnTo>
                    <a:lnTo>
                      <a:pt x="2720" y="2888"/>
                    </a:lnTo>
                    <a:lnTo>
                      <a:pt x="2722" y="2886"/>
                    </a:lnTo>
                    <a:lnTo>
                      <a:pt x="2725" y="2885"/>
                    </a:lnTo>
                    <a:lnTo>
                      <a:pt x="2733" y="2883"/>
                    </a:lnTo>
                    <a:lnTo>
                      <a:pt x="2744" y="2881"/>
                    </a:lnTo>
                    <a:lnTo>
                      <a:pt x="2744" y="2881"/>
                    </a:lnTo>
                    <a:lnTo>
                      <a:pt x="2747" y="2881"/>
                    </a:lnTo>
                    <a:lnTo>
                      <a:pt x="2755" y="2880"/>
                    </a:lnTo>
                    <a:lnTo>
                      <a:pt x="2765" y="2878"/>
                    </a:lnTo>
                    <a:lnTo>
                      <a:pt x="2777" y="2874"/>
                    </a:lnTo>
                    <a:lnTo>
                      <a:pt x="2777" y="2874"/>
                    </a:lnTo>
                    <a:lnTo>
                      <a:pt x="2787" y="2868"/>
                    </a:lnTo>
                    <a:lnTo>
                      <a:pt x="2796" y="2862"/>
                    </a:lnTo>
                    <a:lnTo>
                      <a:pt x="2802" y="2857"/>
                    </a:lnTo>
                    <a:lnTo>
                      <a:pt x="2806" y="2853"/>
                    </a:lnTo>
                    <a:lnTo>
                      <a:pt x="2806" y="2853"/>
                    </a:lnTo>
                    <a:lnTo>
                      <a:pt x="2817" y="2838"/>
                    </a:lnTo>
                    <a:lnTo>
                      <a:pt x="2828" y="2825"/>
                    </a:lnTo>
                    <a:lnTo>
                      <a:pt x="2828" y="2825"/>
                    </a:lnTo>
                    <a:lnTo>
                      <a:pt x="2832" y="2822"/>
                    </a:lnTo>
                    <a:lnTo>
                      <a:pt x="2838" y="2819"/>
                    </a:lnTo>
                    <a:lnTo>
                      <a:pt x="2845" y="2816"/>
                    </a:lnTo>
                    <a:lnTo>
                      <a:pt x="2848" y="2815"/>
                    </a:lnTo>
                    <a:lnTo>
                      <a:pt x="2851" y="2816"/>
                    </a:lnTo>
                    <a:lnTo>
                      <a:pt x="2851" y="2816"/>
                    </a:lnTo>
                    <a:lnTo>
                      <a:pt x="2859" y="2818"/>
                    </a:lnTo>
                    <a:lnTo>
                      <a:pt x="2868" y="2823"/>
                    </a:lnTo>
                    <a:lnTo>
                      <a:pt x="2887" y="2835"/>
                    </a:lnTo>
                    <a:lnTo>
                      <a:pt x="2887" y="2835"/>
                    </a:lnTo>
                    <a:lnTo>
                      <a:pt x="2891" y="2837"/>
                    </a:lnTo>
                    <a:lnTo>
                      <a:pt x="2896" y="2839"/>
                    </a:lnTo>
                    <a:lnTo>
                      <a:pt x="2906" y="2841"/>
                    </a:lnTo>
                    <a:lnTo>
                      <a:pt x="2925" y="2843"/>
                    </a:lnTo>
                    <a:lnTo>
                      <a:pt x="2925" y="2843"/>
                    </a:lnTo>
                    <a:lnTo>
                      <a:pt x="2932" y="2845"/>
                    </a:lnTo>
                    <a:lnTo>
                      <a:pt x="2939" y="2848"/>
                    </a:lnTo>
                    <a:lnTo>
                      <a:pt x="2945" y="2852"/>
                    </a:lnTo>
                    <a:lnTo>
                      <a:pt x="2950" y="2858"/>
                    </a:lnTo>
                    <a:lnTo>
                      <a:pt x="2950" y="2858"/>
                    </a:lnTo>
                    <a:lnTo>
                      <a:pt x="2955" y="2864"/>
                    </a:lnTo>
                    <a:lnTo>
                      <a:pt x="2958" y="2872"/>
                    </a:lnTo>
                    <a:lnTo>
                      <a:pt x="2962" y="2879"/>
                    </a:lnTo>
                    <a:lnTo>
                      <a:pt x="2966" y="2886"/>
                    </a:lnTo>
                    <a:lnTo>
                      <a:pt x="2966" y="2886"/>
                    </a:lnTo>
                    <a:lnTo>
                      <a:pt x="2975" y="2897"/>
                    </a:lnTo>
                    <a:lnTo>
                      <a:pt x="2989" y="2913"/>
                    </a:lnTo>
                    <a:lnTo>
                      <a:pt x="2989" y="2913"/>
                    </a:lnTo>
                    <a:lnTo>
                      <a:pt x="2993" y="2919"/>
                    </a:lnTo>
                    <a:lnTo>
                      <a:pt x="2996" y="2925"/>
                    </a:lnTo>
                    <a:lnTo>
                      <a:pt x="2997" y="2931"/>
                    </a:lnTo>
                    <a:lnTo>
                      <a:pt x="2998" y="2937"/>
                    </a:lnTo>
                    <a:lnTo>
                      <a:pt x="2999" y="2947"/>
                    </a:lnTo>
                    <a:lnTo>
                      <a:pt x="2999" y="2955"/>
                    </a:lnTo>
                    <a:lnTo>
                      <a:pt x="2999" y="2955"/>
                    </a:lnTo>
                    <a:lnTo>
                      <a:pt x="2999" y="2977"/>
                    </a:lnTo>
                    <a:lnTo>
                      <a:pt x="2998" y="2998"/>
                    </a:lnTo>
                    <a:lnTo>
                      <a:pt x="2998" y="2998"/>
                    </a:lnTo>
                    <a:lnTo>
                      <a:pt x="2998" y="3001"/>
                    </a:lnTo>
                    <a:lnTo>
                      <a:pt x="2999" y="3004"/>
                    </a:lnTo>
                    <a:lnTo>
                      <a:pt x="3002" y="3009"/>
                    </a:lnTo>
                    <a:lnTo>
                      <a:pt x="3007" y="3015"/>
                    </a:lnTo>
                    <a:lnTo>
                      <a:pt x="3014" y="3022"/>
                    </a:lnTo>
                    <a:lnTo>
                      <a:pt x="3014" y="3022"/>
                    </a:lnTo>
                    <a:lnTo>
                      <a:pt x="3016" y="3027"/>
                    </a:lnTo>
                    <a:lnTo>
                      <a:pt x="3018" y="3031"/>
                    </a:lnTo>
                    <a:lnTo>
                      <a:pt x="3018" y="3035"/>
                    </a:lnTo>
                    <a:lnTo>
                      <a:pt x="3018" y="3039"/>
                    </a:lnTo>
                    <a:lnTo>
                      <a:pt x="3016" y="3047"/>
                    </a:lnTo>
                    <a:lnTo>
                      <a:pt x="3015" y="3054"/>
                    </a:lnTo>
                    <a:lnTo>
                      <a:pt x="3015" y="3054"/>
                    </a:lnTo>
                    <a:lnTo>
                      <a:pt x="3011" y="3065"/>
                    </a:lnTo>
                    <a:lnTo>
                      <a:pt x="3004" y="3080"/>
                    </a:lnTo>
                    <a:lnTo>
                      <a:pt x="2995" y="3096"/>
                    </a:lnTo>
                    <a:lnTo>
                      <a:pt x="2989" y="3107"/>
                    </a:lnTo>
                    <a:lnTo>
                      <a:pt x="2989" y="3107"/>
                    </a:lnTo>
                    <a:lnTo>
                      <a:pt x="2977" y="3126"/>
                    </a:lnTo>
                    <a:lnTo>
                      <a:pt x="2966" y="3146"/>
                    </a:lnTo>
                    <a:lnTo>
                      <a:pt x="2966" y="3146"/>
                    </a:lnTo>
                    <a:lnTo>
                      <a:pt x="2963" y="3155"/>
                    </a:lnTo>
                    <a:lnTo>
                      <a:pt x="2962" y="3165"/>
                    </a:lnTo>
                    <a:lnTo>
                      <a:pt x="2961" y="3174"/>
                    </a:lnTo>
                    <a:lnTo>
                      <a:pt x="2962" y="3182"/>
                    </a:lnTo>
                    <a:lnTo>
                      <a:pt x="2962" y="3182"/>
                    </a:lnTo>
                    <a:lnTo>
                      <a:pt x="2964" y="3185"/>
                    </a:lnTo>
                    <a:lnTo>
                      <a:pt x="2966" y="3189"/>
                    </a:lnTo>
                    <a:lnTo>
                      <a:pt x="2973" y="3198"/>
                    </a:lnTo>
                    <a:lnTo>
                      <a:pt x="2981" y="3206"/>
                    </a:lnTo>
                    <a:lnTo>
                      <a:pt x="2987" y="3211"/>
                    </a:lnTo>
                    <a:lnTo>
                      <a:pt x="2987" y="3211"/>
                    </a:lnTo>
                    <a:lnTo>
                      <a:pt x="2991" y="3212"/>
                    </a:lnTo>
                    <a:lnTo>
                      <a:pt x="2995" y="3213"/>
                    </a:lnTo>
                    <a:lnTo>
                      <a:pt x="3007" y="3215"/>
                    </a:lnTo>
                    <a:lnTo>
                      <a:pt x="3020" y="3216"/>
                    </a:lnTo>
                    <a:lnTo>
                      <a:pt x="3031" y="3218"/>
                    </a:lnTo>
                    <a:lnTo>
                      <a:pt x="3031" y="3218"/>
                    </a:lnTo>
                    <a:lnTo>
                      <a:pt x="3047" y="3220"/>
                    </a:lnTo>
                    <a:lnTo>
                      <a:pt x="3055" y="3222"/>
                    </a:lnTo>
                    <a:lnTo>
                      <a:pt x="3064" y="3226"/>
                    </a:lnTo>
                    <a:lnTo>
                      <a:pt x="3064" y="3226"/>
                    </a:lnTo>
                    <a:lnTo>
                      <a:pt x="3082" y="3236"/>
                    </a:lnTo>
                    <a:lnTo>
                      <a:pt x="3090" y="3241"/>
                    </a:lnTo>
                    <a:lnTo>
                      <a:pt x="3096" y="3246"/>
                    </a:lnTo>
                    <a:lnTo>
                      <a:pt x="3096" y="3246"/>
                    </a:lnTo>
                    <a:lnTo>
                      <a:pt x="3103" y="3251"/>
                    </a:lnTo>
                    <a:lnTo>
                      <a:pt x="3112" y="3255"/>
                    </a:lnTo>
                    <a:lnTo>
                      <a:pt x="3121" y="3259"/>
                    </a:lnTo>
                    <a:lnTo>
                      <a:pt x="3129" y="3264"/>
                    </a:lnTo>
                    <a:lnTo>
                      <a:pt x="3129" y="3264"/>
                    </a:lnTo>
                    <a:lnTo>
                      <a:pt x="3150" y="3278"/>
                    </a:lnTo>
                    <a:lnTo>
                      <a:pt x="3162" y="3286"/>
                    </a:lnTo>
                    <a:lnTo>
                      <a:pt x="3172" y="3292"/>
                    </a:lnTo>
                    <a:lnTo>
                      <a:pt x="3172" y="3292"/>
                    </a:lnTo>
                    <a:lnTo>
                      <a:pt x="3182" y="3300"/>
                    </a:lnTo>
                    <a:lnTo>
                      <a:pt x="3195" y="3308"/>
                    </a:lnTo>
                    <a:lnTo>
                      <a:pt x="3216" y="3321"/>
                    </a:lnTo>
                    <a:lnTo>
                      <a:pt x="3216" y="3321"/>
                    </a:lnTo>
                    <a:lnTo>
                      <a:pt x="3219" y="3323"/>
                    </a:lnTo>
                    <a:lnTo>
                      <a:pt x="3220" y="3325"/>
                    </a:lnTo>
                    <a:lnTo>
                      <a:pt x="3220" y="3327"/>
                    </a:lnTo>
                    <a:lnTo>
                      <a:pt x="3221" y="3331"/>
                    </a:lnTo>
                    <a:lnTo>
                      <a:pt x="3221" y="3331"/>
                    </a:lnTo>
                    <a:lnTo>
                      <a:pt x="3222" y="3334"/>
                    </a:lnTo>
                    <a:lnTo>
                      <a:pt x="3222" y="3340"/>
                    </a:lnTo>
                    <a:lnTo>
                      <a:pt x="3222" y="3353"/>
                    </a:lnTo>
                    <a:lnTo>
                      <a:pt x="3221" y="3380"/>
                    </a:lnTo>
                    <a:lnTo>
                      <a:pt x="3221" y="3380"/>
                    </a:lnTo>
                    <a:lnTo>
                      <a:pt x="3220" y="3389"/>
                    </a:lnTo>
                    <a:lnTo>
                      <a:pt x="3218" y="3398"/>
                    </a:lnTo>
                    <a:lnTo>
                      <a:pt x="3216" y="3407"/>
                    </a:lnTo>
                    <a:lnTo>
                      <a:pt x="3216" y="3414"/>
                    </a:lnTo>
                    <a:lnTo>
                      <a:pt x="3216" y="3414"/>
                    </a:lnTo>
                    <a:lnTo>
                      <a:pt x="3214" y="3437"/>
                    </a:lnTo>
                    <a:lnTo>
                      <a:pt x="3214" y="3451"/>
                    </a:lnTo>
                    <a:lnTo>
                      <a:pt x="3215" y="3456"/>
                    </a:lnTo>
                    <a:lnTo>
                      <a:pt x="3216" y="3461"/>
                    </a:lnTo>
                    <a:lnTo>
                      <a:pt x="3216" y="3461"/>
                    </a:lnTo>
                    <a:lnTo>
                      <a:pt x="3219" y="3468"/>
                    </a:lnTo>
                    <a:lnTo>
                      <a:pt x="3220" y="3476"/>
                    </a:lnTo>
                    <a:lnTo>
                      <a:pt x="3220" y="3483"/>
                    </a:lnTo>
                    <a:lnTo>
                      <a:pt x="3220" y="3491"/>
                    </a:lnTo>
                    <a:lnTo>
                      <a:pt x="3220" y="3491"/>
                    </a:lnTo>
                    <a:lnTo>
                      <a:pt x="3220" y="3498"/>
                    </a:lnTo>
                    <a:lnTo>
                      <a:pt x="3221" y="3502"/>
                    </a:lnTo>
                    <a:lnTo>
                      <a:pt x="3224" y="3505"/>
                    </a:lnTo>
                    <a:lnTo>
                      <a:pt x="3228" y="3509"/>
                    </a:lnTo>
                    <a:lnTo>
                      <a:pt x="3228" y="3509"/>
                    </a:lnTo>
                    <a:lnTo>
                      <a:pt x="3232" y="3513"/>
                    </a:lnTo>
                    <a:lnTo>
                      <a:pt x="3236" y="3517"/>
                    </a:lnTo>
                    <a:lnTo>
                      <a:pt x="3238" y="3521"/>
                    </a:lnTo>
                    <a:lnTo>
                      <a:pt x="3240" y="3526"/>
                    </a:lnTo>
                    <a:lnTo>
                      <a:pt x="3240" y="3526"/>
                    </a:lnTo>
                    <a:lnTo>
                      <a:pt x="3240" y="3529"/>
                    </a:lnTo>
                    <a:lnTo>
                      <a:pt x="3239" y="3532"/>
                    </a:lnTo>
                    <a:lnTo>
                      <a:pt x="3236" y="3540"/>
                    </a:lnTo>
                    <a:lnTo>
                      <a:pt x="3233" y="3549"/>
                    </a:lnTo>
                    <a:lnTo>
                      <a:pt x="3232" y="3554"/>
                    </a:lnTo>
                    <a:lnTo>
                      <a:pt x="3233" y="3559"/>
                    </a:lnTo>
                    <a:lnTo>
                      <a:pt x="3233" y="3559"/>
                    </a:lnTo>
                    <a:lnTo>
                      <a:pt x="3235" y="3564"/>
                    </a:lnTo>
                    <a:lnTo>
                      <a:pt x="3237" y="3568"/>
                    </a:lnTo>
                    <a:lnTo>
                      <a:pt x="3244" y="3576"/>
                    </a:lnTo>
                    <a:lnTo>
                      <a:pt x="3251" y="3583"/>
                    </a:lnTo>
                    <a:lnTo>
                      <a:pt x="3256" y="3589"/>
                    </a:lnTo>
                    <a:lnTo>
                      <a:pt x="3256" y="3589"/>
                    </a:lnTo>
                    <a:lnTo>
                      <a:pt x="3257" y="3591"/>
                    </a:lnTo>
                    <a:lnTo>
                      <a:pt x="3258" y="3594"/>
                    </a:lnTo>
                    <a:lnTo>
                      <a:pt x="3258" y="3601"/>
                    </a:lnTo>
                    <a:lnTo>
                      <a:pt x="3257" y="3609"/>
                    </a:lnTo>
                    <a:lnTo>
                      <a:pt x="3254" y="3617"/>
                    </a:lnTo>
                    <a:lnTo>
                      <a:pt x="3254" y="3617"/>
                    </a:lnTo>
                    <a:lnTo>
                      <a:pt x="3253" y="3621"/>
                    </a:lnTo>
                    <a:lnTo>
                      <a:pt x="3253" y="3626"/>
                    </a:lnTo>
                    <a:lnTo>
                      <a:pt x="3254" y="3636"/>
                    </a:lnTo>
                    <a:lnTo>
                      <a:pt x="3257" y="3647"/>
                    </a:lnTo>
                    <a:lnTo>
                      <a:pt x="3263" y="3659"/>
                    </a:lnTo>
                    <a:lnTo>
                      <a:pt x="3263" y="3659"/>
                    </a:lnTo>
                    <a:lnTo>
                      <a:pt x="3266" y="3664"/>
                    </a:lnTo>
                    <a:lnTo>
                      <a:pt x="3270" y="3668"/>
                    </a:lnTo>
                    <a:lnTo>
                      <a:pt x="3275" y="3672"/>
                    </a:lnTo>
                    <a:lnTo>
                      <a:pt x="3279" y="3675"/>
                    </a:lnTo>
                    <a:lnTo>
                      <a:pt x="3288" y="3679"/>
                    </a:lnTo>
                    <a:lnTo>
                      <a:pt x="3296" y="3683"/>
                    </a:lnTo>
                    <a:lnTo>
                      <a:pt x="3296" y="3683"/>
                    </a:lnTo>
                    <a:lnTo>
                      <a:pt x="3302" y="3687"/>
                    </a:lnTo>
                    <a:lnTo>
                      <a:pt x="3307" y="3692"/>
                    </a:lnTo>
                    <a:lnTo>
                      <a:pt x="3311" y="3697"/>
                    </a:lnTo>
                    <a:lnTo>
                      <a:pt x="3314" y="3702"/>
                    </a:lnTo>
                    <a:lnTo>
                      <a:pt x="3314" y="3702"/>
                    </a:lnTo>
                    <a:lnTo>
                      <a:pt x="3317" y="3713"/>
                    </a:lnTo>
                    <a:lnTo>
                      <a:pt x="3324" y="3735"/>
                    </a:lnTo>
                    <a:lnTo>
                      <a:pt x="3324" y="3735"/>
                    </a:lnTo>
                    <a:lnTo>
                      <a:pt x="3326" y="3741"/>
                    </a:lnTo>
                    <a:lnTo>
                      <a:pt x="3328" y="3746"/>
                    </a:lnTo>
                    <a:lnTo>
                      <a:pt x="3331" y="3750"/>
                    </a:lnTo>
                    <a:lnTo>
                      <a:pt x="3333" y="3753"/>
                    </a:lnTo>
                    <a:lnTo>
                      <a:pt x="3338" y="3758"/>
                    </a:lnTo>
                    <a:lnTo>
                      <a:pt x="3344" y="3763"/>
                    </a:lnTo>
                    <a:lnTo>
                      <a:pt x="3344" y="3763"/>
                    </a:lnTo>
                    <a:lnTo>
                      <a:pt x="3346" y="3767"/>
                    </a:lnTo>
                    <a:lnTo>
                      <a:pt x="3348" y="3771"/>
                    </a:lnTo>
                    <a:lnTo>
                      <a:pt x="3350" y="3781"/>
                    </a:lnTo>
                    <a:lnTo>
                      <a:pt x="3351" y="3790"/>
                    </a:lnTo>
                    <a:lnTo>
                      <a:pt x="3351" y="3797"/>
                    </a:lnTo>
                    <a:lnTo>
                      <a:pt x="3351" y="3797"/>
                    </a:lnTo>
                    <a:lnTo>
                      <a:pt x="3350" y="3802"/>
                    </a:lnTo>
                    <a:lnTo>
                      <a:pt x="3351" y="3809"/>
                    </a:lnTo>
                    <a:lnTo>
                      <a:pt x="3353" y="3825"/>
                    </a:lnTo>
                    <a:lnTo>
                      <a:pt x="3353" y="3825"/>
                    </a:lnTo>
                    <a:lnTo>
                      <a:pt x="3356" y="3837"/>
                    </a:lnTo>
                    <a:lnTo>
                      <a:pt x="3361" y="3856"/>
                    </a:lnTo>
                    <a:lnTo>
                      <a:pt x="3367" y="3876"/>
                    </a:lnTo>
                    <a:lnTo>
                      <a:pt x="3372" y="3890"/>
                    </a:lnTo>
                    <a:lnTo>
                      <a:pt x="3372" y="3890"/>
                    </a:lnTo>
                    <a:lnTo>
                      <a:pt x="3408" y="3980"/>
                    </a:lnTo>
                    <a:lnTo>
                      <a:pt x="3408" y="3980"/>
                    </a:lnTo>
                    <a:lnTo>
                      <a:pt x="3410" y="3987"/>
                    </a:lnTo>
                    <a:lnTo>
                      <a:pt x="3411" y="3995"/>
                    </a:lnTo>
                    <a:lnTo>
                      <a:pt x="3410" y="4004"/>
                    </a:lnTo>
                    <a:lnTo>
                      <a:pt x="3409" y="4012"/>
                    </a:lnTo>
                    <a:lnTo>
                      <a:pt x="3405" y="4027"/>
                    </a:lnTo>
                    <a:lnTo>
                      <a:pt x="3403" y="4037"/>
                    </a:lnTo>
                    <a:lnTo>
                      <a:pt x="3403" y="4037"/>
                    </a:lnTo>
                    <a:lnTo>
                      <a:pt x="3398" y="4059"/>
                    </a:lnTo>
                    <a:lnTo>
                      <a:pt x="3395" y="4074"/>
                    </a:lnTo>
                    <a:lnTo>
                      <a:pt x="3395" y="4074"/>
                    </a:lnTo>
                    <a:lnTo>
                      <a:pt x="3407" y="4078"/>
                    </a:lnTo>
                    <a:lnTo>
                      <a:pt x="3407" y="4078"/>
                    </a:lnTo>
                    <a:lnTo>
                      <a:pt x="3414" y="4079"/>
                    </a:lnTo>
                    <a:lnTo>
                      <a:pt x="3423" y="4080"/>
                    </a:lnTo>
                    <a:lnTo>
                      <a:pt x="3432" y="4080"/>
                    </a:lnTo>
                    <a:lnTo>
                      <a:pt x="3441" y="4081"/>
                    </a:lnTo>
                    <a:lnTo>
                      <a:pt x="3441" y="4081"/>
                    </a:lnTo>
                    <a:lnTo>
                      <a:pt x="3446" y="4082"/>
                    </a:lnTo>
                    <a:lnTo>
                      <a:pt x="3449" y="4081"/>
                    </a:lnTo>
                    <a:lnTo>
                      <a:pt x="3450" y="4079"/>
                    </a:lnTo>
                    <a:lnTo>
                      <a:pt x="3452" y="4078"/>
                    </a:lnTo>
                    <a:lnTo>
                      <a:pt x="3452" y="4078"/>
                    </a:lnTo>
                    <a:lnTo>
                      <a:pt x="3460" y="4073"/>
                    </a:lnTo>
                    <a:lnTo>
                      <a:pt x="3463" y="4070"/>
                    </a:lnTo>
                    <a:lnTo>
                      <a:pt x="3466" y="4067"/>
                    </a:lnTo>
                    <a:lnTo>
                      <a:pt x="3466" y="4067"/>
                    </a:lnTo>
                    <a:lnTo>
                      <a:pt x="3471" y="4063"/>
                    </a:lnTo>
                    <a:lnTo>
                      <a:pt x="3473" y="4061"/>
                    </a:lnTo>
                    <a:lnTo>
                      <a:pt x="3476" y="4061"/>
                    </a:lnTo>
                    <a:lnTo>
                      <a:pt x="3476" y="4061"/>
                    </a:lnTo>
                    <a:lnTo>
                      <a:pt x="3479" y="4060"/>
                    </a:lnTo>
                    <a:lnTo>
                      <a:pt x="3483" y="4059"/>
                    </a:lnTo>
                    <a:lnTo>
                      <a:pt x="3486" y="4057"/>
                    </a:lnTo>
                    <a:lnTo>
                      <a:pt x="3489" y="4054"/>
                    </a:lnTo>
                    <a:lnTo>
                      <a:pt x="3489" y="4054"/>
                    </a:lnTo>
                    <a:lnTo>
                      <a:pt x="3495" y="4049"/>
                    </a:lnTo>
                    <a:lnTo>
                      <a:pt x="3500" y="4044"/>
                    </a:lnTo>
                    <a:lnTo>
                      <a:pt x="3500" y="4044"/>
                    </a:lnTo>
                    <a:lnTo>
                      <a:pt x="3503" y="4041"/>
                    </a:lnTo>
                    <a:lnTo>
                      <a:pt x="3505" y="4040"/>
                    </a:lnTo>
                    <a:lnTo>
                      <a:pt x="3511" y="4039"/>
                    </a:lnTo>
                    <a:lnTo>
                      <a:pt x="3511" y="4039"/>
                    </a:lnTo>
                    <a:lnTo>
                      <a:pt x="3515" y="4038"/>
                    </a:lnTo>
                    <a:lnTo>
                      <a:pt x="3520" y="4036"/>
                    </a:lnTo>
                    <a:lnTo>
                      <a:pt x="3526" y="4033"/>
                    </a:lnTo>
                    <a:lnTo>
                      <a:pt x="3533" y="4029"/>
                    </a:lnTo>
                    <a:lnTo>
                      <a:pt x="3533" y="4029"/>
                    </a:lnTo>
                    <a:lnTo>
                      <a:pt x="3539" y="4023"/>
                    </a:lnTo>
                    <a:lnTo>
                      <a:pt x="3545" y="4017"/>
                    </a:lnTo>
                    <a:lnTo>
                      <a:pt x="3549" y="4011"/>
                    </a:lnTo>
                    <a:lnTo>
                      <a:pt x="3553" y="4005"/>
                    </a:lnTo>
                    <a:lnTo>
                      <a:pt x="3553" y="4005"/>
                    </a:lnTo>
                    <a:lnTo>
                      <a:pt x="3559" y="3999"/>
                    </a:lnTo>
                    <a:lnTo>
                      <a:pt x="3566" y="3993"/>
                    </a:lnTo>
                    <a:lnTo>
                      <a:pt x="3581" y="3984"/>
                    </a:lnTo>
                    <a:lnTo>
                      <a:pt x="3581" y="3984"/>
                    </a:lnTo>
                    <a:lnTo>
                      <a:pt x="3585" y="3981"/>
                    </a:lnTo>
                    <a:lnTo>
                      <a:pt x="3588" y="3980"/>
                    </a:lnTo>
                    <a:lnTo>
                      <a:pt x="3590" y="3980"/>
                    </a:lnTo>
                    <a:lnTo>
                      <a:pt x="3594" y="3981"/>
                    </a:lnTo>
                    <a:lnTo>
                      <a:pt x="3594" y="3981"/>
                    </a:lnTo>
                    <a:lnTo>
                      <a:pt x="3598" y="3983"/>
                    </a:lnTo>
                    <a:lnTo>
                      <a:pt x="3601" y="3982"/>
                    </a:lnTo>
                    <a:lnTo>
                      <a:pt x="3605" y="3978"/>
                    </a:lnTo>
                    <a:lnTo>
                      <a:pt x="3605" y="3978"/>
                    </a:lnTo>
                    <a:lnTo>
                      <a:pt x="3607" y="3977"/>
                    </a:lnTo>
                    <a:lnTo>
                      <a:pt x="3609" y="3977"/>
                    </a:lnTo>
                    <a:lnTo>
                      <a:pt x="3612" y="3978"/>
                    </a:lnTo>
                    <a:lnTo>
                      <a:pt x="3616" y="3980"/>
                    </a:lnTo>
                    <a:lnTo>
                      <a:pt x="3616" y="3980"/>
                    </a:lnTo>
                    <a:lnTo>
                      <a:pt x="3619" y="3981"/>
                    </a:lnTo>
                    <a:lnTo>
                      <a:pt x="3622" y="3981"/>
                    </a:lnTo>
                    <a:lnTo>
                      <a:pt x="3624" y="3981"/>
                    </a:lnTo>
                    <a:lnTo>
                      <a:pt x="3627" y="3980"/>
                    </a:lnTo>
                    <a:lnTo>
                      <a:pt x="3632" y="3976"/>
                    </a:lnTo>
                    <a:lnTo>
                      <a:pt x="3639" y="3971"/>
                    </a:lnTo>
                    <a:lnTo>
                      <a:pt x="3639" y="3971"/>
                    </a:lnTo>
                    <a:lnTo>
                      <a:pt x="3647" y="3965"/>
                    </a:lnTo>
                    <a:lnTo>
                      <a:pt x="3653" y="3961"/>
                    </a:lnTo>
                    <a:lnTo>
                      <a:pt x="3660" y="3959"/>
                    </a:lnTo>
                    <a:lnTo>
                      <a:pt x="3668" y="3958"/>
                    </a:lnTo>
                    <a:lnTo>
                      <a:pt x="3668" y="3958"/>
                    </a:lnTo>
                    <a:lnTo>
                      <a:pt x="3675" y="3959"/>
                    </a:lnTo>
                    <a:lnTo>
                      <a:pt x="3681" y="3961"/>
                    </a:lnTo>
                    <a:lnTo>
                      <a:pt x="3686" y="3964"/>
                    </a:lnTo>
                    <a:lnTo>
                      <a:pt x="3692" y="3968"/>
                    </a:lnTo>
                    <a:lnTo>
                      <a:pt x="3692" y="3968"/>
                    </a:lnTo>
                    <a:lnTo>
                      <a:pt x="3698" y="3971"/>
                    </a:lnTo>
                    <a:lnTo>
                      <a:pt x="3704" y="3973"/>
                    </a:lnTo>
                    <a:lnTo>
                      <a:pt x="3711" y="3975"/>
                    </a:lnTo>
                    <a:lnTo>
                      <a:pt x="3718" y="3978"/>
                    </a:lnTo>
                    <a:lnTo>
                      <a:pt x="3718" y="3978"/>
                    </a:lnTo>
                    <a:lnTo>
                      <a:pt x="3727" y="3984"/>
                    </a:lnTo>
                    <a:lnTo>
                      <a:pt x="3736" y="3992"/>
                    </a:lnTo>
                    <a:lnTo>
                      <a:pt x="3745" y="4000"/>
                    </a:lnTo>
                    <a:lnTo>
                      <a:pt x="3751" y="4004"/>
                    </a:lnTo>
                    <a:lnTo>
                      <a:pt x="3751" y="4004"/>
                    </a:lnTo>
                    <a:lnTo>
                      <a:pt x="3753" y="4005"/>
                    </a:lnTo>
                    <a:lnTo>
                      <a:pt x="3755" y="4005"/>
                    </a:lnTo>
                    <a:lnTo>
                      <a:pt x="3759" y="4003"/>
                    </a:lnTo>
                    <a:lnTo>
                      <a:pt x="3763" y="4000"/>
                    </a:lnTo>
                    <a:lnTo>
                      <a:pt x="3765" y="3997"/>
                    </a:lnTo>
                    <a:lnTo>
                      <a:pt x="3765" y="3997"/>
                    </a:lnTo>
                    <a:lnTo>
                      <a:pt x="3768" y="3994"/>
                    </a:lnTo>
                    <a:lnTo>
                      <a:pt x="3774" y="3990"/>
                    </a:lnTo>
                    <a:lnTo>
                      <a:pt x="3782" y="3987"/>
                    </a:lnTo>
                    <a:lnTo>
                      <a:pt x="3791" y="3985"/>
                    </a:lnTo>
                    <a:lnTo>
                      <a:pt x="3791" y="3985"/>
                    </a:lnTo>
                    <a:lnTo>
                      <a:pt x="3796" y="3984"/>
                    </a:lnTo>
                    <a:lnTo>
                      <a:pt x="3800" y="3985"/>
                    </a:lnTo>
                    <a:lnTo>
                      <a:pt x="3807" y="3989"/>
                    </a:lnTo>
                    <a:lnTo>
                      <a:pt x="3815" y="3994"/>
                    </a:lnTo>
                    <a:lnTo>
                      <a:pt x="3826" y="4000"/>
                    </a:lnTo>
                    <a:lnTo>
                      <a:pt x="3826" y="4000"/>
                    </a:lnTo>
                    <a:lnTo>
                      <a:pt x="3831" y="4002"/>
                    </a:lnTo>
                    <a:lnTo>
                      <a:pt x="3836" y="4003"/>
                    </a:lnTo>
                    <a:lnTo>
                      <a:pt x="3841" y="4003"/>
                    </a:lnTo>
                    <a:lnTo>
                      <a:pt x="3846" y="4002"/>
                    </a:lnTo>
                    <a:lnTo>
                      <a:pt x="3854" y="4000"/>
                    </a:lnTo>
                    <a:lnTo>
                      <a:pt x="3863" y="3996"/>
                    </a:lnTo>
                    <a:lnTo>
                      <a:pt x="3863" y="3996"/>
                    </a:lnTo>
                    <a:lnTo>
                      <a:pt x="3867" y="3994"/>
                    </a:lnTo>
                    <a:lnTo>
                      <a:pt x="3871" y="3994"/>
                    </a:lnTo>
                    <a:lnTo>
                      <a:pt x="3873" y="3995"/>
                    </a:lnTo>
                    <a:lnTo>
                      <a:pt x="3875" y="3996"/>
                    </a:lnTo>
                    <a:lnTo>
                      <a:pt x="3878" y="4000"/>
                    </a:lnTo>
                    <a:lnTo>
                      <a:pt x="3881" y="4005"/>
                    </a:lnTo>
                    <a:lnTo>
                      <a:pt x="3881" y="4005"/>
                    </a:lnTo>
                    <a:lnTo>
                      <a:pt x="3883" y="4007"/>
                    </a:lnTo>
                    <a:lnTo>
                      <a:pt x="3883" y="4009"/>
                    </a:lnTo>
                    <a:lnTo>
                      <a:pt x="3883" y="4014"/>
                    </a:lnTo>
                    <a:lnTo>
                      <a:pt x="3883" y="4016"/>
                    </a:lnTo>
                    <a:lnTo>
                      <a:pt x="3883" y="4019"/>
                    </a:lnTo>
                    <a:lnTo>
                      <a:pt x="3885" y="4021"/>
                    </a:lnTo>
                    <a:lnTo>
                      <a:pt x="3888" y="4024"/>
                    </a:lnTo>
                    <a:lnTo>
                      <a:pt x="3888" y="4024"/>
                    </a:lnTo>
                    <a:lnTo>
                      <a:pt x="3892" y="4025"/>
                    </a:lnTo>
                    <a:lnTo>
                      <a:pt x="3896" y="4025"/>
                    </a:lnTo>
                    <a:lnTo>
                      <a:pt x="3900" y="4023"/>
                    </a:lnTo>
                    <a:lnTo>
                      <a:pt x="3904" y="4020"/>
                    </a:lnTo>
                    <a:lnTo>
                      <a:pt x="3909" y="4015"/>
                    </a:lnTo>
                    <a:lnTo>
                      <a:pt x="3911" y="4012"/>
                    </a:lnTo>
                    <a:lnTo>
                      <a:pt x="3911" y="4012"/>
                    </a:lnTo>
                    <a:lnTo>
                      <a:pt x="3910" y="3997"/>
                    </a:lnTo>
                    <a:lnTo>
                      <a:pt x="3908" y="3973"/>
                    </a:lnTo>
                    <a:lnTo>
                      <a:pt x="3908" y="3973"/>
                    </a:lnTo>
                    <a:lnTo>
                      <a:pt x="3906" y="3964"/>
                    </a:lnTo>
                    <a:lnTo>
                      <a:pt x="3902" y="3955"/>
                    </a:lnTo>
                    <a:lnTo>
                      <a:pt x="3898" y="3946"/>
                    </a:lnTo>
                    <a:lnTo>
                      <a:pt x="3893" y="3937"/>
                    </a:lnTo>
                    <a:lnTo>
                      <a:pt x="3893" y="3937"/>
                    </a:lnTo>
                    <a:lnTo>
                      <a:pt x="3887" y="3929"/>
                    </a:lnTo>
                    <a:lnTo>
                      <a:pt x="3880" y="3918"/>
                    </a:lnTo>
                    <a:lnTo>
                      <a:pt x="3874" y="3907"/>
                    </a:lnTo>
                    <a:lnTo>
                      <a:pt x="3873" y="3901"/>
                    </a:lnTo>
                    <a:lnTo>
                      <a:pt x="3872" y="3895"/>
                    </a:lnTo>
                    <a:lnTo>
                      <a:pt x="3872" y="3895"/>
                    </a:lnTo>
                    <a:lnTo>
                      <a:pt x="3872" y="3884"/>
                    </a:lnTo>
                    <a:lnTo>
                      <a:pt x="3874" y="3876"/>
                    </a:lnTo>
                    <a:lnTo>
                      <a:pt x="3877" y="3870"/>
                    </a:lnTo>
                    <a:lnTo>
                      <a:pt x="3881" y="3865"/>
                    </a:lnTo>
                    <a:lnTo>
                      <a:pt x="3881" y="3865"/>
                    </a:lnTo>
                    <a:lnTo>
                      <a:pt x="3884" y="3861"/>
                    </a:lnTo>
                    <a:lnTo>
                      <a:pt x="3887" y="3858"/>
                    </a:lnTo>
                    <a:lnTo>
                      <a:pt x="3888" y="3854"/>
                    </a:lnTo>
                    <a:lnTo>
                      <a:pt x="3887" y="3851"/>
                    </a:lnTo>
                    <a:lnTo>
                      <a:pt x="3887" y="3851"/>
                    </a:lnTo>
                    <a:lnTo>
                      <a:pt x="3885" y="3846"/>
                    </a:lnTo>
                    <a:lnTo>
                      <a:pt x="3883" y="3840"/>
                    </a:lnTo>
                    <a:lnTo>
                      <a:pt x="3883" y="3831"/>
                    </a:lnTo>
                    <a:lnTo>
                      <a:pt x="3884" y="3826"/>
                    </a:lnTo>
                    <a:lnTo>
                      <a:pt x="3885" y="3821"/>
                    </a:lnTo>
                    <a:lnTo>
                      <a:pt x="3885" y="3821"/>
                    </a:lnTo>
                    <a:lnTo>
                      <a:pt x="3889" y="3807"/>
                    </a:lnTo>
                    <a:lnTo>
                      <a:pt x="3894" y="3791"/>
                    </a:lnTo>
                    <a:lnTo>
                      <a:pt x="3898" y="3776"/>
                    </a:lnTo>
                    <a:lnTo>
                      <a:pt x="3901" y="3766"/>
                    </a:lnTo>
                    <a:lnTo>
                      <a:pt x="3901" y="3766"/>
                    </a:lnTo>
                    <a:lnTo>
                      <a:pt x="3908" y="3752"/>
                    </a:lnTo>
                    <a:lnTo>
                      <a:pt x="3912" y="3746"/>
                    </a:lnTo>
                    <a:lnTo>
                      <a:pt x="3915" y="3742"/>
                    </a:lnTo>
                    <a:lnTo>
                      <a:pt x="3915" y="3742"/>
                    </a:lnTo>
                    <a:lnTo>
                      <a:pt x="3916" y="3740"/>
                    </a:lnTo>
                    <a:lnTo>
                      <a:pt x="3917" y="3739"/>
                    </a:lnTo>
                    <a:lnTo>
                      <a:pt x="3918" y="3734"/>
                    </a:lnTo>
                    <a:lnTo>
                      <a:pt x="3918" y="3727"/>
                    </a:lnTo>
                    <a:lnTo>
                      <a:pt x="3918" y="3727"/>
                    </a:lnTo>
                    <a:lnTo>
                      <a:pt x="3917" y="3724"/>
                    </a:lnTo>
                    <a:lnTo>
                      <a:pt x="3914" y="3722"/>
                    </a:lnTo>
                    <a:lnTo>
                      <a:pt x="3910" y="3720"/>
                    </a:lnTo>
                    <a:lnTo>
                      <a:pt x="3903" y="3719"/>
                    </a:lnTo>
                    <a:lnTo>
                      <a:pt x="3903" y="3719"/>
                    </a:lnTo>
                    <a:lnTo>
                      <a:pt x="3896" y="3718"/>
                    </a:lnTo>
                    <a:lnTo>
                      <a:pt x="3890" y="3717"/>
                    </a:lnTo>
                    <a:lnTo>
                      <a:pt x="3888" y="3716"/>
                    </a:lnTo>
                    <a:lnTo>
                      <a:pt x="3886" y="3714"/>
                    </a:lnTo>
                    <a:lnTo>
                      <a:pt x="3885" y="3712"/>
                    </a:lnTo>
                    <a:lnTo>
                      <a:pt x="3884" y="3710"/>
                    </a:lnTo>
                    <a:lnTo>
                      <a:pt x="3884" y="3710"/>
                    </a:lnTo>
                    <a:lnTo>
                      <a:pt x="3885" y="3704"/>
                    </a:lnTo>
                    <a:lnTo>
                      <a:pt x="3886" y="3698"/>
                    </a:lnTo>
                    <a:lnTo>
                      <a:pt x="3889" y="3692"/>
                    </a:lnTo>
                    <a:lnTo>
                      <a:pt x="3894" y="3687"/>
                    </a:lnTo>
                    <a:lnTo>
                      <a:pt x="3894" y="3687"/>
                    </a:lnTo>
                    <a:lnTo>
                      <a:pt x="3897" y="3683"/>
                    </a:lnTo>
                    <a:lnTo>
                      <a:pt x="3899" y="3680"/>
                    </a:lnTo>
                    <a:lnTo>
                      <a:pt x="3898" y="3676"/>
                    </a:lnTo>
                    <a:lnTo>
                      <a:pt x="3897" y="3671"/>
                    </a:lnTo>
                    <a:lnTo>
                      <a:pt x="3897" y="3671"/>
                    </a:lnTo>
                    <a:lnTo>
                      <a:pt x="3894" y="3666"/>
                    </a:lnTo>
                    <a:lnTo>
                      <a:pt x="3890" y="3660"/>
                    </a:lnTo>
                    <a:lnTo>
                      <a:pt x="3884" y="3656"/>
                    </a:lnTo>
                    <a:lnTo>
                      <a:pt x="3879" y="3652"/>
                    </a:lnTo>
                    <a:lnTo>
                      <a:pt x="3879" y="3652"/>
                    </a:lnTo>
                    <a:lnTo>
                      <a:pt x="3874" y="3648"/>
                    </a:lnTo>
                    <a:lnTo>
                      <a:pt x="3869" y="3644"/>
                    </a:lnTo>
                    <a:lnTo>
                      <a:pt x="3865" y="3639"/>
                    </a:lnTo>
                    <a:lnTo>
                      <a:pt x="3864" y="3636"/>
                    </a:lnTo>
                    <a:lnTo>
                      <a:pt x="3863" y="3633"/>
                    </a:lnTo>
                    <a:lnTo>
                      <a:pt x="3863" y="3633"/>
                    </a:lnTo>
                    <a:lnTo>
                      <a:pt x="3863" y="3626"/>
                    </a:lnTo>
                    <a:lnTo>
                      <a:pt x="3863" y="3621"/>
                    </a:lnTo>
                    <a:lnTo>
                      <a:pt x="3862" y="3619"/>
                    </a:lnTo>
                    <a:lnTo>
                      <a:pt x="3861" y="3617"/>
                    </a:lnTo>
                    <a:lnTo>
                      <a:pt x="3856" y="3613"/>
                    </a:lnTo>
                    <a:lnTo>
                      <a:pt x="3856" y="3613"/>
                    </a:lnTo>
                    <a:lnTo>
                      <a:pt x="3850" y="3609"/>
                    </a:lnTo>
                    <a:lnTo>
                      <a:pt x="3845" y="3605"/>
                    </a:lnTo>
                    <a:lnTo>
                      <a:pt x="3843" y="3602"/>
                    </a:lnTo>
                    <a:lnTo>
                      <a:pt x="3842" y="3598"/>
                    </a:lnTo>
                    <a:lnTo>
                      <a:pt x="3842" y="3598"/>
                    </a:lnTo>
                    <a:lnTo>
                      <a:pt x="3843" y="3592"/>
                    </a:lnTo>
                    <a:lnTo>
                      <a:pt x="3845" y="3586"/>
                    </a:lnTo>
                    <a:lnTo>
                      <a:pt x="3849" y="3576"/>
                    </a:lnTo>
                    <a:lnTo>
                      <a:pt x="3849" y="3576"/>
                    </a:lnTo>
                    <a:lnTo>
                      <a:pt x="3850" y="3572"/>
                    </a:lnTo>
                    <a:lnTo>
                      <a:pt x="3849" y="3569"/>
                    </a:lnTo>
                    <a:lnTo>
                      <a:pt x="3846" y="3567"/>
                    </a:lnTo>
                    <a:lnTo>
                      <a:pt x="3842" y="3567"/>
                    </a:lnTo>
                    <a:lnTo>
                      <a:pt x="3842" y="3567"/>
                    </a:lnTo>
                    <a:lnTo>
                      <a:pt x="3837" y="3568"/>
                    </a:lnTo>
                    <a:lnTo>
                      <a:pt x="3832" y="3570"/>
                    </a:lnTo>
                    <a:lnTo>
                      <a:pt x="3829" y="3571"/>
                    </a:lnTo>
                    <a:lnTo>
                      <a:pt x="3826" y="3572"/>
                    </a:lnTo>
                    <a:lnTo>
                      <a:pt x="3826" y="3572"/>
                    </a:lnTo>
                    <a:lnTo>
                      <a:pt x="3819" y="3571"/>
                    </a:lnTo>
                    <a:lnTo>
                      <a:pt x="3816" y="3570"/>
                    </a:lnTo>
                    <a:lnTo>
                      <a:pt x="3813" y="3568"/>
                    </a:lnTo>
                    <a:lnTo>
                      <a:pt x="3813" y="3568"/>
                    </a:lnTo>
                    <a:lnTo>
                      <a:pt x="3812" y="3566"/>
                    </a:lnTo>
                    <a:lnTo>
                      <a:pt x="3809" y="3565"/>
                    </a:lnTo>
                    <a:lnTo>
                      <a:pt x="3801" y="3563"/>
                    </a:lnTo>
                    <a:lnTo>
                      <a:pt x="3801" y="3563"/>
                    </a:lnTo>
                    <a:lnTo>
                      <a:pt x="3795" y="3562"/>
                    </a:lnTo>
                    <a:lnTo>
                      <a:pt x="3790" y="3561"/>
                    </a:lnTo>
                    <a:lnTo>
                      <a:pt x="3788" y="3560"/>
                    </a:lnTo>
                    <a:lnTo>
                      <a:pt x="3786" y="3559"/>
                    </a:lnTo>
                    <a:lnTo>
                      <a:pt x="3784" y="3557"/>
                    </a:lnTo>
                    <a:lnTo>
                      <a:pt x="3784" y="3554"/>
                    </a:lnTo>
                    <a:lnTo>
                      <a:pt x="3784" y="3554"/>
                    </a:lnTo>
                    <a:lnTo>
                      <a:pt x="3782" y="3546"/>
                    </a:lnTo>
                    <a:lnTo>
                      <a:pt x="3778" y="3534"/>
                    </a:lnTo>
                    <a:lnTo>
                      <a:pt x="3775" y="3521"/>
                    </a:lnTo>
                    <a:lnTo>
                      <a:pt x="3774" y="3511"/>
                    </a:lnTo>
                    <a:lnTo>
                      <a:pt x="3774" y="3511"/>
                    </a:lnTo>
                    <a:lnTo>
                      <a:pt x="3775" y="3503"/>
                    </a:lnTo>
                    <a:lnTo>
                      <a:pt x="3776" y="3499"/>
                    </a:lnTo>
                    <a:lnTo>
                      <a:pt x="3778" y="3495"/>
                    </a:lnTo>
                    <a:lnTo>
                      <a:pt x="3781" y="3492"/>
                    </a:lnTo>
                    <a:lnTo>
                      <a:pt x="3784" y="3489"/>
                    </a:lnTo>
                    <a:lnTo>
                      <a:pt x="3788" y="3487"/>
                    </a:lnTo>
                    <a:lnTo>
                      <a:pt x="3792" y="3486"/>
                    </a:lnTo>
                    <a:lnTo>
                      <a:pt x="3792" y="3486"/>
                    </a:lnTo>
                    <a:lnTo>
                      <a:pt x="3802" y="3486"/>
                    </a:lnTo>
                    <a:lnTo>
                      <a:pt x="3810" y="3487"/>
                    </a:lnTo>
                    <a:lnTo>
                      <a:pt x="3818" y="3490"/>
                    </a:lnTo>
                    <a:lnTo>
                      <a:pt x="3826" y="3494"/>
                    </a:lnTo>
                    <a:lnTo>
                      <a:pt x="3826" y="3494"/>
                    </a:lnTo>
                    <a:lnTo>
                      <a:pt x="3834" y="3499"/>
                    </a:lnTo>
                    <a:lnTo>
                      <a:pt x="3841" y="3501"/>
                    </a:lnTo>
                    <a:lnTo>
                      <a:pt x="3844" y="3501"/>
                    </a:lnTo>
                    <a:lnTo>
                      <a:pt x="3847" y="3501"/>
                    </a:lnTo>
                    <a:lnTo>
                      <a:pt x="3850" y="3499"/>
                    </a:lnTo>
                    <a:lnTo>
                      <a:pt x="3853" y="3495"/>
                    </a:lnTo>
                    <a:lnTo>
                      <a:pt x="3853" y="3495"/>
                    </a:lnTo>
                    <a:lnTo>
                      <a:pt x="3863" y="3480"/>
                    </a:lnTo>
                    <a:lnTo>
                      <a:pt x="3868" y="3474"/>
                    </a:lnTo>
                    <a:lnTo>
                      <a:pt x="3871" y="3472"/>
                    </a:lnTo>
                    <a:lnTo>
                      <a:pt x="3874" y="3470"/>
                    </a:lnTo>
                    <a:lnTo>
                      <a:pt x="3874" y="3470"/>
                    </a:lnTo>
                    <a:lnTo>
                      <a:pt x="3877" y="3469"/>
                    </a:lnTo>
                    <a:lnTo>
                      <a:pt x="3881" y="3469"/>
                    </a:lnTo>
                    <a:lnTo>
                      <a:pt x="3884" y="3470"/>
                    </a:lnTo>
                    <a:lnTo>
                      <a:pt x="3887" y="3472"/>
                    </a:lnTo>
                    <a:lnTo>
                      <a:pt x="3890" y="3474"/>
                    </a:lnTo>
                    <a:lnTo>
                      <a:pt x="3893" y="3476"/>
                    </a:lnTo>
                    <a:lnTo>
                      <a:pt x="3895" y="3479"/>
                    </a:lnTo>
                    <a:lnTo>
                      <a:pt x="3896" y="3483"/>
                    </a:lnTo>
                    <a:lnTo>
                      <a:pt x="3896" y="3483"/>
                    </a:lnTo>
                    <a:lnTo>
                      <a:pt x="3899" y="3525"/>
                    </a:lnTo>
                    <a:lnTo>
                      <a:pt x="3899" y="3525"/>
                    </a:lnTo>
                    <a:lnTo>
                      <a:pt x="3900" y="3532"/>
                    </a:lnTo>
                    <a:lnTo>
                      <a:pt x="3902" y="3537"/>
                    </a:lnTo>
                    <a:lnTo>
                      <a:pt x="3904" y="3539"/>
                    </a:lnTo>
                    <a:lnTo>
                      <a:pt x="3906" y="3539"/>
                    </a:lnTo>
                    <a:lnTo>
                      <a:pt x="3908" y="3536"/>
                    </a:lnTo>
                    <a:lnTo>
                      <a:pt x="3911" y="3532"/>
                    </a:lnTo>
                    <a:lnTo>
                      <a:pt x="3911" y="3532"/>
                    </a:lnTo>
                    <a:lnTo>
                      <a:pt x="3916" y="3522"/>
                    </a:lnTo>
                    <a:lnTo>
                      <a:pt x="3921" y="3516"/>
                    </a:lnTo>
                    <a:lnTo>
                      <a:pt x="3925" y="3513"/>
                    </a:lnTo>
                    <a:lnTo>
                      <a:pt x="3929" y="3511"/>
                    </a:lnTo>
                    <a:lnTo>
                      <a:pt x="3929" y="3511"/>
                    </a:lnTo>
                    <a:lnTo>
                      <a:pt x="3932" y="3507"/>
                    </a:lnTo>
                    <a:lnTo>
                      <a:pt x="3937" y="3501"/>
                    </a:lnTo>
                    <a:lnTo>
                      <a:pt x="3943" y="3489"/>
                    </a:lnTo>
                    <a:lnTo>
                      <a:pt x="3943" y="3489"/>
                    </a:lnTo>
                    <a:lnTo>
                      <a:pt x="3948" y="3483"/>
                    </a:lnTo>
                    <a:lnTo>
                      <a:pt x="3958" y="3473"/>
                    </a:lnTo>
                    <a:lnTo>
                      <a:pt x="3963" y="3468"/>
                    </a:lnTo>
                    <a:lnTo>
                      <a:pt x="3969" y="3463"/>
                    </a:lnTo>
                    <a:lnTo>
                      <a:pt x="3974" y="3460"/>
                    </a:lnTo>
                    <a:lnTo>
                      <a:pt x="3979" y="3459"/>
                    </a:lnTo>
                    <a:lnTo>
                      <a:pt x="3979" y="3459"/>
                    </a:lnTo>
                    <a:lnTo>
                      <a:pt x="3987" y="3459"/>
                    </a:lnTo>
                    <a:lnTo>
                      <a:pt x="3995" y="3457"/>
                    </a:lnTo>
                    <a:lnTo>
                      <a:pt x="4003" y="3455"/>
                    </a:lnTo>
                    <a:lnTo>
                      <a:pt x="4009" y="3453"/>
                    </a:lnTo>
                    <a:lnTo>
                      <a:pt x="4009" y="3453"/>
                    </a:lnTo>
                    <a:lnTo>
                      <a:pt x="4013" y="3449"/>
                    </a:lnTo>
                    <a:lnTo>
                      <a:pt x="4014" y="3446"/>
                    </a:lnTo>
                    <a:lnTo>
                      <a:pt x="4014" y="3444"/>
                    </a:lnTo>
                    <a:lnTo>
                      <a:pt x="4014" y="3442"/>
                    </a:lnTo>
                    <a:lnTo>
                      <a:pt x="4013" y="3440"/>
                    </a:lnTo>
                    <a:lnTo>
                      <a:pt x="4010" y="3439"/>
                    </a:lnTo>
                    <a:lnTo>
                      <a:pt x="4006" y="3438"/>
                    </a:lnTo>
                    <a:lnTo>
                      <a:pt x="4006" y="3438"/>
                    </a:lnTo>
                    <a:close/>
                  </a:path>
                </a:pathLst>
              </a:custGeom>
              <a:solidFill>
                <a:srgbClr val="F7E9DC"/>
              </a:solidFill>
              <a:ln w="6350">
                <a:solidFill>
                  <a:srgbClr val="754C2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0" name="Freeform 7">
                <a:extLst>
                  <a:ext uri="{FF2B5EF4-FFF2-40B4-BE49-F238E27FC236}">
                    <a16:creationId xmlns:a16="http://schemas.microsoft.com/office/drawing/2014/main" id="{45DD4220-7F6D-45C3-8E14-F3B538007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8" y="1040"/>
                <a:ext cx="1478" cy="1452"/>
              </a:xfrm>
              <a:custGeom>
                <a:avLst/>
                <a:gdLst>
                  <a:gd name="T0" fmla="*/ 1417 w 1478"/>
                  <a:gd name="T1" fmla="*/ 817 h 1452"/>
                  <a:gd name="T2" fmla="*/ 1392 w 1478"/>
                  <a:gd name="T3" fmla="*/ 786 h 1452"/>
                  <a:gd name="T4" fmla="*/ 1417 w 1478"/>
                  <a:gd name="T5" fmla="*/ 790 h 1452"/>
                  <a:gd name="T6" fmla="*/ 1445 w 1478"/>
                  <a:gd name="T7" fmla="*/ 780 h 1452"/>
                  <a:gd name="T8" fmla="*/ 1386 w 1478"/>
                  <a:gd name="T9" fmla="*/ 731 h 1452"/>
                  <a:gd name="T10" fmla="*/ 1314 w 1478"/>
                  <a:gd name="T11" fmla="*/ 732 h 1452"/>
                  <a:gd name="T12" fmla="*/ 1242 w 1478"/>
                  <a:gd name="T13" fmla="*/ 673 h 1452"/>
                  <a:gd name="T14" fmla="*/ 1071 w 1478"/>
                  <a:gd name="T15" fmla="*/ 613 h 1452"/>
                  <a:gd name="T16" fmla="*/ 1018 w 1478"/>
                  <a:gd name="T17" fmla="*/ 559 h 1452"/>
                  <a:gd name="T18" fmla="*/ 952 w 1478"/>
                  <a:gd name="T19" fmla="*/ 488 h 1452"/>
                  <a:gd name="T20" fmla="*/ 905 w 1478"/>
                  <a:gd name="T21" fmla="*/ 432 h 1452"/>
                  <a:gd name="T22" fmla="*/ 835 w 1478"/>
                  <a:gd name="T23" fmla="*/ 411 h 1452"/>
                  <a:gd name="T24" fmla="*/ 791 w 1478"/>
                  <a:gd name="T25" fmla="*/ 362 h 1452"/>
                  <a:gd name="T26" fmla="*/ 804 w 1478"/>
                  <a:gd name="T27" fmla="*/ 320 h 1452"/>
                  <a:gd name="T28" fmla="*/ 801 w 1478"/>
                  <a:gd name="T29" fmla="*/ 281 h 1452"/>
                  <a:gd name="T30" fmla="*/ 798 w 1478"/>
                  <a:gd name="T31" fmla="*/ 234 h 1452"/>
                  <a:gd name="T32" fmla="*/ 760 w 1478"/>
                  <a:gd name="T33" fmla="*/ 210 h 1452"/>
                  <a:gd name="T34" fmla="*/ 717 w 1478"/>
                  <a:gd name="T35" fmla="*/ 204 h 1452"/>
                  <a:gd name="T36" fmla="*/ 711 w 1478"/>
                  <a:gd name="T37" fmla="*/ 157 h 1452"/>
                  <a:gd name="T38" fmla="*/ 691 w 1478"/>
                  <a:gd name="T39" fmla="*/ 124 h 1452"/>
                  <a:gd name="T40" fmla="*/ 600 w 1478"/>
                  <a:gd name="T41" fmla="*/ 102 h 1452"/>
                  <a:gd name="T42" fmla="*/ 456 w 1478"/>
                  <a:gd name="T43" fmla="*/ 44 h 1452"/>
                  <a:gd name="T44" fmla="*/ 393 w 1478"/>
                  <a:gd name="T45" fmla="*/ 1 h 1452"/>
                  <a:gd name="T46" fmla="*/ 328 w 1478"/>
                  <a:gd name="T47" fmla="*/ 41 h 1452"/>
                  <a:gd name="T48" fmla="*/ 307 w 1478"/>
                  <a:gd name="T49" fmla="*/ 111 h 1452"/>
                  <a:gd name="T50" fmla="*/ 231 w 1478"/>
                  <a:gd name="T51" fmla="*/ 123 h 1452"/>
                  <a:gd name="T52" fmla="*/ 132 w 1478"/>
                  <a:gd name="T53" fmla="*/ 55 h 1452"/>
                  <a:gd name="T54" fmla="*/ 75 w 1478"/>
                  <a:gd name="T55" fmla="*/ 114 h 1452"/>
                  <a:gd name="T56" fmla="*/ 15 w 1478"/>
                  <a:gd name="T57" fmla="*/ 169 h 1452"/>
                  <a:gd name="T58" fmla="*/ 6 w 1478"/>
                  <a:gd name="T59" fmla="*/ 227 h 1452"/>
                  <a:gd name="T60" fmla="*/ 24 w 1478"/>
                  <a:gd name="T61" fmla="*/ 275 h 1452"/>
                  <a:gd name="T62" fmla="*/ 81 w 1478"/>
                  <a:gd name="T63" fmla="*/ 379 h 1452"/>
                  <a:gd name="T64" fmla="*/ 160 w 1478"/>
                  <a:gd name="T65" fmla="*/ 427 h 1452"/>
                  <a:gd name="T66" fmla="*/ 203 w 1478"/>
                  <a:gd name="T67" fmla="*/ 472 h 1452"/>
                  <a:gd name="T68" fmla="*/ 143 w 1478"/>
                  <a:gd name="T69" fmla="*/ 511 h 1452"/>
                  <a:gd name="T70" fmla="*/ 150 w 1478"/>
                  <a:gd name="T71" fmla="*/ 557 h 1452"/>
                  <a:gd name="T72" fmla="*/ 199 w 1478"/>
                  <a:gd name="T73" fmla="*/ 663 h 1452"/>
                  <a:gd name="T74" fmla="*/ 219 w 1478"/>
                  <a:gd name="T75" fmla="*/ 714 h 1452"/>
                  <a:gd name="T76" fmla="*/ 209 w 1478"/>
                  <a:gd name="T77" fmla="*/ 779 h 1452"/>
                  <a:gd name="T78" fmla="*/ 235 w 1478"/>
                  <a:gd name="T79" fmla="*/ 865 h 1452"/>
                  <a:gd name="T80" fmla="*/ 309 w 1478"/>
                  <a:gd name="T81" fmla="*/ 906 h 1452"/>
                  <a:gd name="T82" fmla="*/ 292 w 1478"/>
                  <a:gd name="T83" fmla="*/ 958 h 1452"/>
                  <a:gd name="T84" fmla="*/ 298 w 1478"/>
                  <a:gd name="T85" fmla="*/ 1089 h 1452"/>
                  <a:gd name="T86" fmla="*/ 364 w 1478"/>
                  <a:gd name="T87" fmla="*/ 1181 h 1452"/>
                  <a:gd name="T88" fmla="*/ 367 w 1478"/>
                  <a:gd name="T89" fmla="*/ 1293 h 1452"/>
                  <a:gd name="T90" fmla="*/ 359 w 1478"/>
                  <a:gd name="T91" fmla="*/ 1452 h 1452"/>
                  <a:gd name="T92" fmla="*/ 379 w 1478"/>
                  <a:gd name="T93" fmla="*/ 1410 h 1452"/>
                  <a:gd name="T94" fmla="*/ 445 w 1478"/>
                  <a:gd name="T95" fmla="*/ 1328 h 1452"/>
                  <a:gd name="T96" fmla="*/ 558 w 1478"/>
                  <a:gd name="T97" fmla="*/ 1243 h 1452"/>
                  <a:gd name="T98" fmla="*/ 724 w 1478"/>
                  <a:gd name="T99" fmla="*/ 1254 h 1452"/>
                  <a:gd name="T100" fmla="*/ 846 w 1478"/>
                  <a:gd name="T101" fmla="*/ 1225 h 1452"/>
                  <a:gd name="T102" fmla="*/ 984 w 1478"/>
                  <a:gd name="T103" fmla="*/ 1211 h 1452"/>
                  <a:gd name="T104" fmla="*/ 1022 w 1478"/>
                  <a:gd name="T105" fmla="*/ 1170 h 1452"/>
                  <a:gd name="T106" fmla="*/ 1105 w 1478"/>
                  <a:gd name="T107" fmla="*/ 1163 h 1452"/>
                  <a:gd name="T108" fmla="*/ 1198 w 1478"/>
                  <a:gd name="T109" fmla="*/ 1176 h 1452"/>
                  <a:gd name="T110" fmla="*/ 1250 w 1478"/>
                  <a:gd name="T111" fmla="*/ 1217 h 1452"/>
                  <a:gd name="T112" fmla="*/ 1285 w 1478"/>
                  <a:gd name="T113" fmla="*/ 1214 h 1452"/>
                  <a:gd name="T114" fmla="*/ 1338 w 1478"/>
                  <a:gd name="T115" fmla="*/ 1182 h 1452"/>
                  <a:gd name="T116" fmla="*/ 1365 w 1478"/>
                  <a:gd name="T117" fmla="*/ 1152 h 1452"/>
                  <a:gd name="T118" fmla="*/ 1376 w 1478"/>
                  <a:gd name="T119" fmla="*/ 1061 h 1452"/>
                  <a:gd name="T120" fmla="*/ 1434 w 1478"/>
                  <a:gd name="T121" fmla="*/ 1013 h 1452"/>
                  <a:gd name="T122" fmla="*/ 1464 w 1478"/>
                  <a:gd name="T123" fmla="*/ 895 h 1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78" h="1452">
                    <a:moveTo>
                      <a:pt x="1477" y="867"/>
                    </a:moveTo>
                    <a:lnTo>
                      <a:pt x="1477" y="867"/>
                    </a:lnTo>
                    <a:lnTo>
                      <a:pt x="1472" y="858"/>
                    </a:lnTo>
                    <a:lnTo>
                      <a:pt x="1465" y="848"/>
                    </a:lnTo>
                    <a:lnTo>
                      <a:pt x="1449" y="832"/>
                    </a:lnTo>
                    <a:lnTo>
                      <a:pt x="1449" y="832"/>
                    </a:lnTo>
                    <a:lnTo>
                      <a:pt x="1443" y="828"/>
                    </a:lnTo>
                    <a:lnTo>
                      <a:pt x="1435" y="824"/>
                    </a:lnTo>
                    <a:lnTo>
                      <a:pt x="1426" y="821"/>
                    </a:lnTo>
                    <a:lnTo>
                      <a:pt x="1417" y="817"/>
                    </a:lnTo>
                    <a:lnTo>
                      <a:pt x="1417" y="817"/>
                    </a:lnTo>
                    <a:lnTo>
                      <a:pt x="1408" y="813"/>
                    </a:lnTo>
                    <a:lnTo>
                      <a:pt x="1399" y="808"/>
                    </a:lnTo>
                    <a:lnTo>
                      <a:pt x="1395" y="805"/>
                    </a:lnTo>
                    <a:lnTo>
                      <a:pt x="1392" y="802"/>
                    </a:lnTo>
                    <a:lnTo>
                      <a:pt x="1390" y="799"/>
                    </a:lnTo>
                    <a:lnTo>
                      <a:pt x="1390" y="796"/>
                    </a:lnTo>
                    <a:lnTo>
                      <a:pt x="1390" y="796"/>
                    </a:lnTo>
                    <a:lnTo>
                      <a:pt x="1390" y="791"/>
                    </a:lnTo>
                    <a:lnTo>
                      <a:pt x="1392" y="786"/>
                    </a:lnTo>
                    <a:lnTo>
                      <a:pt x="1393" y="785"/>
                    </a:lnTo>
                    <a:lnTo>
                      <a:pt x="1395" y="783"/>
                    </a:lnTo>
                    <a:lnTo>
                      <a:pt x="1398" y="783"/>
                    </a:lnTo>
                    <a:lnTo>
                      <a:pt x="1401" y="783"/>
                    </a:lnTo>
                    <a:lnTo>
                      <a:pt x="1401" y="783"/>
                    </a:lnTo>
                    <a:lnTo>
                      <a:pt x="1407" y="784"/>
                    </a:lnTo>
                    <a:lnTo>
                      <a:pt x="1411" y="786"/>
                    </a:lnTo>
                    <a:lnTo>
                      <a:pt x="1414" y="788"/>
                    </a:lnTo>
                    <a:lnTo>
                      <a:pt x="1417" y="790"/>
                    </a:lnTo>
                    <a:lnTo>
                      <a:pt x="1417" y="790"/>
                    </a:lnTo>
                    <a:lnTo>
                      <a:pt x="1423" y="792"/>
                    </a:lnTo>
                    <a:lnTo>
                      <a:pt x="1432" y="793"/>
                    </a:lnTo>
                    <a:lnTo>
                      <a:pt x="1440" y="793"/>
                    </a:lnTo>
                    <a:lnTo>
                      <a:pt x="1443" y="792"/>
                    </a:lnTo>
                    <a:lnTo>
                      <a:pt x="1445" y="790"/>
                    </a:lnTo>
                    <a:lnTo>
                      <a:pt x="1445" y="790"/>
                    </a:lnTo>
                    <a:lnTo>
                      <a:pt x="1448" y="788"/>
                    </a:lnTo>
                    <a:lnTo>
                      <a:pt x="1449" y="786"/>
                    </a:lnTo>
                    <a:lnTo>
                      <a:pt x="1448" y="784"/>
                    </a:lnTo>
                    <a:lnTo>
                      <a:pt x="1445" y="780"/>
                    </a:lnTo>
                    <a:lnTo>
                      <a:pt x="1445" y="780"/>
                    </a:lnTo>
                    <a:lnTo>
                      <a:pt x="1429" y="762"/>
                    </a:lnTo>
                    <a:lnTo>
                      <a:pt x="1419" y="751"/>
                    </a:lnTo>
                    <a:lnTo>
                      <a:pt x="1411" y="744"/>
                    </a:lnTo>
                    <a:lnTo>
                      <a:pt x="1411" y="744"/>
                    </a:lnTo>
                    <a:lnTo>
                      <a:pt x="1405" y="739"/>
                    </a:lnTo>
                    <a:lnTo>
                      <a:pt x="1400" y="735"/>
                    </a:lnTo>
                    <a:lnTo>
                      <a:pt x="1396" y="733"/>
                    </a:lnTo>
                    <a:lnTo>
                      <a:pt x="1391" y="732"/>
                    </a:lnTo>
                    <a:lnTo>
                      <a:pt x="1386" y="731"/>
                    </a:lnTo>
                    <a:lnTo>
                      <a:pt x="1379" y="731"/>
                    </a:lnTo>
                    <a:lnTo>
                      <a:pt x="1379" y="731"/>
                    </a:lnTo>
                    <a:lnTo>
                      <a:pt x="1364" y="733"/>
                    </a:lnTo>
                    <a:lnTo>
                      <a:pt x="1351" y="734"/>
                    </a:lnTo>
                    <a:lnTo>
                      <a:pt x="1340" y="735"/>
                    </a:lnTo>
                    <a:lnTo>
                      <a:pt x="1332" y="736"/>
                    </a:lnTo>
                    <a:lnTo>
                      <a:pt x="1332" y="736"/>
                    </a:lnTo>
                    <a:lnTo>
                      <a:pt x="1326" y="735"/>
                    </a:lnTo>
                    <a:lnTo>
                      <a:pt x="1320" y="734"/>
                    </a:lnTo>
                    <a:lnTo>
                      <a:pt x="1314" y="732"/>
                    </a:lnTo>
                    <a:lnTo>
                      <a:pt x="1308" y="727"/>
                    </a:lnTo>
                    <a:lnTo>
                      <a:pt x="1308" y="727"/>
                    </a:lnTo>
                    <a:lnTo>
                      <a:pt x="1301" y="719"/>
                    </a:lnTo>
                    <a:lnTo>
                      <a:pt x="1293" y="709"/>
                    </a:lnTo>
                    <a:lnTo>
                      <a:pt x="1287" y="703"/>
                    </a:lnTo>
                    <a:lnTo>
                      <a:pt x="1281" y="697"/>
                    </a:lnTo>
                    <a:lnTo>
                      <a:pt x="1273" y="690"/>
                    </a:lnTo>
                    <a:lnTo>
                      <a:pt x="1264" y="685"/>
                    </a:lnTo>
                    <a:lnTo>
                      <a:pt x="1264" y="685"/>
                    </a:lnTo>
                    <a:lnTo>
                      <a:pt x="1242" y="673"/>
                    </a:lnTo>
                    <a:lnTo>
                      <a:pt x="1218" y="660"/>
                    </a:lnTo>
                    <a:lnTo>
                      <a:pt x="1184" y="644"/>
                    </a:lnTo>
                    <a:lnTo>
                      <a:pt x="1184" y="644"/>
                    </a:lnTo>
                    <a:lnTo>
                      <a:pt x="1145" y="630"/>
                    </a:lnTo>
                    <a:lnTo>
                      <a:pt x="1106" y="616"/>
                    </a:lnTo>
                    <a:lnTo>
                      <a:pt x="1106" y="616"/>
                    </a:lnTo>
                    <a:lnTo>
                      <a:pt x="1097" y="615"/>
                    </a:lnTo>
                    <a:lnTo>
                      <a:pt x="1087" y="614"/>
                    </a:lnTo>
                    <a:lnTo>
                      <a:pt x="1071" y="613"/>
                    </a:lnTo>
                    <a:lnTo>
                      <a:pt x="1071" y="613"/>
                    </a:lnTo>
                    <a:lnTo>
                      <a:pt x="1066" y="613"/>
                    </a:lnTo>
                    <a:lnTo>
                      <a:pt x="1062" y="613"/>
                    </a:lnTo>
                    <a:lnTo>
                      <a:pt x="1058" y="610"/>
                    </a:lnTo>
                    <a:lnTo>
                      <a:pt x="1052" y="605"/>
                    </a:lnTo>
                    <a:lnTo>
                      <a:pt x="1052" y="605"/>
                    </a:lnTo>
                    <a:lnTo>
                      <a:pt x="1040" y="591"/>
                    </a:lnTo>
                    <a:lnTo>
                      <a:pt x="1035" y="584"/>
                    </a:lnTo>
                    <a:lnTo>
                      <a:pt x="1030" y="577"/>
                    </a:lnTo>
                    <a:lnTo>
                      <a:pt x="1030" y="577"/>
                    </a:lnTo>
                    <a:lnTo>
                      <a:pt x="1018" y="559"/>
                    </a:lnTo>
                    <a:lnTo>
                      <a:pt x="1012" y="551"/>
                    </a:lnTo>
                    <a:lnTo>
                      <a:pt x="1007" y="545"/>
                    </a:lnTo>
                    <a:lnTo>
                      <a:pt x="1007" y="545"/>
                    </a:lnTo>
                    <a:lnTo>
                      <a:pt x="991" y="530"/>
                    </a:lnTo>
                    <a:lnTo>
                      <a:pt x="974" y="513"/>
                    </a:lnTo>
                    <a:lnTo>
                      <a:pt x="974" y="513"/>
                    </a:lnTo>
                    <a:lnTo>
                      <a:pt x="962" y="503"/>
                    </a:lnTo>
                    <a:lnTo>
                      <a:pt x="956" y="496"/>
                    </a:lnTo>
                    <a:lnTo>
                      <a:pt x="954" y="492"/>
                    </a:lnTo>
                    <a:lnTo>
                      <a:pt x="952" y="488"/>
                    </a:lnTo>
                    <a:lnTo>
                      <a:pt x="952" y="488"/>
                    </a:lnTo>
                    <a:lnTo>
                      <a:pt x="949" y="479"/>
                    </a:lnTo>
                    <a:lnTo>
                      <a:pt x="945" y="469"/>
                    </a:lnTo>
                    <a:lnTo>
                      <a:pt x="941" y="460"/>
                    </a:lnTo>
                    <a:lnTo>
                      <a:pt x="937" y="453"/>
                    </a:lnTo>
                    <a:lnTo>
                      <a:pt x="937" y="453"/>
                    </a:lnTo>
                    <a:lnTo>
                      <a:pt x="931" y="447"/>
                    </a:lnTo>
                    <a:lnTo>
                      <a:pt x="921" y="440"/>
                    </a:lnTo>
                    <a:lnTo>
                      <a:pt x="910" y="434"/>
                    </a:lnTo>
                    <a:lnTo>
                      <a:pt x="905" y="432"/>
                    </a:lnTo>
                    <a:lnTo>
                      <a:pt x="901" y="431"/>
                    </a:lnTo>
                    <a:lnTo>
                      <a:pt x="901" y="431"/>
                    </a:lnTo>
                    <a:lnTo>
                      <a:pt x="891" y="431"/>
                    </a:lnTo>
                    <a:lnTo>
                      <a:pt x="881" y="431"/>
                    </a:lnTo>
                    <a:lnTo>
                      <a:pt x="875" y="431"/>
                    </a:lnTo>
                    <a:lnTo>
                      <a:pt x="869" y="431"/>
                    </a:lnTo>
                    <a:lnTo>
                      <a:pt x="864" y="429"/>
                    </a:lnTo>
                    <a:lnTo>
                      <a:pt x="859" y="427"/>
                    </a:lnTo>
                    <a:lnTo>
                      <a:pt x="859" y="427"/>
                    </a:lnTo>
                    <a:lnTo>
                      <a:pt x="835" y="411"/>
                    </a:lnTo>
                    <a:lnTo>
                      <a:pt x="823" y="402"/>
                    </a:lnTo>
                    <a:lnTo>
                      <a:pt x="816" y="396"/>
                    </a:lnTo>
                    <a:lnTo>
                      <a:pt x="816" y="396"/>
                    </a:lnTo>
                    <a:lnTo>
                      <a:pt x="809" y="390"/>
                    </a:lnTo>
                    <a:lnTo>
                      <a:pt x="801" y="382"/>
                    </a:lnTo>
                    <a:lnTo>
                      <a:pt x="797" y="378"/>
                    </a:lnTo>
                    <a:lnTo>
                      <a:pt x="794" y="373"/>
                    </a:lnTo>
                    <a:lnTo>
                      <a:pt x="792" y="368"/>
                    </a:lnTo>
                    <a:lnTo>
                      <a:pt x="791" y="362"/>
                    </a:lnTo>
                    <a:lnTo>
                      <a:pt x="791" y="362"/>
                    </a:lnTo>
                    <a:lnTo>
                      <a:pt x="792" y="351"/>
                    </a:lnTo>
                    <a:lnTo>
                      <a:pt x="792" y="341"/>
                    </a:lnTo>
                    <a:lnTo>
                      <a:pt x="793" y="336"/>
                    </a:lnTo>
                    <a:lnTo>
                      <a:pt x="794" y="333"/>
                    </a:lnTo>
                    <a:lnTo>
                      <a:pt x="796" y="329"/>
                    </a:lnTo>
                    <a:lnTo>
                      <a:pt x="799" y="327"/>
                    </a:lnTo>
                    <a:lnTo>
                      <a:pt x="799" y="327"/>
                    </a:lnTo>
                    <a:lnTo>
                      <a:pt x="802" y="325"/>
                    </a:lnTo>
                    <a:lnTo>
                      <a:pt x="803" y="322"/>
                    </a:lnTo>
                    <a:lnTo>
                      <a:pt x="804" y="320"/>
                    </a:lnTo>
                    <a:lnTo>
                      <a:pt x="804" y="318"/>
                    </a:lnTo>
                    <a:lnTo>
                      <a:pt x="803" y="313"/>
                    </a:lnTo>
                    <a:lnTo>
                      <a:pt x="801" y="308"/>
                    </a:lnTo>
                    <a:lnTo>
                      <a:pt x="801" y="308"/>
                    </a:lnTo>
                    <a:lnTo>
                      <a:pt x="799" y="303"/>
                    </a:lnTo>
                    <a:lnTo>
                      <a:pt x="797" y="296"/>
                    </a:lnTo>
                    <a:lnTo>
                      <a:pt x="797" y="293"/>
                    </a:lnTo>
                    <a:lnTo>
                      <a:pt x="798" y="289"/>
                    </a:lnTo>
                    <a:lnTo>
                      <a:pt x="799" y="285"/>
                    </a:lnTo>
                    <a:lnTo>
                      <a:pt x="801" y="281"/>
                    </a:lnTo>
                    <a:lnTo>
                      <a:pt x="801" y="281"/>
                    </a:lnTo>
                    <a:lnTo>
                      <a:pt x="810" y="268"/>
                    </a:lnTo>
                    <a:lnTo>
                      <a:pt x="812" y="262"/>
                    </a:lnTo>
                    <a:lnTo>
                      <a:pt x="813" y="259"/>
                    </a:lnTo>
                    <a:lnTo>
                      <a:pt x="812" y="257"/>
                    </a:lnTo>
                    <a:lnTo>
                      <a:pt x="812" y="257"/>
                    </a:lnTo>
                    <a:lnTo>
                      <a:pt x="807" y="247"/>
                    </a:lnTo>
                    <a:lnTo>
                      <a:pt x="802" y="239"/>
                    </a:lnTo>
                    <a:lnTo>
                      <a:pt x="798" y="234"/>
                    </a:lnTo>
                    <a:lnTo>
                      <a:pt x="798" y="234"/>
                    </a:lnTo>
                    <a:lnTo>
                      <a:pt x="795" y="231"/>
                    </a:lnTo>
                    <a:lnTo>
                      <a:pt x="792" y="229"/>
                    </a:lnTo>
                    <a:lnTo>
                      <a:pt x="784" y="225"/>
                    </a:lnTo>
                    <a:lnTo>
                      <a:pt x="784" y="225"/>
                    </a:lnTo>
                    <a:lnTo>
                      <a:pt x="780" y="222"/>
                    </a:lnTo>
                    <a:lnTo>
                      <a:pt x="776" y="219"/>
                    </a:lnTo>
                    <a:lnTo>
                      <a:pt x="772" y="216"/>
                    </a:lnTo>
                    <a:lnTo>
                      <a:pt x="766" y="212"/>
                    </a:lnTo>
                    <a:lnTo>
                      <a:pt x="766" y="212"/>
                    </a:lnTo>
                    <a:lnTo>
                      <a:pt x="760" y="210"/>
                    </a:lnTo>
                    <a:lnTo>
                      <a:pt x="756" y="210"/>
                    </a:lnTo>
                    <a:lnTo>
                      <a:pt x="752" y="210"/>
                    </a:lnTo>
                    <a:lnTo>
                      <a:pt x="746" y="211"/>
                    </a:lnTo>
                    <a:lnTo>
                      <a:pt x="746" y="211"/>
                    </a:lnTo>
                    <a:lnTo>
                      <a:pt x="739" y="211"/>
                    </a:lnTo>
                    <a:lnTo>
                      <a:pt x="730" y="211"/>
                    </a:lnTo>
                    <a:lnTo>
                      <a:pt x="727" y="211"/>
                    </a:lnTo>
                    <a:lnTo>
                      <a:pt x="723" y="210"/>
                    </a:lnTo>
                    <a:lnTo>
                      <a:pt x="720" y="207"/>
                    </a:lnTo>
                    <a:lnTo>
                      <a:pt x="717" y="204"/>
                    </a:lnTo>
                    <a:lnTo>
                      <a:pt x="717" y="204"/>
                    </a:lnTo>
                    <a:lnTo>
                      <a:pt x="713" y="197"/>
                    </a:lnTo>
                    <a:lnTo>
                      <a:pt x="711" y="192"/>
                    </a:lnTo>
                    <a:lnTo>
                      <a:pt x="711" y="187"/>
                    </a:lnTo>
                    <a:lnTo>
                      <a:pt x="712" y="180"/>
                    </a:lnTo>
                    <a:lnTo>
                      <a:pt x="712" y="180"/>
                    </a:lnTo>
                    <a:lnTo>
                      <a:pt x="713" y="173"/>
                    </a:lnTo>
                    <a:lnTo>
                      <a:pt x="714" y="166"/>
                    </a:lnTo>
                    <a:lnTo>
                      <a:pt x="712" y="160"/>
                    </a:lnTo>
                    <a:lnTo>
                      <a:pt x="711" y="157"/>
                    </a:lnTo>
                    <a:lnTo>
                      <a:pt x="709" y="155"/>
                    </a:lnTo>
                    <a:lnTo>
                      <a:pt x="709" y="155"/>
                    </a:lnTo>
                    <a:lnTo>
                      <a:pt x="704" y="151"/>
                    </a:lnTo>
                    <a:lnTo>
                      <a:pt x="698" y="146"/>
                    </a:lnTo>
                    <a:lnTo>
                      <a:pt x="695" y="144"/>
                    </a:lnTo>
                    <a:lnTo>
                      <a:pt x="693" y="140"/>
                    </a:lnTo>
                    <a:lnTo>
                      <a:pt x="691" y="136"/>
                    </a:lnTo>
                    <a:lnTo>
                      <a:pt x="691" y="132"/>
                    </a:lnTo>
                    <a:lnTo>
                      <a:pt x="691" y="132"/>
                    </a:lnTo>
                    <a:lnTo>
                      <a:pt x="691" y="124"/>
                    </a:lnTo>
                    <a:lnTo>
                      <a:pt x="693" y="118"/>
                    </a:lnTo>
                    <a:lnTo>
                      <a:pt x="696" y="112"/>
                    </a:lnTo>
                    <a:lnTo>
                      <a:pt x="699" y="106"/>
                    </a:lnTo>
                    <a:lnTo>
                      <a:pt x="699" y="106"/>
                    </a:lnTo>
                    <a:lnTo>
                      <a:pt x="680" y="106"/>
                    </a:lnTo>
                    <a:lnTo>
                      <a:pt x="659" y="106"/>
                    </a:lnTo>
                    <a:lnTo>
                      <a:pt x="620" y="105"/>
                    </a:lnTo>
                    <a:lnTo>
                      <a:pt x="620" y="105"/>
                    </a:lnTo>
                    <a:lnTo>
                      <a:pt x="610" y="104"/>
                    </a:lnTo>
                    <a:lnTo>
                      <a:pt x="600" y="102"/>
                    </a:lnTo>
                    <a:lnTo>
                      <a:pt x="591" y="99"/>
                    </a:lnTo>
                    <a:lnTo>
                      <a:pt x="582" y="94"/>
                    </a:lnTo>
                    <a:lnTo>
                      <a:pt x="564" y="85"/>
                    </a:lnTo>
                    <a:lnTo>
                      <a:pt x="550" y="77"/>
                    </a:lnTo>
                    <a:lnTo>
                      <a:pt x="550" y="77"/>
                    </a:lnTo>
                    <a:lnTo>
                      <a:pt x="513" y="62"/>
                    </a:lnTo>
                    <a:lnTo>
                      <a:pt x="491" y="54"/>
                    </a:lnTo>
                    <a:lnTo>
                      <a:pt x="471" y="47"/>
                    </a:lnTo>
                    <a:lnTo>
                      <a:pt x="471" y="47"/>
                    </a:lnTo>
                    <a:lnTo>
                      <a:pt x="456" y="44"/>
                    </a:lnTo>
                    <a:lnTo>
                      <a:pt x="449" y="42"/>
                    </a:lnTo>
                    <a:lnTo>
                      <a:pt x="443" y="41"/>
                    </a:lnTo>
                    <a:lnTo>
                      <a:pt x="437" y="38"/>
                    </a:lnTo>
                    <a:lnTo>
                      <a:pt x="430" y="34"/>
                    </a:lnTo>
                    <a:lnTo>
                      <a:pt x="423" y="28"/>
                    </a:lnTo>
                    <a:lnTo>
                      <a:pt x="415" y="19"/>
                    </a:lnTo>
                    <a:lnTo>
                      <a:pt x="415" y="19"/>
                    </a:lnTo>
                    <a:lnTo>
                      <a:pt x="407" y="11"/>
                    </a:lnTo>
                    <a:lnTo>
                      <a:pt x="400" y="5"/>
                    </a:lnTo>
                    <a:lnTo>
                      <a:pt x="393" y="1"/>
                    </a:lnTo>
                    <a:lnTo>
                      <a:pt x="387" y="0"/>
                    </a:lnTo>
                    <a:lnTo>
                      <a:pt x="379" y="1"/>
                    </a:lnTo>
                    <a:lnTo>
                      <a:pt x="371" y="3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41" y="16"/>
                    </a:lnTo>
                    <a:lnTo>
                      <a:pt x="335" y="21"/>
                    </a:lnTo>
                    <a:lnTo>
                      <a:pt x="331" y="28"/>
                    </a:lnTo>
                    <a:lnTo>
                      <a:pt x="329" y="34"/>
                    </a:lnTo>
                    <a:lnTo>
                      <a:pt x="328" y="41"/>
                    </a:lnTo>
                    <a:lnTo>
                      <a:pt x="329" y="48"/>
                    </a:lnTo>
                    <a:lnTo>
                      <a:pt x="330" y="63"/>
                    </a:lnTo>
                    <a:lnTo>
                      <a:pt x="330" y="63"/>
                    </a:lnTo>
                    <a:lnTo>
                      <a:pt x="329" y="70"/>
                    </a:lnTo>
                    <a:lnTo>
                      <a:pt x="328" y="77"/>
                    </a:lnTo>
                    <a:lnTo>
                      <a:pt x="326" y="84"/>
                    </a:lnTo>
                    <a:lnTo>
                      <a:pt x="323" y="90"/>
                    </a:lnTo>
                    <a:lnTo>
                      <a:pt x="319" y="97"/>
                    </a:lnTo>
                    <a:lnTo>
                      <a:pt x="314" y="104"/>
                    </a:lnTo>
                    <a:lnTo>
                      <a:pt x="307" y="111"/>
                    </a:lnTo>
                    <a:lnTo>
                      <a:pt x="299" y="118"/>
                    </a:lnTo>
                    <a:lnTo>
                      <a:pt x="299" y="118"/>
                    </a:lnTo>
                    <a:lnTo>
                      <a:pt x="295" y="122"/>
                    </a:lnTo>
                    <a:lnTo>
                      <a:pt x="290" y="125"/>
                    </a:lnTo>
                    <a:lnTo>
                      <a:pt x="280" y="129"/>
                    </a:lnTo>
                    <a:lnTo>
                      <a:pt x="270" y="131"/>
                    </a:lnTo>
                    <a:lnTo>
                      <a:pt x="260" y="131"/>
                    </a:lnTo>
                    <a:lnTo>
                      <a:pt x="250" y="130"/>
                    </a:lnTo>
                    <a:lnTo>
                      <a:pt x="240" y="127"/>
                    </a:lnTo>
                    <a:lnTo>
                      <a:pt x="231" y="123"/>
                    </a:lnTo>
                    <a:lnTo>
                      <a:pt x="223" y="119"/>
                    </a:lnTo>
                    <a:lnTo>
                      <a:pt x="223" y="119"/>
                    </a:lnTo>
                    <a:lnTo>
                      <a:pt x="207" y="108"/>
                    </a:lnTo>
                    <a:lnTo>
                      <a:pt x="189" y="94"/>
                    </a:lnTo>
                    <a:lnTo>
                      <a:pt x="155" y="65"/>
                    </a:lnTo>
                    <a:lnTo>
                      <a:pt x="155" y="65"/>
                    </a:lnTo>
                    <a:lnTo>
                      <a:pt x="148" y="60"/>
                    </a:lnTo>
                    <a:lnTo>
                      <a:pt x="142" y="57"/>
                    </a:lnTo>
                    <a:lnTo>
                      <a:pt x="137" y="55"/>
                    </a:lnTo>
                    <a:lnTo>
                      <a:pt x="132" y="55"/>
                    </a:lnTo>
                    <a:lnTo>
                      <a:pt x="128" y="57"/>
                    </a:lnTo>
                    <a:lnTo>
                      <a:pt x="124" y="59"/>
                    </a:lnTo>
                    <a:lnTo>
                      <a:pt x="120" y="63"/>
                    </a:lnTo>
                    <a:lnTo>
                      <a:pt x="117" y="68"/>
                    </a:lnTo>
                    <a:lnTo>
                      <a:pt x="117" y="68"/>
                    </a:lnTo>
                    <a:lnTo>
                      <a:pt x="109" y="79"/>
                    </a:lnTo>
                    <a:lnTo>
                      <a:pt x="99" y="91"/>
                    </a:lnTo>
                    <a:lnTo>
                      <a:pt x="88" y="102"/>
                    </a:lnTo>
                    <a:lnTo>
                      <a:pt x="75" y="114"/>
                    </a:lnTo>
                    <a:lnTo>
                      <a:pt x="75" y="114"/>
                    </a:lnTo>
                    <a:lnTo>
                      <a:pt x="48" y="136"/>
                    </a:lnTo>
                    <a:lnTo>
                      <a:pt x="36" y="147"/>
                    </a:lnTo>
                    <a:lnTo>
                      <a:pt x="25" y="158"/>
                    </a:lnTo>
                    <a:lnTo>
                      <a:pt x="25" y="158"/>
                    </a:lnTo>
                    <a:lnTo>
                      <a:pt x="19" y="164"/>
                    </a:lnTo>
                    <a:lnTo>
                      <a:pt x="15" y="167"/>
                    </a:lnTo>
                    <a:lnTo>
                      <a:pt x="15" y="167"/>
                    </a:lnTo>
                    <a:lnTo>
                      <a:pt x="15" y="167"/>
                    </a:lnTo>
                    <a:lnTo>
                      <a:pt x="15" y="169"/>
                    </a:lnTo>
                    <a:lnTo>
                      <a:pt x="15" y="169"/>
                    </a:lnTo>
                    <a:lnTo>
                      <a:pt x="16" y="171"/>
                    </a:lnTo>
                    <a:lnTo>
                      <a:pt x="18" y="179"/>
                    </a:lnTo>
                    <a:lnTo>
                      <a:pt x="19" y="184"/>
                    </a:lnTo>
                    <a:lnTo>
                      <a:pt x="19" y="191"/>
                    </a:lnTo>
                    <a:lnTo>
                      <a:pt x="18" y="197"/>
                    </a:lnTo>
                    <a:lnTo>
                      <a:pt x="16" y="205"/>
                    </a:lnTo>
                    <a:lnTo>
                      <a:pt x="16" y="205"/>
                    </a:lnTo>
                    <a:lnTo>
                      <a:pt x="13" y="213"/>
                    </a:lnTo>
                    <a:lnTo>
                      <a:pt x="9" y="220"/>
                    </a:lnTo>
                    <a:lnTo>
                      <a:pt x="6" y="227"/>
                    </a:lnTo>
                    <a:lnTo>
                      <a:pt x="2" y="233"/>
                    </a:lnTo>
                    <a:lnTo>
                      <a:pt x="0" y="240"/>
                    </a:lnTo>
                    <a:lnTo>
                      <a:pt x="0" y="247"/>
                    </a:lnTo>
                    <a:lnTo>
                      <a:pt x="1" y="250"/>
                    </a:lnTo>
                    <a:lnTo>
                      <a:pt x="2" y="254"/>
                    </a:lnTo>
                    <a:lnTo>
                      <a:pt x="5" y="257"/>
                    </a:lnTo>
                    <a:lnTo>
                      <a:pt x="8" y="261"/>
                    </a:lnTo>
                    <a:lnTo>
                      <a:pt x="8" y="261"/>
                    </a:lnTo>
                    <a:lnTo>
                      <a:pt x="15" y="268"/>
                    </a:lnTo>
                    <a:lnTo>
                      <a:pt x="24" y="275"/>
                    </a:lnTo>
                    <a:lnTo>
                      <a:pt x="42" y="290"/>
                    </a:lnTo>
                    <a:lnTo>
                      <a:pt x="50" y="299"/>
                    </a:lnTo>
                    <a:lnTo>
                      <a:pt x="58" y="308"/>
                    </a:lnTo>
                    <a:lnTo>
                      <a:pt x="64" y="318"/>
                    </a:lnTo>
                    <a:lnTo>
                      <a:pt x="69" y="329"/>
                    </a:lnTo>
                    <a:lnTo>
                      <a:pt x="69" y="329"/>
                    </a:lnTo>
                    <a:lnTo>
                      <a:pt x="72" y="342"/>
                    </a:lnTo>
                    <a:lnTo>
                      <a:pt x="75" y="354"/>
                    </a:lnTo>
                    <a:lnTo>
                      <a:pt x="77" y="367"/>
                    </a:lnTo>
                    <a:lnTo>
                      <a:pt x="81" y="379"/>
                    </a:lnTo>
                    <a:lnTo>
                      <a:pt x="85" y="390"/>
                    </a:lnTo>
                    <a:lnTo>
                      <a:pt x="88" y="395"/>
                    </a:lnTo>
                    <a:lnTo>
                      <a:pt x="91" y="400"/>
                    </a:lnTo>
                    <a:lnTo>
                      <a:pt x="95" y="404"/>
                    </a:lnTo>
                    <a:lnTo>
                      <a:pt x="100" y="407"/>
                    </a:lnTo>
                    <a:lnTo>
                      <a:pt x="105" y="410"/>
                    </a:lnTo>
                    <a:lnTo>
                      <a:pt x="111" y="413"/>
                    </a:lnTo>
                    <a:lnTo>
                      <a:pt x="111" y="413"/>
                    </a:lnTo>
                    <a:lnTo>
                      <a:pt x="136" y="420"/>
                    </a:lnTo>
                    <a:lnTo>
                      <a:pt x="160" y="427"/>
                    </a:lnTo>
                    <a:lnTo>
                      <a:pt x="170" y="430"/>
                    </a:lnTo>
                    <a:lnTo>
                      <a:pt x="179" y="434"/>
                    </a:lnTo>
                    <a:lnTo>
                      <a:pt x="187" y="438"/>
                    </a:lnTo>
                    <a:lnTo>
                      <a:pt x="192" y="443"/>
                    </a:lnTo>
                    <a:lnTo>
                      <a:pt x="192" y="443"/>
                    </a:lnTo>
                    <a:lnTo>
                      <a:pt x="199" y="453"/>
                    </a:lnTo>
                    <a:lnTo>
                      <a:pt x="202" y="458"/>
                    </a:lnTo>
                    <a:lnTo>
                      <a:pt x="204" y="463"/>
                    </a:lnTo>
                    <a:lnTo>
                      <a:pt x="204" y="467"/>
                    </a:lnTo>
                    <a:lnTo>
                      <a:pt x="203" y="472"/>
                    </a:lnTo>
                    <a:lnTo>
                      <a:pt x="201" y="477"/>
                    </a:lnTo>
                    <a:lnTo>
                      <a:pt x="196" y="481"/>
                    </a:lnTo>
                    <a:lnTo>
                      <a:pt x="196" y="481"/>
                    </a:lnTo>
                    <a:lnTo>
                      <a:pt x="190" y="485"/>
                    </a:lnTo>
                    <a:lnTo>
                      <a:pt x="183" y="488"/>
                    </a:lnTo>
                    <a:lnTo>
                      <a:pt x="168" y="493"/>
                    </a:lnTo>
                    <a:lnTo>
                      <a:pt x="160" y="496"/>
                    </a:lnTo>
                    <a:lnTo>
                      <a:pt x="153" y="500"/>
                    </a:lnTo>
                    <a:lnTo>
                      <a:pt x="147" y="505"/>
                    </a:lnTo>
                    <a:lnTo>
                      <a:pt x="143" y="511"/>
                    </a:lnTo>
                    <a:lnTo>
                      <a:pt x="143" y="511"/>
                    </a:lnTo>
                    <a:lnTo>
                      <a:pt x="140" y="518"/>
                    </a:lnTo>
                    <a:lnTo>
                      <a:pt x="138" y="525"/>
                    </a:lnTo>
                    <a:lnTo>
                      <a:pt x="138" y="531"/>
                    </a:lnTo>
                    <a:lnTo>
                      <a:pt x="139" y="537"/>
                    </a:lnTo>
                    <a:lnTo>
                      <a:pt x="140" y="542"/>
                    </a:lnTo>
                    <a:lnTo>
                      <a:pt x="143" y="548"/>
                    </a:lnTo>
                    <a:lnTo>
                      <a:pt x="146" y="553"/>
                    </a:lnTo>
                    <a:lnTo>
                      <a:pt x="150" y="557"/>
                    </a:lnTo>
                    <a:lnTo>
                      <a:pt x="150" y="557"/>
                    </a:lnTo>
                    <a:lnTo>
                      <a:pt x="154" y="563"/>
                    </a:lnTo>
                    <a:lnTo>
                      <a:pt x="158" y="569"/>
                    </a:lnTo>
                    <a:lnTo>
                      <a:pt x="163" y="583"/>
                    </a:lnTo>
                    <a:lnTo>
                      <a:pt x="167" y="599"/>
                    </a:lnTo>
                    <a:lnTo>
                      <a:pt x="172" y="613"/>
                    </a:lnTo>
                    <a:lnTo>
                      <a:pt x="172" y="613"/>
                    </a:lnTo>
                    <a:lnTo>
                      <a:pt x="178" y="625"/>
                    </a:lnTo>
                    <a:lnTo>
                      <a:pt x="184" y="637"/>
                    </a:lnTo>
                    <a:lnTo>
                      <a:pt x="192" y="650"/>
                    </a:lnTo>
                    <a:lnTo>
                      <a:pt x="199" y="663"/>
                    </a:lnTo>
                    <a:lnTo>
                      <a:pt x="199" y="663"/>
                    </a:lnTo>
                    <a:lnTo>
                      <a:pt x="202" y="670"/>
                    </a:lnTo>
                    <a:lnTo>
                      <a:pt x="206" y="676"/>
                    </a:lnTo>
                    <a:lnTo>
                      <a:pt x="215" y="687"/>
                    </a:lnTo>
                    <a:lnTo>
                      <a:pt x="219" y="692"/>
                    </a:lnTo>
                    <a:lnTo>
                      <a:pt x="221" y="697"/>
                    </a:lnTo>
                    <a:lnTo>
                      <a:pt x="222" y="702"/>
                    </a:lnTo>
                    <a:lnTo>
                      <a:pt x="221" y="708"/>
                    </a:lnTo>
                    <a:lnTo>
                      <a:pt x="221" y="708"/>
                    </a:lnTo>
                    <a:lnTo>
                      <a:pt x="219" y="714"/>
                    </a:lnTo>
                    <a:lnTo>
                      <a:pt x="215" y="719"/>
                    </a:lnTo>
                    <a:lnTo>
                      <a:pt x="208" y="730"/>
                    </a:lnTo>
                    <a:lnTo>
                      <a:pt x="205" y="736"/>
                    </a:lnTo>
                    <a:lnTo>
                      <a:pt x="203" y="742"/>
                    </a:lnTo>
                    <a:lnTo>
                      <a:pt x="201" y="748"/>
                    </a:lnTo>
                    <a:lnTo>
                      <a:pt x="201" y="754"/>
                    </a:lnTo>
                    <a:lnTo>
                      <a:pt x="201" y="754"/>
                    </a:lnTo>
                    <a:lnTo>
                      <a:pt x="203" y="761"/>
                    </a:lnTo>
                    <a:lnTo>
                      <a:pt x="204" y="767"/>
                    </a:lnTo>
                    <a:lnTo>
                      <a:pt x="209" y="779"/>
                    </a:lnTo>
                    <a:lnTo>
                      <a:pt x="214" y="790"/>
                    </a:lnTo>
                    <a:lnTo>
                      <a:pt x="217" y="800"/>
                    </a:lnTo>
                    <a:lnTo>
                      <a:pt x="217" y="800"/>
                    </a:lnTo>
                    <a:lnTo>
                      <a:pt x="219" y="811"/>
                    </a:lnTo>
                    <a:lnTo>
                      <a:pt x="219" y="824"/>
                    </a:lnTo>
                    <a:lnTo>
                      <a:pt x="219" y="842"/>
                    </a:lnTo>
                    <a:lnTo>
                      <a:pt x="219" y="842"/>
                    </a:lnTo>
                    <a:lnTo>
                      <a:pt x="222" y="848"/>
                    </a:lnTo>
                    <a:lnTo>
                      <a:pt x="230" y="859"/>
                    </a:lnTo>
                    <a:lnTo>
                      <a:pt x="235" y="865"/>
                    </a:lnTo>
                    <a:lnTo>
                      <a:pt x="242" y="870"/>
                    </a:lnTo>
                    <a:lnTo>
                      <a:pt x="249" y="876"/>
                    </a:lnTo>
                    <a:lnTo>
                      <a:pt x="258" y="880"/>
                    </a:lnTo>
                    <a:lnTo>
                      <a:pt x="258" y="880"/>
                    </a:lnTo>
                    <a:lnTo>
                      <a:pt x="276" y="887"/>
                    </a:lnTo>
                    <a:lnTo>
                      <a:pt x="291" y="894"/>
                    </a:lnTo>
                    <a:lnTo>
                      <a:pt x="303" y="901"/>
                    </a:lnTo>
                    <a:lnTo>
                      <a:pt x="307" y="904"/>
                    </a:lnTo>
                    <a:lnTo>
                      <a:pt x="309" y="906"/>
                    </a:lnTo>
                    <a:lnTo>
                      <a:pt x="309" y="906"/>
                    </a:lnTo>
                    <a:lnTo>
                      <a:pt x="312" y="910"/>
                    </a:lnTo>
                    <a:lnTo>
                      <a:pt x="315" y="913"/>
                    </a:lnTo>
                    <a:lnTo>
                      <a:pt x="315" y="914"/>
                    </a:lnTo>
                    <a:lnTo>
                      <a:pt x="314" y="916"/>
                    </a:lnTo>
                    <a:lnTo>
                      <a:pt x="311" y="918"/>
                    </a:lnTo>
                    <a:lnTo>
                      <a:pt x="307" y="921"/>
                    </a:lnTo>
                    <a:lnTo>
                      <a:pt x="307" y="921"/>
                    </a:lnTo>
                    <a:lnTo>
                      <a:pt x="303" y="928"/>
                    </a:lnTo>
                    <a:lnTo>
                      <a:pt x="296" y="946"/>
                    </a:lnTo>
                    <a:lnTo>
                      <a:pt x="292" y="958"/>
                    </a:lnTo>
                    <a:lnTo>
                      <a:pt x="289" y="970"/>
                    </a:lnTo>
                    <a:lnTo>
                      <a:pt x="286" y="983"/>
                    </a:lnTo>
                    <a:lnTo>
                      <a:pt x="285" y="995"/>
                    </a:lnTo>
                    <a:lnTo>
                      <a:pt x="285" y="995"/>
                    </a:lnTo>
                    <a:lnTo>
                      <a:pt x="286" y="1021"/>
                    </a:lnTo>
                    <a:lnTo>
                      <a:pt x="286" y="1035"/>
                    </a:lnTo>
                    <a:lnTo>
                      <a:pt x="287" y="1049"/>
                    </a:lnTo>
                    <a:lnTo>
                      <a:pt x="290" y="1064"/>
                    </a:lnTo>
                    <a:lnTo>
                      <a:pt x="293" y="1077"/>
                    </a:lnTo>
                    <a:lnTo>
                      <a:pt x="298" y="1089"/>
                    </a:lnTo>
                    <a:lnTo>
                      <a:pt x="301" y="1095"/>
                    </a:lnTo>
                    <a:lnTo>
                      <a:pt x="304" y="1100"/>
                    </a:lnTo>
                    <a:lnTo>
                      <a:pt x="304" y="1100"/>
                    </a:lnTo>
                    <a:lnTo>
                      <a:pt x="320" y="1118"/>
                    </a:lnTo>
                    <a:lnTo>
                      <a:pt x="335" y="1136"/>
                    </a:lnTo>
                    <a:lnTo>
                      <a:pt x="349" y="1153"/>
                    </a:lnTo>
                    <a:lnTo>
                      <a:pt x="355" y="1162"/>
                    </a:lnTo>
                    <a:lnTo>
                      <a:pt x="360" y="1171"/>
                    </a:lnTo>
                    <a:lnTo>
                      <a:pt x="360" y="1171"/>
                    </a:lnTo>
                    <a:lnTo>
                      <a:pt x="364" y="1181"/>
                    </a:lnTo>
                    <a:lnTo>
                      <a:pt x="367" y="1192"/>
                    </a:lnTo>
                    <a:lnTo>
                      <a:pt x="370" y="1205"/>
                    </a:lnTo>
                    <a:lnTo>
                      <a:pt x="372" y="1218"/>
                    </a:lnTo>
                    <a:lnTo>
                      <a:pt x="373" y="1231"/>
                    </a:lnTo>
                    <a:lnTo>
                      <a:pt x="373" y="1243"/>
                    </a:lnTo>
                    <a:lnTo>
                      <a:pt x="372" y="1255"/>
                    </a:lnTo>
                    <a:lnTo>
                      <a:pt x="370" y="1265"/>
                    </a:lnTo>
                    <a:lnTo>
                      <a:pt x="370" y="1265"/>
                    </a:lnTo>
                    <a:lnTo>
                      <a:pt x="369" y="1276"/>
                    </a:lnTo>
                    <a:lnTo>
                      <a:pt x="367" y="1293"/>
                    </a:lnTo>
                    <a:lnTo>
                      <a:pt x="365" y="1334"/>
                    </a:lnTo>
                    <a:lnTo>
                      <a:pt x="363" y="1375"/>
                    </a:lnTo>
                    <a:lnTo>
                      <a:pt x="362" y="1391"/>
                    </a:lnTo>
                    <a:lnTo>
                      <a:pt x="360" y="1403"/>
                    </a:lnTo>
                    <a:lnTo>
                      <a:pt x="360" y="1403"/>
                    </a:lnTo>
                    <a:lnTo>
                      <a:pt x="358" y="1412"/>
                    </a:lnTo>
                    <a:lnTo>
                      <a:pt x="357" y="1421"/>
                    </a:lnTo>
                    <a:lnTo>
                      <a:pt x="357" y="1437"/>
                    </a:lnTo>
                    <a:lnTo>
                      <a:pt x="358" y="1448"/>
                    </a:lnTo>
                    <a:lnTo>
                      <a:pt x="359" y="1452"/>
                    </a:lnTo>
                    <a:lnTo>
                      <a:pt x="359" y="1452"/>
                    </a:lnTo>
                    <a:lnTo>
                      <a:pt x="361" y="1452"/>
                    </a:lnTo>
                    <a:lnTo>
                      <a:pt x="366" y="1450"/>
                    </a:lnTo>
                    <a:lnTo>
                      <a:pt x="368" y="1449"/>
                    </a:lnTo>
                    <a:lnTo>
                      <a:pt x="371" y="1446"/>
                    </a:lnTo>
                    <a:lnTo>
                      <a:pt x="373" y="1442"/>
                    </a:lnTo>
                    <a:lnTo>
                      <a:pt x="375" y="1436"/>
                    </a:lnTo>
                    <a:lnTo>
                      <a:pt x="375" y="1436"/>
                    </a:lnTo>
                    <a:lnTo>
                      <a:pt x="377" y="1420"/>
                    </a:lnTo>
                    <a:lnTo>
                      <a:pt x="379" y="1410"/>
                    </a:lnTo>
                    <a:lnTo>
                      <a:pt x="381" y="1400"/>
                    </a:lnTo>
                    <a:lnTo>
                      <a:pt x="385" y="1389"/>
                    </a:lnTo>
                    <a:lnTo>
                      <a:pt x="390" y="1378"/>
                    </a:lnTo>
                    <a:lnTo>
                      <a:pt x="394" y="1373"/>
                    </a:lnTo>
                    <a:lnTo>
                      <a:pt x="398" y="1368"/>
                    </a:lnTo>
                    <a:lnTo>
                      <a:pt x="402" y="1363"/>
                    </a:lnTo>
                    <a:lnTo>
                      <a:pt x="408" y="1359"/>
                    </a:lnTo>
                    <a:lnTo>
                      <a:pt x="408" y="1359"/>
                    </a:lnTo>
                    <a:lnTo>
                      <a:pt x="428" y="1343"/>
                    </a:lnTo>
                    <a:lnTo>
                      <a:pt x="445" y="1328"/>
                    </a:lnTo>
                    <a:lnTo>
                      <a:pt x="460" y="1312"/>
                    </a:lnTo>
                    <a:lnTo>
                      <a:pt x="474" y="1296"/>
                    </a:lnTo>
                    <a:lnTo>
                      <a:pt x="474" y="1296"/>
                    </a:lnTo>
                    <a:lnTo>
                      <a:pt x="484" y="1286"/>
                    </a:lnTo>
                    <a:lnTo>
                      <a:pt x="496" y="1276"/>
                    </a:lnTo>
                    <a:lnTo>
                      <a:pt x="511" y="1265"/>
                    </a:lnTo>
                    <a:lnTo>
                      <a:pt x="529" y="1255"/>
                    </a:lnTo>
                    <a:lnTo>
                      <a:pt x="538" y="1250"/>
                    </a:lnTo>
                    <a:lnTo>
                      <a:pt x="548" y="1246"/>
                    </a:lnTo>
                    <a:lnTo>
                      <a:pt x="558" y="1243"/>
                    </a:lnTo>
                    <a:lnTo>
                      <a:pt x="568" y="1240"/>
                    </a:lnTo>
                    <a:lnTo>
                      <a:pt x="579" y="1238"/>
                    </a:lnTo>
                    <a:lnTo>
                      <a:pt x="590" y="1237"/>
                    </a:lnTo>
                    <a:lnTo>
                      <a:pt x="601" y="1237"/>
                    </a:lnTo>
                    <a:lnTo>
                      <a:pt x="612" y="1238"/>
                    </a:lnTo>
                    <a:lnTo>
                      <a:pt x="612" y="1238"/>
                    </a:lnTo>
                    <a:lnTo>
                      <a:pt x="653" y="1245"/>
                    </a:lnTo>
                    <a:lnTo>
                      <a:pt x="691" y="1251"/>
                    </a:lnTo>
                    <a:lnTo>
                      <a:pt x="708" y="1253"/>
                    </a:lnTo>
                    <a:lnTo>
                      <a:pt x="724" y="1254"/>
                    </a:lnTo>
                    <a:lnTo>
                      <a:pt x="739" y="1252"/>
                    </a:lnTo>
                    <a:lnTo>
                      <a:pt x="746" y="1251"/>
                    </a:lnTo>
                    <a:lnTo>
                      <a:pt x="753" y="1249"/>
                    </a:lnTo>
                    <a:lnTo>
                      <a:pt x="753" y="1249"/>
                    </a:lnTo>
                    <a:lnTo>
                      <a:pt x="777" y="1240"/>
                    </a:lnTo>
                    <a:lnTo>
                      <a:pt x="797" y="1233"/>
                    </a:lnTo>
                    <a:lnTo>
                      <a:pt x="807" y="1230"/>
                    </a:lnTo>
                    <a:lnTo>
                      <a:pt x="818" y="1227"/>
                    </a:lnTo>
                    <a:lnTo>
                      <a:pt x="831" y="1226"/>
                    </a:lnTo>
                    <a:lnTo>
                      <a:pt x="846" y="1225"/>
                    </a:lnTo>
                    <a:lnTo>
                      <a:pt x="846" y="1225"/>
                    </a:lnTo>
                    <a:lnTo>
                      <a:pt x="861" y="1225"/>
                    </a:lnTo>
                    <a:lnTo>
                      <a:pt x="876" y="1223"/>
                    </a:lnTo>
                    <a:lnTo>
                      <a:pt x="908" y="1217"/>
                    </a:lnTo>
                    <a:lnTo>
                      <a:pt x="925" y="1215"/>
                    </a:lnTo>
                    <a:lnTo>
                      <a:pt x="943" y="1213"/>
                    </a:lnTo>
                    <a:lnTo>
                      <a:pt x="963" y="1213"/>
                    </a:lnTo>
                    <a:lnTo>
                      <a:pt x="985" y="1215"/>
                    </a:lnTo>
                    <a:lnTo>
                      <a:pt x="985" y="1215"/>
                    </a:lnTo>
                    <a:lnTo>
                      <a:pt x="984" y="1211"/>
                    </a:lnTo>
                    <a:lnTo>
                      <a:pt x="986" y="1207"/>
                    </a:lnTo>
                    <a:lnTo>
                      <a:pt x="986" y="1207"/>
                    </a:lnTo>
                    <a:lnTo>
                      <a:pt x="991" y="1198"/>
                    </a:lnTo>
                    <a:lnTo>
                      <a:pt x="998" y="1189"/>
                    </a:lnTo>
                    <a:lnTo>
                      <a:pt x="1005" y="1180"/>
                    </a:lnTo>
                    <a:lnTo>
                      <a:pt x="1010" y="1177"/>
                    </a:lnTo>
                    <a:lnTo>
                      <a:pt x="1014" y="1175"/>
                    </a:lnTo>
                    <a:lnTo>
                      <a:pt x="1014" y="1175"/>
                    </a:lnTo>
                    <a:lnTo>
                      <a:pt x="1018" y="1173"/>
                    </a:lnTo>
                    <a:lnTo>
                      <a:pt x="1022" y="1170"/>
                    </a:lnTo>
                    <a:lnTo>
                      <a:pt x="1031" y="1165"/>
                    </a:lnTo>
                    <a:lnTo>
                      <a:pt x="1036" y="1162"/>
                    </a:lnTo>
                    <a:lnTo>
                      <a:pt x="1043" y="1160"/>
                    </a:lnTo>
                    <a:lnTo>
                      <a:pt x="1050" y="1159"/>
                    </a:lnTo>
                    <a:lnTo>
                      <a:pt x="1059" y="1158"/>
                    </a:lnTo>
                    <a:lnTo>
                      <a:pt x="1059" y="1158"/>
                    </a:lnTo>
                    <a:lnTo>
                      <a:pt x="1076" y="1159"/>
                    </a:lnTo>
                    <a:lnTo>
                      <a:pt x="1088" y="1161"/>
                    </a:lnTo>
                    <a:lnTo>
                      <a:pt x="1098" y="1163"/>
                    </a:lnTo>
                    <a:lnTo>
                      <a:pt x="1105" y="1163"/>
                    </a:lnTo>
                    <a:lnTo>
                      <a:pt x="1105" y="1163"/>
                    </a:lnTo>
                    <a:lnTo>
                      <a:pt x="1127" y="1163"/>
                    </a:lnTo>
                    <a:lnTo>
                      <a:pt x="1152" y="1164"/>
                    </a:lnTo>
                    <a:lnTo>
                      <a:pt x="1152" y="1164"/>
                    </a:lnTo>
                    <a:lnTo>
                      <a:pt x="1175" y="1166"/>
                    </a:lnTo>
                    <a:lnTo>
                      <a:pt x="1185" y="1168"/>
                    </a:lnTo>
                    <a:lnTo>
                      <a:pt x="1189" y="1170"/>
                    </a:lnTo>
                    <a:lnTo>
                      <a:pt x="1192" y="1172"/>
                    </a:lnTo>
                    <a:lnTo>
                      <a:pt x="1192" y="1172"/>
                    </a:lnTo>
                    <a:lnTo>
                      <a:pt x="1198" y="1176"/>
                    </a:lnTo>
                    <a:lnTo>
                      <a:pt x="1204" y="1180"/>
                    </a:lnTo>
                    <a:lnTo>
                      <a:pt x="1211" y="1184"/>
                    </a:lnTo>
                    <a:lnTo>
                      <a:pt x="1217" y="1190"/>
                    </a:lnTo>
                    <a:lnTo>
                      <a:pt x="1217" y="1190"/>
                    </a:lnTo>
                    <a:lnTo>
                      <a:pt x="1229" y="1202"/>
                    </a:lnTo>
                    <a:lnTo>
                      <a:pt x="1235" y="1208"/>
                    </a:lnTo>
                    <a:lnTo>
                      <a:pt x="1241" y="1212"/>
                    </a:lnTo>
                    <a:lnTo>
                      <a:pt x="1241" y="1212"/>
                    </a:lnTo>
                    <a:lnTo>
                      <a:pt x="1246" y="1215"/>
                    </a:lnTo>
                    <a:lnTo>
                      <a:pt x="1250" y="1217"/>
                    </a:lnTo>
                    <a:lnTo>
                      <a:pt x="1257" y="1219"/>
                    </a:lnTo>
                    <a:lnTo>
                      <a:pt x="1257" y="1219"/>
                    </a:lnTo>
                    <a:lnTo>
                      <a:pt x="1261" y="1221"/>
                    </a:lnTo>
                    <a:lnTo>
                      <a:pt x="1264" y="1222"/>
                    </a:lnTo>
                    <a:lnTo>
                      <a:pt x="1268" y="1223"/>
                    </a:lnTo>
                    <a:lnTo>
                      <a:pt x="1271" y="1222"/>
                    </a:lnTo>
                    <a:lnTo>
                      <a:pt x="1276" y="1221"/>
                    </a:lnTo>
                    <a:lnTo>
                      <a:pt x="1280" y="1218"/>
                    </a:lnTo>
                    <a:lnTo>
                      <a:pt x="1285" y="1214"/>
                    </a:lnTo>
                    <a:lnTo>
                      <a:pt x="1285" y="1214"/>
                    </a:lnTo>
                    <a:lnTo>
                      <a:pt x="1295" y="1206"/>
                    </a:lnTo>
                    <a:lnTo>
                      <a:pt x="1302" y="1201"/>
                    </a:lnTo>
                    <a:lnTo>
                      <a:pt x="1308" y="1198"/>
                    </a:lnTo>
                    <a:lnTo>
                      <a:pt x="1312" y="1195"/>
                    </a:lnTo>
                    <a:lnTo>
                      <a:pt x="1312" y="1195"/>
                    </a:lnTo>
                    <a:lnTo>
                      <a:pt x="1317" y="1191"/>
                    </a:lnTo>
                    <a:lnTo>
                      <a:pt x="1324" y="1186"/>
                    </a:lnTo>
                    <a:lnTo>
                      <a:pt x="1331" y="1182"/>
                    </a:lnTo>
                    <a:lnTo>
                      <a:pt x="1335" y="1182"/>
                    </a:lnTo>
                    <a:lnTo>
                      <a:pt x="1338" y="1182"/>
                    </a:lnTo>
                    <a:lnTo>
                      <a:pt x="1338" y="1182"/>
                    </a:lnTo>
                    <a:lnTo>
                      <a:pt x="1345" y="1183"/>
                    </a:lnTo>
                    <a:lnTo>
                      <a:pt x="1349" y="1183"/>
                    </a:lnTo>
                    <a:lnTo>
                      <a:pt x="1353" y="1182"/>
                    </a:lnTo>
                    <a:lnTo>
                      <a:pt x="1356" y="1180"/>
                    </a:lnTo>
                    <a:lnTo>
                      <a:pt x="1359" y="1177"/>
                    </a:lnTo>
                    <a:lnTo>
                      <a:pt x="1361" y="1173"/>
                    </a:lnTo>
                    <a:lnTo>
                      <a:pt x="1362" y="1167"/>
                    </a:lnTo>
                    <a:lnTo>
                      <a:pt x="1362" y="1167"/>
                    </a:lnTo>
                    <a:lnTo>
                      <a:pt x="1365" y="1152"/>
                    </a:lnTo>
                    <a:lnTo>
                      <a:pt x="1369" y="1136"/>
                    </a:lnTo>
                    <a:lnTo>
                      <a:pt x="1374" y="1120"/>
                    </a:lnTo>
                    <a:lnTo>
                      <a:pt x="1376" y="1109"/>
                    </a:lnTo>
                    <a:lnTo>
                      <a:pt x="1376" y="1109"/>
                    </a:lnTo>
                    <a:lnTo>
                      <a:pt x="1376" y="1100"/>
                    </a:lnTo>
                    <a:lnTo>
                      <a:pt x="1375" y="1093"/>
                    </a:lnTo>
                    <a:lnTo>
                      <a:pt x="1374" y="1079"/>
                    </a:lnTo>
                    <a:lnTo>
                      <a:pt x="1374" y="1079"/>
                    </a:lnTo>
                    <a:lnTo>
                      <a:pt x="1374" y="1071"/>
                    </a:lnTo>
                    <a:lnTo>
                      <a:pt x="1376" y="1061"/>
                    </a:lnTo>
                    <a:lnTo>
                      <a:pt x="1380" y="1051"/>
                    </a:lnTo>
                    <a:lnTo>
                      <a:pt x="1382" y="1047"/>
                    </a:lnTo>
                    <a:lnTo>
                      <a:pt x="1385" y="1045"/>
                    </a:lnTo>
                    <a:lnTo>
                      <a:pt x="1385" y="1045"/>
                    </a:lnTo>
                    <a:lnTo>
                      <a:pt x="1403" y="1034"/>
                    </a:lnTo>
                    <a:lnTo>
                      <a:pt x="1415" y="1028"/>
                    </a:lnTo>
                    <a:lnTo>
                      <a:pt x="1425" y="1021"/>
                    </a:lnTo>
                    <a:lnTo>
                      <a:pt x="1425" y="1021"/>
                    </a:lnTo>
                    <a:lnTo>
                      <a:pt x="1429" y="1018"/>
                    </a:lnTo>
                    <a:lnTo>
                      <a:pt x="1434" y="1013"/>
                    </a:lnTo>
                    <a:lnTo>
                      <a:pt x="1438" y="1006"/>
                    </a:lnTo>
                    <a:lnTo>
                      <a:pt x="1443" y="998"/>
                    </a:lnTo>
                    <a:lnTo>
                      <a:pt x="1447" y="989"/>
                    </a:lnTo>
                    <a:lnTo>
                      <a:pt x="1450" y="979"/>
                    </a:lnTo>
                    <a:lnTo>
                      <a:pt x="1453" y="967"/>
                    </a:lnTo>
                    <a:lnTo>
                      <a:pt x="1455" y="954"/>
                    </a:lnTo>
                    <a:lnTo>
                      <a:pt x="1455" y="954"/>
                    </a:lnTo>
                    <a:lnTo>
                      <a:pt x="1460" y="913"/>
                    </a:lnTo>
                    <a:lnTo>
                      <a:pt x="1462" y="902"/>
                    </a:lnTo>
                    <a:lnTo>
                      <a:pt x="1464" y="895"/>
                    </a:lnTo>
                    <a:lnTo>
                      <a:pt x="1464" y="895"/>
                    </a:lnTo>
                    <a:lnTo>
                      <a:pt x="1468" y="889"/>
                    </a:lnTo>
                    <a:lnTo>
                      <a:pt x="1473" y="881"/>
                    </a:lnTo>
                    <a:lnTo>
                      <a:pt x="1476" y="877"/>
                    </a:lnTo>
                    <a:lnTo>
                      <a:pt x="1477" y="874"/>
                    </a:lnTo>
                    <a:lnTo>
                      <a:pt x="1478" y="870"/>
                    </a:lnTo>
                    <a:lnTo>
                      <a:pt x="1477" y="867"/>
                    </a:lnTo>
                    <a:lnTo>
                      <a:pt x="1477" y="86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1" name="Freeform 8">
                <a:extLst>
                  <a:ext uri="{FF2B5EF4-FFF2-40B4-BE49-F238E27FC236}">
                    <a16:creationId xmlns:a16="http://schemas.microsoft.com/office/drawing/2014/main" id="{2B05C599-6B0F-4027-8CC8-46023138B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9" y="1951"/>
                <a:ext cx="1032" cy="785"/>
              </a:xfrm>
              <a:custGeom>
                <a:avLst/>
                <a:gdLst>
                  <a:gd name="T0" fmla="*/ 1029 w 1032"/>
                  <a:gd name="T1" fmla="*/ 294 h 785"/>
                  <a:gd name="T2" fmla="*/ 994 w 1032"/>
                  <a:gd name="T3" fmla="*/ 225 h 785"/>
                  <a:gd name="T4" fmla="*/ 949 w 1032"/>
                  <a:gd name="T5" fmla="*/ 153 h 785"/>
                  <a:gd name="T6" fmla="*/ 948 w 1032"/>
                  <a:gd name="T7" fmla="*/ 59 h 785"/>
                  <a:gd name="T8" fmla="*/ 917 w 1032"/>
                  <a:gd name="T9" fmla="*/ 32 h 785"/>
                  <a:gd name="T10" fmla="*/ 883 w 1032"/>
                  <a:gd name="T11" fmla="*/ 66 h 785"/>
                  <a:gd name="T12" fmla="*/ 860 w 1032"/>
                  <a:gd name="T13" fmla="*/ 89 h 785"/>
                  <a:gd name="T14" fmla="*/ 742 w 1032"/>
                  <a:gd name="T15" fmla="*/ 117 h 785"/>
                  <a:gd name="T16" fmla="*/ 709 w 1032"/>
                  <a:gd name="T17" fmla="*/ 132 h 785"/>
                  <a:gd name="T18" fmla="*/ 673 w 1032"/>
                  <a:gd name="T19" fmla="*/ 161 h 785"/>
                  <a:gd name="T20" fmla="*/ 582 w 1032"/>
                  <a:gd name="T21" fmla="*/ 162 h 785"/>
                  <a:gd name="T22" fmla="*/ 510 w 1032"/>
                  <a:gd name="T23" fmla="*/ 177 h 785"/>
                  <a:gd name="T24" fmla="*/ 470 w 1032"/>
                  <a:gd name="T25" fmla="*/ 159 h 785"/>
                  <a:gd name="T26" fmla="*/ 413 w 1032"/>
                  <a:gd name="T27" fmla="*/ 110 h 785"/>
                  <a:gd name="T28" fmla="*/ 354 w 1032"/>
                  <a:gd name="T29" fmla="*/ 145 h 785"/>
                  <a:gd name="T30" fmla="*/ 283 w 1032"/>
                  <a:gd name="T31" fmla="*/ 112 h 785"/>
                  <a:gd name="T32" fmla="*/ 246 w 1032"/>
                  <a:gd name="T33" fmla="*/ 102 h 785"/>
                  <a:gd name="T34" fmla="*/ 195 w 1032"/>
                  <a:gd name="T35" fmla="*/ 48 h 785"/>
                  <a:gd name="T36" fmla="*/ 195 w 1032"/>
                  <a:gd name="T37" fmla="*/ 0 h 785"/>
                  <a:gd name="T38" fmla="*/ 160 w 1032"/>
                  <a:gd name="T39" fmla="*/ 41 h 785"/>
                  <a:gd name="T40" fmla="*/ 123 w 1032"/>
                  <a:gd name="T41" fmla="*/ 71 h 785"/>
                  <a:gd name="T42" fmla="*/ 52 w 1032"/>
                  <a:gd name="T43" fmla="*/ 75 h 785"/>
                  <a:gd name="T44" fmla="*/ 4 w 1032"/>
                  <a:gd name="T45" fmla="*/ 84 h 785"/>
                  <a:gd name="T46" fmla="*/ 9 w 1032"/>
                  <a:gd name="T47" fmla="*/ 113 h 785"/>
                  <a:gd name="T48" fmla="*/ 65 w 1032"/>
                  <a:gd name="T49" fmla="*/ 184 h 785"/>
                  <a:gd name="T50" fmla="*/ 69 w 1032"/>
                  <a:gd name="T51" fmla="*/ 245 h 785"/>
                  <a:gd name="T52" fmla="*/ 71 w 1032"/>
                  <a:gd name="T53" fmla="*/ 268 h 785"/>
                  <a:gd name="T54" fmla="*/ 116 w 1032"/>
                  <a:gd name="T55" fmla="*/ 312 h 785"/>
                  <a:gd name="T56" fmla="*/ 164 w 1032"/>
                  <a:gd name="T57" fmla="*/ 313 h 785"/>
                  <a:gd name="T58" fmla="*/ 206 w 1032"/>
                  <a:gd name="T59" fmla="*/ 343 h 785"/>
                  <a:gd name="T60" fmla="*/ 229 w 1032"/>
                  <a:gd name="T61" fmla="*/ 366 h 785"/>
                  <a:gd name="T62" fmla="*/ 259 w 1032"/>
                  <a:gd name="T63" fmla="*/ 377 h 785"/>
                  <a:gd name="T64" fmla="*/ 296 w 1032"/>
                  <a:gd name="T65" fmla="*/ 431 h 785"/>
                  <a:gd name="T66" fmla="*/ 329 w 1032"/>
                  <a:gd name="T67" fmla="*/ 454 h 785"/>
                  <a:gd name="T68" fmla="*/ 351 w 1032"/>
                  <a:gd name="T69" fmla="*/ 505 h 785"/>
                  <a:gd name="T70" fmla="*/ 377 w 1032"/>
                  <a:gd name="T71" fmla="*/ 540 h 785"/>
                  <a:gd name="T72" fmla="*/ 394 w 1032"/>
                  <a:gd name="T73" fmla="*/ 580 h 785"/>
                  <a:gd name="T74" fmla="*/ 402 w 1032"/>
                  <a:gd name="T75" fmla="*/ 604 h 785"/>
                  <a:gd name="T76" fmla="*/ 428 w 1032"/>
                  <a:gd name="T77" fmla="*/ 599 h 785"/>
                  <a:gd name="T78" fmla="*/ 427 w 1032"/>
                  <a:gd name="T79" fmla="*/ 612 h 785"/>
                  <a:gd name="T80" fmla="*/ 441 w 1032"/>
                  <a:gd name="T81" fmla="*/ 630 h 785"/>
                  <a:gd name="T82" fmla="*/ 493 w 1032"/>
                  <a:gd name="T83" fmla="*/ 663 h 785"/>
                  <a:gd name="T84" fmla="*/ 511 w 1032"/>
                  <a:gd name="T85" fmla="*/ 654 h 785"/>
                  <a:gd name="T86" fmla="*/ 521 w 1032"/>
                  <a:gd name="T87" fmla="*/ 666 h 785"/>
                  <a:gd name="T88" fmla="*/ 521 w 1032"/>
                  <a:gd name="T89" fmla="*/ 692 h 785"/>
                  <a:gd name="T90" fmla="*/ 538 w 1032"/>
                  <a:gd name="T91" fmla="*/ 693 h 785"/>
                  <a:gd name="T92" fmla="*/ 554 w 1032"/>
                  <a:gd name="T93" fmla="*/ 717 h 785"/>
                  <a:gd name="T94" fmla="*/ 567 w 1032"/>
                  <a:gd name="T95" fmla="*/ 737 h 785"/>
                  <a:gd name="T96" fmla="*/ 590 w 1032"/>
                  <a:gd name="T97" fmla="*/ 765 h 785"/>
                  <a:gd name="T98" fmla="*/ 613 w 1032"/>
                  <a:gd name="T99" fmla="*/ 785 h 785"/>
                  <a:gd name="T100" fmla="*/ 678 w 1032"/>
                  <a:gd name="T101" fmla="*/ 769 h 785"/>
                  <a:gd name="T102" fmla="*/ 801 w 1032"/>
                  <a:gd name="T103" fmla="*/ 759 h 785"/>
                  <a:gd name="T104" fmla="*/ 874 w 1032"/>
                  <a:gd name="T105" fmla="*/ 748 h 785"/>
                  <a:gd name="T106" fmla="*/ 941 w 1032"/>
                  <a:gd name="T107" fmla="*/ 706 h 785"/>
                  <a:gd name="T108" fmla="*/ 997 w 1032"/>
                  <a:gd name="T109" fmla="*/ 641 h 785"/>
                  <a:gd name="T110" fmla="*/ 1025 w 1032"/>
                  <a:gd name="T111" fmla="*/ 578 h 785"/>
                  <a:gd name="T112" fmla="*/ 1018 w 1032"/>
                  <a:gd name="T113" fmla="*/ 541 h 785"/>
                  <a:gd name="T114" fmla="*/ 1021 w 1032"/>
                  <a:gd name="T115" fmla="*/ 480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32" h="785">
                    <a:moveTo>
                      <a:pt x="1029" y="354"/>
                    </a:moveTo>
                    <a:lnTo>
                      <a:pt x="1029" y="354"/>
                    </a:lnTo>
                    <a:lnTo>
                      <a:pt x="1031" y="344"/>
                    </a:lnTo>
                    <a:lnTo>
                      <a:pt x="1032" y="332"/>
                    </a:lnTo>
                    <a:lnTo>
                      <a:pt x="1032" y="320"/>
                    </a:lnTo>
                    <a:lnTo>
                      <a:pt x="1031" y="307"/>
                    </a:lnTo>
                    <a:lnTo>
                      <a:pt x="1029" y="294"/>
                    </a:lnTo>
                    <a:lnTo>
                      <a:pt x="1026" y="281"/>
                    </a:lnTo>
                    <a:lnTo>
                      <a:pt x="1023" y="270"/>
                    </a:lnTo>
                    <a:lnTo>
                      <a:pt x="1019" y="260"/>
                    </a:lnTo>
                    <a:lnTo>
                      <a:pt x="1019" y="260"/>
                    </a:lnTo>
                    <a:lnTo>
                      <a:pt x="1014" y="251"/>
                    </a:lnTo>
                    <a:lnTo>
                      <a:pt x="1008" y="242"/>
                    </a:lnTo>
                    <a:lnTo>
                      <a:pt x="994" y="225"/>
                    </a:lnTo>
                    <a:lnTo>
                      <a:pt x="979" y="207"/>
                    </a:lnTo>
                    <a:lnTo>
                      <a:pt x="963" y="189"/>
                    </a:lnTo>
                    <a:lnTo>
                      <a:pt x="963" y="189"/>
                    </a:lnTo>
                    <a:lnTo>
                      <a:pt x="960" y="184"/>
                    </a:lnTo>
                    <a:lnTo>
                      <a:pt x="957" y="178"/>
                    </a:lnTo>
                    <a:lnTo>
                      <a:pt x="952" y="166"/>
                    </a:lnTo>
                    <a:lnTo>
                      <a:pt x="949" y="153"/>
                    </a:lnTo>
                    <a:lnTo>
                      <a:pt x="946" y="138"/>
                    </a:lnTo>
                    <a:lnTo>
                      <a:pt x="945" y="124"/>
                    </a:lnTo>
                    <a:lnTo>
                      <a:pt x="945" y="110"/>
                    </a:lnTo>
                    <a:lnTo>
                      <a:pt x="944" y="84"/>
                    </a:lnTo>
                    <a:lnTo>
                      <a:pt x="944" y="84"/>
                    </a:lnTo>
                    <a:lnTo>
                      <a:pt x="945" y="72"/>
                    </a:lnTo>
                    <a:lnTo>
                      <a:pt x="948" y="59"/>
                    </a:lnTo>
                    <a:lnTo>
                      <a:pt x="951" y="47"/>
                    </a:lnTo>
                    <a:lnTo>
                      <a:pt x="955" y="35"/>
                    </a:lnTo>
                    <a:lnTo>
                      <a:pt x="962" y="17"/>
                    </a:lnTo>
                    <a:lnTo>
                      <a:pt x="966" y="10"/>
                    </a:lnTo>
                    <a:lnTo>
                      <a:pt x="966" y="10"/>
                    </a:lnTo>
                    <a:lnTo>
                      <a:pt x="934" y="24"/>
                    </a:lnTo>
                    <a:lnTo>
                      <a:pt x="917" y="32"/>
                    </a:lnTo>
                    <a:lnTo>
                      <a:pt x="910" y="37"/>
                    </a:lnTo>
                    <a:lnTo>
                      <a:pt x="904" y="41"/>
                    </a:lnTo>
                    <a:lnTo>
                      <a:pt x="904" y="41"/>
                    </a:lnTo>
                    <a:lnTo>
                      <a:pt x="897" y="49"/>
                    </a:lnTo>
                    <a:lnTo>
                      <a:pt x="890" y="55"/>
                    </a:lnTo>
                    <a:lnTo>
                      <a:pt x="886" y="60"/>
                    </a:lnTo>
                    <a:lnTo>
                      <a:pt x="883" y="66"/>
                    </a:lnTo>
                    <a:lnTo>
                      <a:pt x="883" y="66"/>
                    </a:lnTo>
                    <a:lnTo>
                      <a:pt x="880" y="73"/>
                    </a:lnTo>
                    <a:lnTo>
                      <a:pt x="875" y="79"/>
                    </a:lnTo>
                    <a:lnTo>
                      <a:pt x="869" y="85"/>
                    </a:lnTo>
                    <a:lnTo>
                      <a:pt x="865" y="87"/>
                    </a:lnTo>
                    <a:lnTo>
                      <a:pt x="860" y="89"/>
                    </a:lnTo>
                    <a:lnTo>
                      <a:pt x="860" y="89"/>
                    </a:lnTo>
                    <a:lnTo>
                      <a:pt x="842" y="96"/>
                    </a:lnTo>
                    <a:lnTo>
                      <a:pt x="812" y="105"/>
                    </a:lnTo>
                    <a:lnTo>
                      <a:pt x="781" y="114"/>
                    </a:lnTo>
                    <a:lnTo>
                      <a:pt x="768" y="116"/>
                    </a:lnTo>
                    <a:lnTo>
                      <a:pt x="758" y="117"/>
                    </a:lnTo>
                    <a:lnTo>
                      <a:pt x="758" y="117"/>
                    </a:lnTo>
                    <a:lnTo>
                      <a:pt x="742" y="117"/>
                    </a:lnTo>
                    <a:lnTo>
                      <a:pt x="734" y="117"/>
                    </a:lnTo>
                    <a:lnTo>
                      <a:pt x="727" y="118"/>
                    </a:lnTo>
                    <a:lnTo>
                      <a:pt x="721" y="120"/>
                    </a:lnTo>
                    <a:lnTo>
                      <a:pt x="716" y="122"/>
                    </a:lnTo>
                    <a:lnTo>
                      <a:pt x="712" y="126"/>
                    </a:lnTo>
                    <a:lnTo>
                      <a:pt x="709" y="132"/>
                    </a:lnTo>
                    <a:lnTo>
                      <a:pt x="709" y="132"/>
                    </a:lnTo>
                    <a:lnTo>
                      <a:pt x="707" y="144"/>
                    </a:lnTo>
                    <a:lnTo>
                      <a:pt x="705" y="149"/>
                    </a:lnTo>
                    <a:lnTo>
                      <a:pt x="702" y="153"/>
                    </a:lnTo>
                    <a:lnTo>
                      <a:pt x="698" y="156"/>
                    </a:lnTo>
                    <a:lnTo>
                      <a:pt x="692" y="158"/>
                    </a:lnTo>
                    <a:lnTo>
                      <a:pt x="684" y="160"/>
                    </a:lnTo>
                    <a:lnTo>
                      <a:pt x="673" y="161"/>
                    </a:lnTo>
                    <a:lnTo>
                      <a:pt x="673" y="161"/>
                    </a:lnTo>
                    <a:lnTo>
                      <a:pt x="649" y="161"/>
                    </a:lnTo>
                    <a:lnTo>
                      <a:pt x="626" y="160"/>
                    </a:lnTo>
                    <a:lnTo>
                      <a:pt x="604" y="160"/>
                    </a:lnTo>
                    <a:lnTo>
                      <a:pt x="593" y="160"/>
                    </a:lnTo>
                    <a:lnTo>
                      <a:pt x="582" y="162"/>
                    </a:lnTo>
                    <a:lnTo>
                      <a:pt x="582" y="162"/>
                    </a:lnTo>
                    <a:lnTo>
                      <a:pt x="570" y="164"/>
                    </a:lnTo>
                    <a:lnTo>
                      <a:pt x="560" y="167"/>
                    </a:lnTo>
                    <a:lnTo>
                      <a:pt x="541" y="172"/>
                    </a:lnTo>
                    <a:lnTo>
                      <a:pt x="533" y="175"/>
                    </a:lnTo>
                    <a:lnTo>
                      <a:pt x="525" y="177"/>
                    </a:lnTo>
                    <a:lnTo>
                      <a:pt x="518" y="178"/>
                    </a:lnTo>
                    <a:lnTo>
                      <a:pt x="510" y="177"/>
                    </a:lnTo>
                    <a:lnTo>
                      <a:pt x="510" y="177"/>
                    </a:lnTo>
                    <a:lnTo>
                      <a:pt x="497" y="175"/>
                    </a:lnTo>
                    <a:lnTo>
                      <a:pt x="491" y="174"/>
                    </a:lnTo>
                    <a:lnTo>
                      <a:pt x="486" y="172"/>
                    </a:lnTo>
                    <a:lnTo>
                      <a:pt x="480" y="169"/>
                    </a:lnTo>
                    <a:lnTo>
                      <a:pt x="475" y="165"/>
                    </a:lnTo>
                    <a:lnTo>
                      <a:pt x="470" y="159"/>
                    </a:lnTo>
                    <a:lnTo>
                      <a:pt x="464" y="151"/>
                    </a:lnTo>
                    <a:lnTo>
                      <a:pt x="464" y="151"/>
                    </a:lnTo>
                    <a:lnTo>
                      <a:pt x="452" y="135"/>
                    </a:lnTo>
                    <a:lnTo>
                      <a:pt x="439" y="119"/>
                    </a:lnTo>
                    <a:lnTo>
                      <a:pt x="422" y="100"/>
                    </a:lnTo>
                    <a:lnTo>
                      <a:pt x="422" y="100"/>
                    </a:lnTo>
                    <a:lnTo>
                      <a:pt x="413" y="110"/>
                    </a:lnTo>
                    <a:lnTo>
                      <a:pt x="402" y="120"/>
                    </a:lnTo>
                    <a:lnTo>
                      <a:pt x="390" y="129"/>
                    </a:lnTo>
                    <a:lnTo>
                      <a:pt x="377" y="138"/>
                    </a:lnTo>
                    <a:lnTo>
                      <a:pt x="377" y="138"/>
                    </a:lnTo>
                    <a:lnTo>
                      <a:pt x="369" y="142"/>
                    </a:lnTo>
                    <a:lnTo>
                      <a:pt x="362" y="144"/>
                    </a:lnTo>
                    <a:lnTo>
                      <a:pt x="354" y="145"/>
                    </a:lnTo>
                    <a:lnTo>
                      <a:pt x="346" y="144"/>
                    </a:lnTo>
                    <a:lnTo>
                      <a:pt x="339" y="143"/>
                    </a:lnTo>
                    <a:lnTo>
                      <a:pt x="331" y="140"/>
                    </a:lnTo>
                    <a:lnTo>
                      <a:pt x="317" y="132"/>
                    </a:lnTo>
                    <a:lnTo>
                      <a:pt x="303" y="124"/>
                    </a:lnTo>
                    <a:lnTo>
                      <a:pt x="289" y="115"/>
                    </a:lnTo>
                    <a:lnTo>
                      <a:pt x="283" y="112"/>
                    </a:lnTo>
                    <a:lnTo>
                      <a:pt x="276" y="110"/>
                    </a:lnTo>
                    <a:lnTo>
                      <a:pt x="270" y="108"/>
                    </a:lnTo>
                    <a:lnTo>
                      <a:pt x="264" y="108"/>
                    </a:lnTo>
                    <a:lnTo>
                      <a:pt x="264" y="108"/>
                    </a:lnTo>
                    <a:lnTo>
                      <a:pt x="261" y="108"/>
                    </a:lnTo>
                    <a:lnTo>
                      <a:pt x="256" y="107"/>
                    </a:lnTo>
                    <a:lnTo>
                      <a:pt x="246" y="102"/>
                    </a:lnTo>
                    <a:lnTo>
                      <a:pt x="234" y="95"/>
                    </a:lnTo>
                    <a:lnTo>
                      <a:pt x="221" y="85"/>
                    </a:lnTo>
                    <a:lnTo>
                      <a:pt x="210" y="74"/>
                    </a:lnTo>
                    <a:lnTo>
                      <a:pt x="205" y="68"/>
                    </a:lnTo>
                    <a:lnTo>
                      <a:pt x="201" y="61"/>
                    </a:lnTo>
                    <a:lnTo>
                      <a:pt x="198" y="55"/>
                    </a:lnTo>
                    <a:lnTo>
                      <a:pt x="195" y="48"/>
                    </a:lnTo>
                    <a:lnTo>
                      <a:pt x="194" y="41"/>
                    </a:lnTo>
                    <a:lnTo>
                      <a:pt x="194" y="34"/>
                    </a:lnTo>
                    <a:lnTo>
                      <a:pt x="194" y="34"/>
                    </a:lnTo>
                    <a:lnTo>
                      <a:pt x="195" y="18"/>
                    </a:lnTo>
                    <a:lnTo>
                      <a:pt x="195" y="10"/>
                    </a:lnTo>
                    <a:lnTo>
                      <a:pt x="195" y="0"/>
                    </a:lnTo>
                    <a:lnTo>
                      <a:pt x="195" y="0"/>
                    </a:lnTo>
                    <a:lnTo>
                      <a:pt x="193" y="6"/>
                    </a:lnTo>
                    <a:lnTo>
                      <a:pt x="189" y="12"/>
                    </a:lnTo>
                    <a:lnTo>
                      <a:pt x="189" y="12"/>
                    </a:lnTo>
                    <a:lnTo>
                      <a:pt x="182" y="21"/>
                    </a:lnTo>
                    <a:lnTo>
                      <a:pt x="175" y="29"/>
                    </a:lnTo>
                    <a:lnTo>
                      <a:pt x="168" y="35"/>
                    </a:lnTo>
                    <a:lnTo>
                      <a:pt x="160" y="41"/>
                    </a:lnTo>
                    <a:lnTo>
                      <a:pt x="147" y="50"/>
                    </a:lnTo>
                    <a:lnTo>
                      <a:pt x="142" y="54"/>
                    </a:lnTo>
                    <a:lnTo>
                      <a:pt x="139" y="58"/>
                    </a:lnTo>
                    <a:lnTo>
                      <a:pt x="139" y="58"/>
                    </a:lnTo>
                    <a:lnTo>
                      <a:pt x="135" y="63"/>
                    </a:lnTo>
                    <a:lnTo>
                      <a:pt x="130" y="67"/>
                    </a:lnTo>
                    <a:lnTo>
                      <a:pt x="123" y="71"/>
                    </a:lnTo>
                    <a:lnTo>
                      <a:pt x="115" y="74"/>
                    </a:lnTo>
                    <a:lnTo>
                      <a:pt x="107" y="77"/>
                    </a:lnTo>
                    <a:lnTo>
                      <a:pt x="97" y="78"/>
                    </a:lnTo>
                    <a:lnTo>
                      <a:pt x="86" y="79"/>
                    </a:lnTo>
                    <a:lnTo>
                      <a:pt x="75" y="78"/>
                    </a:lnTo>
                    <a:lnTo>
                      <a:pt x="75" y="78"/>
                    </a:lnTo>
                    <a:lnTo>
                      <a:pt x="52" y="75"/>
                    </a:lnTo>
                    <a:lnTo>
                      <a:pt x="41" y="74"/>
                    </a:lnTo>
                    <a:lnTo>
                      <a:pt x="32" y="73"/>
                    </a:lnTo>
                    <a:lnTo>
                      <a:pt x="23" y="74"/>
                    </a:lnTo>
                    <a:lnTo>
                      <a:pt x="15" y="76"/>
                    </a:lnTo>
                    <a:lnTo>
                      <a:pt x="8" y="79"/>
                    </a:lnTo>
                    <a:lnTo>
                      <a:pt x="6" y="81"/>
                    </a:lnTo>
                    <a:lnTo>
                      <a:pt x="4" y="84"/>
                    </a:lnTo>
                    <a:lnTo>
                      <a:pt x="4" y="84"/>
                    </a:lnTo>
                    <a:lnTo>
                      <a:pt x="1" y="90"/>
                    </a:lnTo>
                    <a:lnTo>
                      <a:pt x="0" y="95"/>
                    </a:lnTo>
                    <a:lnTo>
                      <a:pt x="0" y="100"/>
                    </a:lnTo>
                    <a:lnTo>
                      <a:pt x="2" y="104"/>
                    </a:lnTo>
                    <a:lnTo>
                      <a:pt x="5" y="109"/>
                    </a:lnTo>
                    <a:lnTo>
                      <a:pt x="9" y="113"/>
                    </a:lnTo>
                    <a:lnTo>
                      <a:pt x="18" y="121"/>
                    </a:lnTo>
                    <a:lnTo>
                      <a:pt x="18" y="121"/>
                    </a:lnTo>
                    <a:lnTo>
                      <a:pt x="31" y="136"/>
                    </a:lnTo>
                    <a:lnTo>
                      <a:pt x="40" y="146"/>
                    </a:lnTo>
                    <a:lnTo>
                      <a:pt x="49" y="159"/>
                    </a:lnTo>
                    <a:lnTo>
                      <a:pt x="58" y="171"/>
                    </a:lnTo>
                    <a:lnTo>
                      <a:pt x="65" y="184"/>
                    </a:lnTo>
                    <a:lnTo>
                      <a:pt x="70" y="197"/>
                    </a:lnTo>
                    <a:lnTo>
                      <a:pt x="72" y="203"/>
                    </a:lnTo>
                    <a:lnTo>
                      <a:pt x="72" y="208"/>
                    </a:lnTo>
                    <a:lnTo>
                      <a:pt x="72" y="208"/>
                    </a:lnTo>
                    <a:lnTo>
                      <a:pt x="72" y="224"/>
                    </a:lnTo>
                    <a:lnTo>
                      <a:pt x="71" y="238"/>
                    </a:lnTo>
                    <a:lnTo>
                      <a:pt x="69" y="245"/>
                    </a:lnTo>
                    <a:lnTo>
                      <a:pt x="67" y="251"/>
                    </a:lnTo>
                    <a:lnTo>
                      <a:pt x="65" y="258"/>
                    </a:lnTo>
                    <a:lnTo>
                      <a:pt x="61" y="264"/>
                    </a:lnTo>
                    <a:lnTo>
                      <a:pt x="61" y="264"/>
                    </a:lnTo>
                    <a:lnTo>
                      <a:pt x="67" y="265"/>
                    </a:lnTo>
                    <a:lnTo>
                      <a:pt x="71" y="268"/>
                    </a:lnTo>
                    <a:lnTo>
                      <a:pt x="71" y="268"/>
                    </a:lnTo>
                    <a:lnTo>
                      <a:pt x="86" y="283"/>
                    </a:lnTo>
                    <a:lnTo>
                      <a:pt x="102" y="301"/>
                    </a:lnTo>
                    <a:lnTo>
                      <a:pt x="102" y="301"/>
                    </a:lnTo>
                    <a:lnTo>
                      <a:pt x="106" y="305"/>
                    </a:lnTo>
                    <a:lnTo>
                      <a:pt x="108" y="308"/>
                    </a:lnTo>
                    <a:lnTo>
                      <a:pt x="111" y="310"/>
                    </a:lnTo>
                    <a:lnTo>
                      <a:pt x="116" y="312"/>
                    </a:lnTo>
                    <a:lnTo>
                      <a:pt x="116" y="312"/>
                    </a:lnTo>
                    <a:lnTo>
                      <a:pt x="120" y="313"/>
                    </a:lnTo>
                    <a:lnTo>
                      <a:pt x="126" y="314"/>
                    </a:lnTo>
                    <a:lnTo>
                      <a:pt x="138" y="313"/>
                    </a:lnTo>
                    <a:lnTo>
                      <a:pt x="158" y="312"/>
                    </a:lnTo>
                    <a:lnTo>
                      <a:pt x="158" y="312"/>
                    </a:lnTo>
                    <a:lnTo>
                      <a:pt x="164" y="313"/>
                    </a:lnTo>
                    <a:lnTo>
                      <a:pt x="168" y="314"/>
                    </a:lnTo>
                    <a:lnTo>
                      <a:pt x="176" y="318"/>
                    </a:lnTo>
                    <a:lnTo>
                      <a:pt x="176" y="318"/>
                    </a:lnTo>
                    <a:lnTo>
                      <a:pt x="181" y="322"/>
                    </a:lnTo>
                    <a:lnTo>
                      <a:pt x="190" y="330"/>
                    </a:lnTo>
                    <a:lnTo>
                      <a:pt x="206" y="343"/>
                    </a:lnTo>
                    <a:lnTo>
                      <a:pt x="206" y="343"/>
                    </a:lnTo>
                    <a:lnTo>
                      <a:pt x="215" y="350"/>
                    </a:lnTo>
                    <a:lnTo>
                      <a:pt x="218" y="354"/>
                    </a:lnTo>
                    <a:lnTo>
                      <a:pt x="221" y="360"/>
                    </a:lnTo>
                    <a:lnTo>
                      <a:pt x="221" y="360"/>
                    </a:lnTo>
                    <a:lnTo>
                      <a:pt x="223" y="363"/>
                    </a:lnTo>
                    <a:lnTo>
                      <a:pt x="225" y="365"/>
                    </a:lnTo>
                    <a:lnTo>
                      <a:pt x="229" y="366"/>
                    </a:lnTo>
                    <a:lnTo>
                      <a:pt x="232" y="367"/>
                    </a:lnTo>
                    <a:lnTo>
                      <a:pt x="240" y="367"/>
                    </a:lnTo>
                    <a:lnTo>
                      <a:pt x="247" y="368"/>
                    </a:lnTo>
                    <a:lnTo>
                      <a:pt x="247" y="368"/>
                    </a:lnTo>
                    <a:lnTo>
                      <a:pt x="251" y="370"/>
                    </a:lnTo>
                    <a:lnTo>
                      <a:pt x="254" y="372"/>
                    </a:lnTo>
                    <a:lnTo>
                      <a:pt x="259" y="377"/>
                    </a:lnTo>
                    <a:lnTo>
                      <a:pt x="265" y="384"/>
                    </a:lnTo>
                    <a:lnTo>
                      <a:pt x="270" y="392"/>
                    </a:lnTo>
                    <a:lnTo>
                      <a:pt x="270" y="392"/>
                    </a:lnTo>
                    <a:lnTo>
                      <a:pt x="279" y="406"/>
                    </a:lnTo>
                    <a:lnTo>
                      <a:pt x="292" y="425"/>
                    </a:lnTo>
                    <a:lnTo>
                      <a:pt x="292" y="425"/>
                    </a:lnTo>
                    <a:lnTo>
                      <a:pt x="296" y="431"/>
                    </a:lnTo>
                    <a:lnTo>
                      <a:pt x="300" y="436"/>
                    </a:lnTo>
                    <a:lnTo>
                      <a:pt x="305" y="439"/>
                    </a:lnTo>
                    <a:lnTo>
                      <a:pt x="309" y="442"/>
                    </a:lnTo>
                    <a:lnTo>
                      <a:pt x="317" y="445"/>
                    </a:lnTo>
                    <a:lnTo>
                      <a:pt x="323" y="449"/>
                    </a:lnTo>
                    <a:lnTo>
                      <a:pt x="323" y="449"/>
                    </a:lnTo>
                    <a:lnTo>
                      <a:pt x="329" y="454"/>
                    </a:lnTo>
                    <a:lnTo>
                      <a:pt x="334" y="460"/>
                    </a:lnTo>
                    <a:lnTo>
                      <a:pt x="344" y="474"/>
                    </a:lnTo>
                    <a:lnTo>
                      <a:pt x="344" y="474"/>
                    </a:lnTo>
                    <a:lnTo>
                      <a:pt x="346" y="477"/>
                    </a:lnTo>
                    <a:lnTo>
                      <a:pt x="348" y="481"/>
                    </a:lnTo>
                    <a:lnTo>
                      <a:pt x="349" y="489"/>
                    </a:lnTo>
                    <a:lnTo>
                      <a:pt x="351" y="505"/>
                    </a:lnTo>
                    <a:lnTo>
                      <a:pt x="351" y="505"/>
                    </a:lnTo>
                    <a:lnTo>
                      <a:pt x="352" y="511"/>
                    </a:lnTo>
                    <a:lnTo>
                      <a:pt x="353" y="516"/>
                    </a:lnTo>
                    <a:lnTo>
                      <a:pt x="356" y="521"/>
                    </a:lnTo>
                    <a:lnTo>
                      <a:pt x="361" y="526"/>
                    </a:lnTo>
                    <a:lnTo>
                      <a:pt x="361" y="526"/>
                    </a:lnTo>
                    <a:lnTo>
                      <a:pt x="377" y="540"/>
                    </a:lnTo>
                    <a:lnTo>
                      <a:pt x="384" y="547"/>
                    </a:lnTo>
                    <a:lnTo>
                      <a:pt x="389" y="551"/>
                    </a:lnTo>
                    <a:lnTo>
                      <a:pt x="389" y="551"/>
                    </a:lnTo>
                    <a:lnTo>
                      <a:pt x="391" y="557"/>
                    </a:lnTo>
                    <a:lnTo>
                      <a:pt x="393" y="565"/>
                    </a:lnTo>
                    <a:lnTo>
                      <a:pt x="394" y="574"/>
                    </a:lnTo>
                    <a:lnTo>
                      <a:pt x="394" y="580"/>
                    </a:lnTo>
                    <a:lnTo>
                      <a:pt x="394" y="580"/>
                    </a:lnTo>
                    <a:lnTo>
                      <a:pt x="393" y="584"/>
                    </a:lnTo>
                    <a:lnTo>
                      <a:pt x="394" y="587"/>
                    </a:lnTo>
                    <a:lnTo>
                      <a:pt x="398" y="598"/>
                    </a:lnTo>
                    <a:lnTo>
                      <a:pt x="398" y="598"/>
                    </a:lnTo>
                    <a:lnTo>
                      <a:pt x="400" y="602"/>
                    </a:lnTo>
                    <a:lnTo>
                      <a:pt x="402" y="604"/>
                    </a:lnTo>
                    <a:lnTo>
                      <a:pt x="405" y="604"/>
                    </a:lnTo>
                    <a:lnTo>
                      <a:pt x="409" y="604"/>
                    </a:lnTo>
                    <a:lnTo>
                      <a:pt x="415" y="602"/>
                    </a:lnTo>
                    <a:lnTo>
                      <a:pt x="420" y="600"/>
                    </a:lnTo>
                    <a:lnTo>
                      <a:pt x="420" y="600"/>
                    </a:lnTo>
                    <a:lnTo>
                      <a:pt x="426" y="599"/>
                    </a:lnTo>
                    <a:lnTo>
                      <a:pt x="428" y="599"/>
                    </a:lnTo>
                    <a:lnTo>
                      <a:pt x="429" y="601"/>
                    </a:lnTo>
                    <a:lnTo>
                      <a:pt x="429" y="601"/>
                    </a:lnTo>
                    <a:lnTo>
                      <a:pt x="430" y="604"/>
                    </a:lnTo>
                    <a:lnTo>
                      <a:pt x="430" y="607"/>
                    </a:lnTo>
                    <a:lnTo>
                      <a:pt x="429" y="610"/>
                    </a:lnTo>
                    <a:lnTo>
                      <a:pt x="427" y="612"/>
                    </a:lnTo>
                    <a:lnTo>
                      <a:pt x="427" y="612"/>
                    </a:lnTo>
                    <a:lnTo>
                      <a:pt x="426" y="613"/>
                    </a:lnTo>
                    <a:lnTo>
                      <a:pt x="425" y="616"/>
                    </a:lnTo>
                    <a:lnTo>
                      <a:pt x="425" y="619"/>
                    </a:lnTo>
                    <a:lnTo>
                      <a:pt x="426" y="621"/>
                    </a:lnTo>
                    <a:lnTo>
                      <a:pt x="426" y="621"/>
                    </a:lnTo>
                    <a:lnTo>
                      <a:pt x="431" y="625"/>
                    </a:lnTo>
                    <a:lnTo>
                      <a:pt x="441" y="630"/>
                    </a:lnTo>
                    <a:lnTo>
                      <a:pt x="452" y="636"/>
                    </a:lnTo>
                    <a:lnTo>
                      <a:pt x="460" y="641"/>
                    </a:lnTo>
                    <a:lnTo>
                      <a:pt x="460" y="641"/>
                    </a:lnTo>
                    <a:lnTo>
                      <a:pt x="473" y="651"/>
                    </a:lnTo>
                    <a:lnTo>
                      <a:pt x="489" y="661"/>
                    </a:lnTo>
                    <a:lnTo>
                      <a:pt x="489" y="661"/>
                    </a:lnTo>
                    <a:lnTo>
                      <a:pt x="493" y="663"/>
                    </a:lnTo>
                    <a:lnTo>
                      <a:pt x="496" y="664"/>
                    </a:lnTo>
                    <a:lnTo>
                      <a:pt x="498" y="664"/>
                    </a:lnTo>
                    <a:lnTo>
                      <a:pt x="501" y="663"/>
                    </a:lnTo>
                    <a:lnTo>
                      <a:pt x="505" y="660"/>
                    </a:lnTo>
                    <a:lnTo>
                      <a:pt x="508" y="657"/>
                    </a:lnTo>
                    <a:lnTo>
                      <a:pt x="508" y="657"/>
                    </a:lnTo>
                    <a:lnTo>
                      <a:pt x="511" y="654"/>
                    </a:lnTo>
                    <a:lnTo>
                      <a:pt x="514" y="654"/>
                    </a:lnTo>
                    <a:lnTo>
                      <a:pt x="518" y="655"/>
                    </a:lnTo>
                    <a:lnTo>
                      <a:pt x="522" y="657"/>
                    </a:lnTo>
                    <a:lnTo>
                      <a:pt x="522" y="657"/>
                    </a:lnTo>
                    <a:lnTo>
                      <a:pt x="524" y="660"/>
                    </a:lnTo>
                    <a:lnTo>
                      <a:pt x="524" y="662"/>
                    </a:lnTo>
                    <a:lnTo>
                      <a:pt x="521" y="666"/>
                    </a:lnTo>
                    <a:lnTo>
                      <a:pt x="519" y="672"/>
                    </a:lnTo>
                    <a:lnTo>
                      <a:pt x="519" y="672"/>
                    </a:lnTo>
                    <a:lnTo>
                      <a:pt x="517" y="678"/>
                    </a:lnTo>
                    <a:lnTo>
                      <a:pt x="517" y="681"/>
                    </a:lnTo>
                    <a:lnTo>
                      <a:pt x="520" y="689"/>
                    </a:lnTo>
                    <a:lnTo>
                      <a:pt x="520" y="689"/>
                    </a:lnTo>
                    <a:lnTo>
                      <a:pt x="521" y="692"/>
                    </a:lnTo>
                    <a:lnTo>
                      <a:pt x="523" y="694"/>
                    </a:lnTo>
                    <a:lnTo>
                      <a:pt x="525" y="696"/>
                    </a:lnTo>
                    <a:lnTo>
                      <a:pt x="527" y="696"/>
                    </a:lnTo>
                    <a:lnTo>
                      <a:pt x="531" y="696"/>
                    </a:lnTo>
                    <a:lnTo>
                      <a:pt x="535" y="694"/>
                    </a:lnTo>
                    <a:lnTo>
                      <a:pt x="535" y="694"/>
                    </a:lnTo>
                    <a:lnTo>
                      <a:pt x="538" y="693"/>
                    </a:lnTo>
                    <a:lnTo>
                      <a:pt x="541" y="694"/>
                    </a:lnTo>
                    <a:lnTo>
                      <a:pt x="544" y="697"/>
                    </a:lnTo>
                    <a:lnTo>
                      <a:pt x="547" y="701"/>
                    </a:lnTo>
                    <a:lnTo>
                      <a:pt x="547" y="701"/>
                    </a:lnTo>
                    <a:lnTo>
                      <a:pt x="551" y="706"/>
                    </a:lnTo>
                    <a:lnTo>
                      <a:pt x="553" y="711"/>
                    </a:lnTo>
                    <a:lnTo>
                      <a:pt x="554" y="717"/>
                    </a:lnTo>
                    <a:lnTo>
                      <a:pt x="554" y="724"/>
                    </a:lnTo>
                    <a:lnTo>
                      <a:pt x="554" y="724"/>
                    </a:lnTo>
                    <a:lnTo>
                      <a:pt x="554" y="728"/>
                    </a:lnTo>
                    <a:lnTo>
                      <a:pt x="555" y="730"/>
                    </a:lnTo>
                    <a:lnTo>
                      <a:pt x="557" y="732"/>
                    </a:lnTo>
                    <a:lnTo>
                      <a:pt x="560" y="734"/>
                    </a:lnTo>
                    <a:lnTo>
                      <a:pt x="567" y="737"/>
                    </a:lnTo>
                    <a:lnTo>
                      <a:pt x="576" y="742"/>
                    </a:lnTo>
                    <a:lnTo>
                      <a:pt x="576" y="742"/>
                    </a:lnTo>
                    <a:lnTo>
                      <a:pt x="581" y="746"/>
                    </a:lnTo>
                    <a:lnTo>
                      <a:pt x="584" y="749"/>
                    </a:lnTo>
                    <a:lnTo>
                      <a:pt x="586" y="753"/>
                    </a:lnTo>
                    <a:lnTo>
                      <a:pt x="588" y="757"/>
                    </a:lnTo>
                    <a:lnTo>
                      <a:pt x="590" y="765"/>
                    </a:lnTo>
                    <a:lnTo>
                      <a:pt x="593" y="772"/>
                    </a:lnTo>
                    <a:lnTo>
                      <a:pt x="593" y="772"/>
                    </a:lnTo>
                    <a:lnTo>
                      <a:pt x="597" y="778"/>
                    </a:lnTo>
                    <a:lnTo>
                      <a:pt x="602" y="782"/>
                    </a:lnTo>
                    <a:lnTo>
                      <a:pt x="607" y="784"/>
                    </a:lnTo>
                    <a:lnTo>
                      <a:pt x="613" y="785"/>
                    </a:lnTo>
                    <a:lnTo>
                      <a:pt x="613" y="785"/>
                    </a:lnTo>
                    <a:lnTo>
                      <a:pt x="616" y="785"/>
                    </a:lnTo>
                    <a:lnTo>
                      <a:pt x="621" y="784"/>
                    </a:lnTo>
                    <a:lnTo>
                      <a:pt x="633" y="780"/>
                    </a:lnTo>
                    <a:lnTo>
                      <a:pt x="646" y="776"/>
                    </a:lnTo>
                    <a:lnTo>
                      <a:pt x="661" y="772"/>
                    </a:lnTo>
                    <a:lnTo>
                      <a:pt x="661" y="772"/>
                    </a:lnTo>
                    <a:lnTo>
                      <a:pt x="678" y="769"/>
                    </a:lnTo>
                    <a:lnTo>
                      <a:pt x="700" y="767"/>
                    </a:lnTo>
                    <a:lnTo>
                      <a:pt x="721" y="765"/>
                    </a:lnTo>
                    <a:lnTo>
                      <a:pt x="736" y="764"/>
                    </a:lnTo>
                    <a:lnTo>
                      <a:pt x="736" y="764"/>
                    </a:lnTo>
                    <a:lnTo>
                      <a:pt x="752" y="763"/>
                    </a:lnTo>
                    <a:lnTo>
                      <a:pt x="776" y="761"/>
                    </a:lnTo>
                    <a:lnTo>
                      <a:pt x="801" y="759"/>
                    </a:lnTo>
                    <a:lnTo>
                      <a:pt x="822" y="758"/>
                    </a:lnTo>
                    <a:lnTo>
                      <a:pt x="822" y="758"/>
                    </a:lnTo>
                    <a:lnTo>
                      <a:pt x="837" y="758"/>
                    </a:lnTo>
                    <a:lnTo>
                      <a:pt x="849" y="756"/>
                    </a:lnTo>
                    <a:lnTo>
                      <a:pt x="860" y="753"/>
                    </a:lnTo>
                    <a:lnTo>
                      <a:pt x="874" y="748"/>
                    </a:lnTo>
                    <a:lnTo>
                      <a:pt x="874" y="748"/>
                    </a:lnTo>
                    <a:lnTo>
                      <a:pt x="882" y="745"/>
                    </a:lnTo>
                    <a:lnTo>
                      <a:pt x="891" y="741"/>
                    </a:lnTo>
                    <a:lnTo>
                      <a:pt x="908" y="731"/>
                    </a:lnTo>
                    <a:lnTo>
                      <a:pt x="922" y="722"/>
                    </a:lnTo>
                    <a:lnTo>
                      <a:pt x="931" y="715"/>
                    </a:lnTo>
                    <a:lnTo>
                      <a:pt x="931" y="715"/>
                    </a:lnTo>
                    <a:lnTo>
                      <a:pt x="941" y="706"/>
                    </a:lnTo>
                    <a:lnTo>
                      <a:pt x="955" y="693"/>
                    </a:lnTo>
                    <a:lnTo>
                      <a:pt x="969" y="679"/>
                    </a:lnTo>
                    <a:lnTo>
                      <a:pt x="980" y="670"/>
                    </a:lnTo>
                    <a:lnTo>
                      <a:pt x="980" y="670"/>
                    </a:lnTo>
                    <a:lnTo>
                      <a:pt x="986" y="660"/>
                    </a:lnTo>
                    <a:lnTo>
                      <a:pt x="991" y="653"/>
                    </a:lnTo>
                    <a:lnTo>
                      <a:pt x="997" y="641"/>
                    </a:lnTo>
                    <a:lnTo>
                      <a:pt x="1000" y="633"/>
                    </a:lnTo>
                    <a:lnTo>
                      <a:pt x="1006" y="622"/>
                    </a:lnTo>
                    <a:lnTo>
                      <a:pt x="1006" y="622"/>
                    </a:lnTo>
                    <a:lnTo>
                      <a:pt x="1015" y="608"/>
                    </a:lnTo>
                    <a:lnTo>
                      <a:pt x="1021" y="593"/>
                    </a:lnTo>
                    <a:lnTo>
                      <a:pt x="1024" y="585"/>
                    </a:lnTo>
                    <a:lnTo>
                      <a:pt x="1025" y="578"/>
                    </a:lnTo>
                    <a:lnTo>
                      <a:pt x="1026" y="571"/>
                    </a:lnTo>
                    <a:lnTo>
                      <a:pt x="1026" y="566"/>
                    </a:lnTo>
                    <a:lnTo>
                      <a:pt x="1026" y="566"/>
                    </a:lnTo>
                    <a:lnTo>
                      <a:pt x="1024" y="556"/>
                    </a:lnTo>
                    <a:lnTo>
                      <a:pt x="1021" y="548"/>
                    </a:lnTo>
                    <a:lnTo>
                      <a:pt x="1018" y="541"/>
                    </a:lnTo>
                    <a:lnTo>
                      <a:pt x="1018" y="541"/>
                    </a:lnTo>
                    <a:lnTo>
                      <a:pt x="1017" y="537"/>
                    </a:lnTo>
                    <a:lnTo>
                      <a:pt x="1016" y="526"/>
                    </a:lnTo>
                    <a:lnTo>
                      <a:pt x="1016" y="510"/>
                    </a:lnTo>
                    <a:lnTo>
                      <a:pt x="1017" y="501"/>
                    </a:lnTo>
                    <a:lnTo>
                      <a:pt x="1019" y="492"/>
                    </a:lnTo>
                    <a:lnTo>
                      <a:pt x="1019" y="492"/>
                    </a:lnTo>
                    <a:lnTo>
                      <a:pt x="1021" y="480"/>
                    </a:lnTo>
                    <a:lnTo>
                      <a:pt x="1022" y="464"/>
                    </a:lnTo>
                    <a:lnTo>
                      <a:pt x="1024" y="423"/>
                    </a:lnTo>
                    <a:lnTo>
                      <a:pt x="1026" y="382"/>
                    </a:lnTo>
                    <a:lnTo>
                      <a:pt x="1028" y="365"/>
                    </a:lnTo>
                    <a:lnTo>
                      <a:pt x="1029" y="354"/>
                    </a:lnTo>
                    <a:lnTo>
                      <a:pt x="1029" y="354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2" name="Freeform 9">
                <a:extLst>
                  <a:ext uri="{FF2B5EF4-FFF2-40B4-BE49-F238E27FC236}">
                    <a16:creationId xmlns:a16="http://schemas.microsoft.com/office/drawing/2014/main" id="{4CA8DCBB-CD6D-4DF1-9AA1-0DDF6EF7F2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" y="322"/>
                <a:ext cx="921" cy="1195"/>
              </a:xfrm>
              <a:custGeom>
                <a:avLst/>
                <a:gdLst>
                  <a:gd name="T0" fmla="*/ 910 w 921"/>
                  <a:gd name="T1" fmla="*/ 745 h 1195"/>
                  <a:gd name="T2" fmla="*/ 909 w 921"/>
                  <a:gd name="T3" fmla="*/ 663 h 1195"/>
                  <a:gd name="T4" fmla="*/ 799 w 921"/>
                  <a:gd name="T5" fmla="*/ 639 h 1195"/>
                  <a:gd name="T6" fmla="*/ 715 w 921"/>
                  <a:gd name="T7" fmla="*/ 592 h 1195"/>
                  <a:gd name="T8" fmla="*/ 712 w 921"/>
                  <a:gd name="T9" fmla="*/ 505 h 1195"/>
                  <a:gd name="T10" fmla="*/ 750 w 921"/>
                  <a:gd name="T11" fmla="*/ 487 h 1195"/>
                  <a:gd name="T12" fmla="*/ 827 w 921"/>
                  <a:gd name="T13" fmla="*/ 425 h 1195"/>
                  <a:gd name="T14" fmla="*/ 888 w 921"/>
                  <a:gd name="T15" fmla="*/ 349 h 1195"/>
                  <a:gd name="T16" fmla="*/ 893 w 921"/>
                  <a:gd name="T17" fmla="*/ 295 h 1195"/>
                  <a:gd name="T18" fmla="*/ 819 w 921"/>
                  <a:gd name="T19" fmla="*/ 234 h 1195"/>
                  <a:gd name="T20" fmla="*/ 787 w 921"/>
                  <a:gd name="T21" fmla="*/ 177 h 1195"/>
                  <a:gd name="T22" fmla="*/ 680 w 921"/>
                  <a:gd name="T23" fmla="*/ 90 h 1195"/>
                  <a:gd name="T24" fmla="*/ 657 w 921"/>
                  <a:gd name="T25" fmla="*/ 19 h 1195"/>
                  <a:gd name="T26" fmla="*/ 564 w 921"/>
                  <a:gd name="T27" fmla="*/ 3 h 1195"/>
                  <a:gd name="T28" fmla="*/ 461 w 921"/>
                  <a:gd name="T29" fmla="*/ 19 h 1195"/>
                  <a:gd name="T30" fmla="*/ 386 w 921"/>
                  <a:gd name="T31" fmla="*/ 83 h 1195"/>
                  <a:gd name="T32" fmla="*/ 313 w 921"/>
                  <a:gd name="T33" fmla="*/ 68 h 1195"/>
                  <a:gd name="T34" fmla="*/ 246 w 921"/>
                  <a:gd name="T35" fmla="*/ 66 h 1195"/>
                  <a:gd name="T36" fmla="*/ 166 w 921"/>
                  <a:gd name="T37" fmla="*/ 40 h 1195"/>
                  <a:gd name="T38" fmla="*/ 96 w 921"/>
                  <a:gd name="T39" fmla="*/ 42 h 1195"/>
                  <a:gd name="T40" fmla="*/ 5 w 921"/>
                  <a:gd name="T41" fmla="*/ 103 h 1195"/>
                  <a:gd name="T42" fmla="*/ 18 w 921"/>
                  <a:gd name="T43" fmla="*/ 168 h 1195"/>
                  <a:gd name="T44" fmla="*/ 29 w 921"/>
                  <a:gd name="T45" fmla="*/ 238 h 1195"/>
                  <a:gd name="T46" fmla="*/ 119 w 921"/>
                  <a:gd name="T47" fmla="*/ 283 h 1195"/>
                  <a:gd name="T48" fmla="*/ 198 w 921"/>
                  <a:gd name="T49" fmla="*/ 315 h 1195"/>
                  <a:gd name="T50" fmla="*/ 282 w 921"/>
                  <a:gd name="T51" fmla="*/ 399 h 1195"/>
                  <a:gd name="T52" fmla="*/ 286 w 921"/>
                  <a:gd name="T53" fmla="*/ 440 h 1195"/>
                  <a:gd name="T54" fmla="*/ 286 w 921"/>
                  <a:gd name="T55" fmla="*/ 514 h 1195"/>
                  <a:gd name="T56" fmla="*/ 330 w 921"/>
                  <a:gd name="T57" fmla="*/ 594 h 1195"/>
                  <a:gd name="T58" fmla="*/ 364 w 921"/>
                  <a:gd name="T59" fmla="*/ 688 h 1195"/>
                  <a:gd name="T60" fmla="*/ 362 w 921"/>
                  <a:gd name="T61" fmla="*/ 765 h 1195"/>
                  <a:gd name="T62" fmla="*/ 371 w 921"/>
                  <a:gd name="T63" fmla="*/ 818 h 1195"/>
                  <a:gd name="T64" fmla="*/ 353 w 921"/>
                  <a:gd name="T65" fmla="*/ 841 h 1195"/>
                  <a:gd name="T66" fmla="*/ 342 w 921"/>
                  <a:gd name="T67" fmla="*/ 874 h 1195"/>
                  <a:gd name="T68" fmla="*/ 337 w 921"/>
                  <a:gd name="T69" fmla="*/ 907 h 1195"/>
                  <a:gd name="T70" fmla="*/ 321 w 921"/>
                  <a:gd name="T71" fmla="*/ 937 h 1195"/>
                  <a:gd name="T72" fmla="*/ 306 w 921"/>
                  <a:gd name="T73" fmla="*/ 968 h 1195"/>
                  <a:gd name="T74" fmla="*/ 275 w 921"/>
                  <a:gd name="T75" fmla="*/ 989 h 1195"/>
                  <a:gd name="T76" fmla="*/ 258 w 921"/>
                  <a:gd name="T77" fmla="*/ 1013 h 1195"/>
                  <a:gd name="T78" fmla="*/ 245 w 921"/>
                  <a:gd name="T79" fmla="*/ 1039 h 1195"/>
                  <a:gd name="T80" fmla="*/ 242 w 921"/>
                  <a:gd name="T81" fmla="*/ 1066 h 1195"/>
                  <a:gd name="T82" fmla="*/ 226 w 921"/>
                  <a:gd name="T83" fmla="*/ 1059 h 1195"/>
                  <a:gd name="T84" fmla="*/ 222 w 921"/>
                  <a:gd name="T85" fmla="*/ 1083 h 1195"/>
                  <a:gd name="T86" fmla="*/ 217 w 921"/>
                  <a:gd name="T87" fmla="*/ 1071 h 1195"/>
                  <a:gd name="T88" fmla="*/ 189 w 921"/>
                  <a:gd name="T89" fmla="*/ 1093 h 1195"/>
                  <a:gd name="T90" fmla="*/ 154 w 921"/>
                  <a:gd name="T91" fmla="*/ 1117 h 1195"/>
                  <a:gd name="T92" fmla="*/ 127 w 921"/>
                  <a:gd name="T93" fmla="*/ 1144 h 1195"/>
                  <a:gd name="T94" fmla="*/ 127 w 921"/>
                  <a:gd name="T95" fmla="*/ 1179 h 1195"/>
                  <a:gd name="T96" fmla="*/ 158 w 921"/>
                  <a:gd name="T97" fmla="*/ 1193 h 1195"/>
                  <a:gd name="T98" fmla="*/ 258 w 921"/>
                  <a:gd name="T99" fmla="*/ 1173 h 1195"/>
                  <a:gd name="T100" fmla="*/ 344 w 921"/>
                  <a:gd name="T101" fmla="*/ 1086 h 1195"/>
                  <a:gd name="T102" fmla="*/ 447 w 921"/>
                  <a:gd name="T103" fmla="*/ 1101 h 1195"/>
                  <a:gd name="T104" fmla="*/ 546 w 921"/>
                  <a:gd name="T105" fmla="*/ 1093 h 1195"/>
                  <a:gd name="T106" fmla="*/ 615 w 921"/>
                  <a:gd name="T107" fmla="*/ 1102 h 1195"/>
                  <a:gd name="T108" fmla="*/ 716 w 921"/>
                  <a:gd name="T109" fmla="*/ 1049 h 1195"/>
                  <a:gd name="T110" fmla="*/ 816 w 921"/>
                  <a:gd name="T111" fmla="*/ 1084 h 1195"/>
                  <a:gd name="T112" fmla="*/ 885 w 921"/>
                  <a:gd name="T113" fmla="*/ 1058 h 1195"/>
                  <a:gd name="T114" fmla="*/ 878 w 921"/>
                  <a:gd name="T115" fmla="*/ 996 h 1195"/>
                  <a:gd name="T116" fmla="*/ 898 w 921"/>
                  <a:gd name="T117" fmla="*/ 911 h 1195"/>
                  <a:gd name="T118" fmla="*/ 812 w 921"/>
                  <a:gd name="T119" fmla="*/ 855 h 1195"/>
                  <a:gd name="T120" fmla="*/ 819 w 921"/>
                  <a:gd name="T121" fmla="*/ 760 h 1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21" h="1195">
                    <a:moveTo>
                      <a:pt x="843" y="747"/>
                    </a:moveTo>
                    <a:lnTo>
                      <a:pt x="843" y="747"/>
                    </a:lnTo>
                    <a:lnTo>
                      <a:pt x="849" y="747"/>
                    </a:lnTo>
                    <a:lnTo>
                      <a:pt x="856" y="747"/>
                    </a:lnTo>
                    <a:lnTo>
                      <a:pt x="870" y="749"/>
                    </a:lnTo>
                    <a:lnTo>
                      <a:pt x="884" y="751"/>
                    </a:lnTo>
                    <a:lnTo>
                      <a:pt x="891" y="751"/>
                    </a:lnTo>
                    <a:lnTo>
                      <a:pt x="899" y="750"/>
                    </a:lnTo>
                    <a:lnTo>
                      <a:pt x="899" y="750"/>
                    </a:lnTo>
                    <a:lnTo>
                      <a:pt x="905" y="749"/>
                    </a:lnTo>
                    <a:lnTo>
                      <a:pt x="910" y="745"/>
                    </a:lnTo>
                    <a:lnTo>
                      <a:pt x="914" y="741"/>
                    </a:lnTo>
                    <a:lnTo>
                      <a:pt x="916" y="735"/>
                    </a:lnTo>
                    <a:lnTo>
                      <a:pt x="918" y="728"/>
                    </a:lnTo>
                    <a:lnTo>
                      <a:pt x="919" y="719"/>
                    </a:lnTo>
                    <a:lnTo>
                      <a:pt x="921" y="699"/>
                    </a:lnTo>
                    <a:lnTo>
                      <a:pt x="921" y="699"/>
                    </a:lnTo>
                    <a:lnTo>
                      <a:pt x="921" y="693"/>
                    </a:lnTo>
                    <a:lnTo>
                      <a:pt x="921" y="687"/>
                    </a:lnTo>
                    <a:lnTo>
                      <a:pt x="918" y="678"/>
                    </a:lnTo>
                    <a:lnTo>
                      <a:pt x="914" y="670"/>
                    </a:lnTo>
                    <a:lnTo>
                      <a:pt x="909" y="663"/>
                    </a:lnTo>
                    <a:lnTo>
                      <a:pt x="904" y="658"/>
                    </a:lnTo>
                    <a:lnTo>
                      <a:pt x="900" y="654"/>
                    </a:lnTo>
                    <a:lnTo>
                      <a:pt x="896" y="651"/>
                    </a:lnTo>
                    <a:lnTo>
                      <a:pt x="896" y="651"/>
                    </a:lnTo>
                    <a:lnTo>
                      <a:pt x="885" y="651"/>
                    </a:lnTo>
                    <a:lnTo>
                      <a:pt x="849" y="651"/>
                    </a:lnTo>
                    <a:lnTo>
                      <a:pt x="849" y="651"/>
                    </a:lnTo>
                    <a:lnTo>
                      <a:pt x="834" y="650"/>
                    </a:lnTo>
                    <a:lnTo>
                      <a:pt x="821" y="647"/>
                    </a:lnTo>
                    <a:lnTo>
                      <a:pt x="809" y="643"/>
                    </a:lnTo>
                    <a:lnTo>
                      <a:pt x="799" y="639"/>
                    </a:lnTo>
                    <a:lnTo>
                      <a:pt x="790" y="634"/>
                    </a:lnTo>
                    <a:lnTo>
                      <a:pt x="783" y="630"/>
                    </a:lnTo>
                    <a:lnTo>
                      <a:pt x="773" y="623"/>
                    </a:lnTo>
                    <a:lnTo>
                      <a:pt x="773" y="623"/>
                    </a:lnTo>
                    <a:lnTo>
                      <a:pt x="764" y="618"/>
                    </a:lnTo>
                    <a:lnTo>
                      <a:pt x="750" y="612"/>
                    </a:lnTo>
                    <a:lnTo>
                      <a:pt x="737" y="606"/>
                    </a:lnTo>
                    <a:lnTo>
                      <a:pt x="725" y="600"/>
                    </a:lnTo>
                    <a:lnTo>
                      <a:pt x="725" y="600"/>
                    </a:lnTo>
                    <a:lnTo>
                      <a:pt x="718" y="595"/>
                    </a:lnTo>
                    <a:lnTo>
                      <a:pt x="715" y="592"/>
                    </a:lnTo>
                    <a:lnTo>
                      <a:pt x="713" y="588"/>
                    </a:lnTo>
                    <a:lnTo>
                      <a:pt x="709" y="579"/>
                    </a:lnTo>
                    <a:lnTo>
                      <a:pt x="705" y="567"/>
                    </a:lnTo>
                    <a:lnTo>
                      <a:pt x="705" y="567"/>
                    </a:lnTo>
                    <a:lnTo>
                      <a:pt x="704" y="559"/>
                    </a:lnTo>
                    <a:lnTo>
                      <a:pt x="704" y="550"/>
                    </a:lnTo>
                    <a:lnTo>
                      <a:pt x="704" y="541"/>
                    </a:lnTo>
                    <a:lnTo>
                      <a:pt x="706" y="532"/>
                    </a:lnTo>
                    <a:lnTo>
                      <a:pt x="709" y="516"/>
                    </a:lnTo>
                    <a:lnTo>
                      <a:pt x="712" y="505"/>
                    </a:lnTo>
                    <a:lnTo>
                      <a:pt x="712" y="505"/>
                    </a:lnTo>
                    <a:lnTo>
                      <a:pt x="713" y="501"/>
                    </a:lnTo>
                    <a:lnTo>
                      <a:pt x="715" y="497"/>
                    </a:lnTo>
                    <a:lnTo>
                      <a:pt x="718" y="493"/>
                    </a:lnTo>
                    <a:lnTo>
                      <a:pt x="721" y="490"/>
                    </a:lnTo>
                    <a:lnTo>
                      <a:pt x="725" y="488"/>
                    </a:lnTo>
                    <a:lnTo>
                      <a:pt x="729" y="486"/>
                    </a:lnTo>
                    <a:lnTo>
                      <a:pt x="733" y="486"/>
                    </a:lnTo>
                    <a:lnTo>
                      <a:pt x="736" y="486"/>
                    </a:lnTo>
                    <a:lnTo>
                      <a:pt x="736" y="486"/>
                    </a:lnTo>
                    <a:lnTo>
                      <a:pt x="743" y="487"/>
                    </a:lnTo>
                    <a:lnTo>
                      <a:pt x="750" y="487"/>
                    </a:lnTo>
                    <a:lnTo>
                      <a:pt x="759" y="485"/>
                    </a:lnTo>
                    <a:lnTo>
                      <a:pt x="769" y="482"/>
                    </a:lnTo>
                    <a:lnTo>
                      <a:pt x="769" y="482"/>
                    </a:lnTo>
                    <a:lnTo>
                      <a:pt x="776" y="479"/>
                    </a:lnTo>
                    <a:lnTo>
                      <a:pt x="783" y="473"/>
                    </a:lnTo>
                    <a:lnTo>
                      <a:pt x="791" y="466"/>
                    </a:lnTo>
                    <a:lnTo>
                      <a:pt x="798" y="458"/>
                    </a:lnTo>
                    <a:lnTo>
                      <a:pt x="811" y="443"/>
                    </a:lnTo>
                    <a:lnTo>
                      <a:pt x="821" y="432"/>
                    </a:lnTo>
                    <a:lnTo>
                      <a:pt x="821" y="432"/>
                    </a:lnTo>
                    <a:lnTo>
                      <a:pt x="827" y="425"/>
                    </a:lnTo>
                    <a:lnTo>
                      <a:pt x="832" y="417"/>
                    </a:lnTo>
                    <a:lnTo>
                      <a:pt x="836" y="407"/>
                    </a:lnTo>
                    <a:lnTo>
                      <a:pt x="841" y="392"/>
                    </a:lnTo>
                    <a:lnTo>
                      <a:pt x="841" y="392"/>
                    </a:lnTo>
                    <a:lnTo>
                      <a:pt x="843" y="387"/>
                    </a:lnTo>
                    <a:lnTo>
                      <a:pt x="846" y="383"/>
                    </a:lnTo>
                    <a:lnTo>
                      <a:pt x="852" y="376"/>
                    </a:lnTo>
                    <a:lnTo>
                      <a:pt x="860" y="370"/>
                    </a:lnTo>
                    <a:lnTo>
                      <a:pt x="869" y="363"/>
                    </a:lnTo>
                    <a:lnTo>
                      <a:pt x="879" y="357"/>
                    </a:lnTo>
                    <a:lnTo>
                      <a:pt x="888" y="349"/>
                    </a:lnTo>
                    <a:lnTo>
                      <a:pt x="896" y="341"/>
                    </a:lnTo>
                    <a:lnTo>
                      <a:pt x="899" y="336"/>
                    </a:lnTo>
                    <a:lnTo>
                      <a:pt x="901" y="330"/>
                    </a:lnTo>
                    <a:lnTo>
                      <a:pt x="901" y="330"/>
                    </a:lnTo>
                    <a:lnTo>
                      <a:pt x="903" y="325"/>
                    </a:lnTo>
                    <a:lnTo>
                      <a:pt x="904" y="320"/>
                    </a:lnTo>
                    <a:lnTo>
                      <a:pt x="904" y="315"/>
                    </a:lnTo>
                    <a:lnTo>
                      <a:pt x="903" y="310"/>
                    </a:lnTo>
                    <a:lnTo>
                      <a:pt x="902" y="306"/>
                    </a:lnTo>
                    <a:lnTo>
                      <a:pt x="899" y="302"/>
                    </a:lnTo>
                    <a:lnTo>
                      <a:pt x="893" y="295"/>
                    </a:lnTo>
                    <a:lnTo>
                      <a:pt x="885" y="288"/>
                    </a:lnTo>
                    <a:lnTo>
                      <a:pt x="876" y="282"/>
                    </a:lnTo>
                    <a:lnTo>
                      <a:pt x="857" y="272"/>
                    </a:lnTo>
                    <a:lnTo>
                      <a:pt x="857" y="272"/>
                    </a:lnTo>
                    <a:lnTo>
                      <a:pt x="841" y="262"/>
                    </a:lnTo>
                    <a:lnTo>
                      <a:pt x="835" y="258"/>
                    </a:lnTo>
                    <a:lnTo>
                      <a:pt x="830" y="253"/>
                    </a:lnTo>
                    <a:lnTo>
                      <a:pt x="826" y="249"/>
                    </a:lnTo>
                    <a:lnTo>
                      <a:pt x="823" y="244"/>
                    </a:lnTo>
                    <a:lnTo>
                      <a:pt x="820" y="239"/>
                    </a:lnTo>
                    <a:lnTo>
                      <a:pt x="819" y="234"/>
                    </a:lnTo>
                    <a:lnTo>
                      <a:pt x="819" y="234"/>
                    </a:lnTo>
                    <a:lnTo>
                      <a:pt x="817" y="228"/>
                    </a:lnTo>
                    <a:lnTo>
                      <a:pt x="815" y="224"/>
                    </a:lnTo>
                    <a:lnTo>
                      <a:pt x="810" y="215"/>
                    </a:lnTo>
                    <a:lnTo>
                      <a:pt x="804" y="208"/>
                    </a:lnTo>
                    <a:lnTo>
                      <a:pt x="801" y="204"/>
                    </a:lnTo>
                    <a:lnTo>
                      <a:pt x="799" y="200"/>
                    </a:lnTo>
                    <a:lnTo>
                      <a:pt x="799" y="200"/>
                    </a:lnTo>
                    <a:lnTo>
                      <a:pt x="795" y="190"/>
                    </a:lnTo>
                    <a:lnTo>
                      <a:pt x="791" y="184"/>
                    </a:lnTo>
                    <a:lnTo>
                      <a:pt x="787" y="177"/>
                    </a:lnTo>
                    <a:lnTo>
                      <a:pt x="781" y="171"/>
                    </a:lnTo>
                    <a:lnTo>
                      <a:pt x="774" y="164"/>
                    </a:lnTo>
                    <a:lnTo>
                      <a:pt x="766" y="157"/>
                    </a:lnTo>
                    <a:lnTo>
                      <a:pt x="757" y="151"/>
                    </a:lnTo>
                    <a:lnTo>
                      <a:pt x="757" y="151"/>
                    </a:lnTo>
                    <a:lnTo>
                      <a:pt x="735" y="138"/>
                    </a:lnTo>
                    <a:lnTo>
                      <a:pt x="714" y="125"/>
                    </a:lnTo>
                    <a:lnTo>
                      <a:pt x="704" y="117"/>
                    </a:lnTo>
                    <a:lnTo>
                      <a:pt x="695" y="109"/>
                    </a:lnTo>
                    <a:lnTo>
                      <a:pt x="687" y="100"/>
                    </a:lnTo>
                    <a:lnTo>
                      <a:pt x="680" y="90"/>
                    </a:lnTo>
                    <a:lnTo>
                      <a:pt x="680" y="90"/>
                    </a:lnTo>
                    <a:lnTo>
                      <a:pt x="676" y="79"/>
                    </a:lnTo>
                    <a:lnTo>
                      <a:pt x="672" y="68"/>
                    </a:lnTo>
                    <a:lnTo>
                      <a:pt x="670" y="57"/>
                    </a:lnTo>
                    <a:lnTo>
                      <a:pt x="669" y="46"/>
                    </a:lnTo>
                    <a:lnTo>
                      <a:pt x="668" y="29"/>
                    </a:lnTo>
                    <a:lnTo>
                      <a:pt x="668" y="20"/>
                    </a:lnTo>
                    <a:lnTo>
                      <a:pt x="668" y="20"/>
                    </a:lnTo>
                    <a:lnTo>
                      <a:pt x="665" y="21"/>
                    </a:lnTo>
                    <a:lnTo>
                      <a:pt x="661" y="20"/>
                    </a:lnTo>
                    <a:lnTo>
                      <a:pt x="657" y="19"/>
                    </a:lnTo>
                    <a:lnTo>
                      <a:pt x="652" y="18"/>
                    </a:lnTo>
                    <a:lnTo>
                      <a:pt x="652" y="18"/>
                    </a:lnTo>
                    <a:lnTo>
                      <a:pt x="641" y="11"/>
                    </a:lnTo>
                    <a:lnTo>
                      <a:pt x="631" y="5"/>
                    </a:lnTo>
                    <a:lnTo>
                      <a:pt x="626" y="2"/>
                    </a:lnTo>
                    <a:lnTo>
                      <a:pt x="621" y="1"/>
                    </a:lnTo>
                    <a:lnTo>
                      <a:pt x="616" y="0"/>
                    </a:lnTo>
                    <a:lnTo>
                      <a:pt x="610" y="0"/>
                    </a:lnTo>
                    <a:lnTo>
                      <a:pt x="610" y="0"/>
                    </a:lnTo>
                    <a:lnTo>
                      <a:pt x="591" y="2"/>
                    </a:lnTo>
                    <a:lnTo>
                      <a:pt x="564" y="3"/>
                    </a:lnTo>
                    <a:lnTo>
                      <a:pt x="537" y="3"/>
                    </a:lnTo>
                    <a:lnTo>
                      <a:pt x="517" y="2"/>
                    </a:lnTo>
                    <a:lnTo>
                      <a:pt x="517" y="2"/>
                    </a:lnTo>
                    <a:lnTo>
                      <a:pt x="510" y="2"/>
                    </a:lnTo>
                    <a:lnTo>
                      <a:pt x="502" y="3"/>
                    </a:lnTo>
                    <a:lnTo>
                      <a:pt x="494" y="4"/>
                    </a:lnTo>
                    <a:lnTo>
                      <a:pt x="487" y="6"/>
                    </a:lnTo>
                    <a:lnTo>
                      <a:pt x="479" y="9"/>
                    </a:lnTo>
                    <a:lnTo>
                      <a:pt x="472" y="12"/>
                    </a:lnTo>
                    <a:lnTo>
                      <a:pt x="466" y="15"/>
                    </a:lnTo>
                    <a:lnTo>
                      <a:pt x="461" y="19"/>
                    </a:lnTo>
                    <a:lnTo>
                      <a:pt x="461" y="19"/>
                    </a:lnTo>
                    <a:lnTo>
                      <a:pt x="441" y="34"/>
                    </a:lnTo>
                    <a:lnTo>
                      <a:pt x="432" y="41"/>
                    </a:lnTo>
                    <a:lnTo>
                      <a:pt x="424" y="45"/>
                    </a:lnTo>
                    <a:lnTo>
                      <a:pt x="424" y="45"/>
                    </a:lnTo>
                    <a:lnTo>
                      <a:pt x="417" y="49"/>
                    </a:lnTo>
                    <a:lnTo>
                      <a:pt x="409" y="56"/>
                    </a:lnTo>
                    <a:lnTo>
                      <a:pt x="396" y="69"/>
                    </a:lnTo>
                    <a:lnTo>
                      <a:pt x="396" y="69"/>
                    </a:lnTo>
                    <a:lnTo>
                      <a:pt x="390" y="78"/>
                    </a:lnTo>
                    <a:lnTo>
                      <a:pt x="386" y="83"/>
                    </a:lnTo>
                    <a:lnTo>
                      <a:pt x="382" y="87"/>
                    </a:lnTo>
                    <a:lnTo>
                      <a:pt x="376" y="91"/>
                    </a:lnTo>
                    <a:lnTo>
                      <a:pt x="370" y="93"/>
                    </a:lnTo>
                    <a:lnTo>
                      <a:pt x="366" y="93"/>
                    </a:lnTo>
                    <a:lnTo>
                      <a:pt x="363" y="92"/>
                    </a:lnTo>
                    <a:lnTo>
                      <a:pt x="358" y="91"/>
                    </a:lnTo>
                    <a:lnTo>
                      <a:pt x="354" y="89"/>
                    </a:lnTo>
                    <a:lnTo>
                      <a:pt x="354" y="89"/>
                    </a:lnTo>
                    <a:lnTo>
                      <a:pt x="337" y="80"/>
                    </a:lnTo>
                    <a:lnTo>
                      <a:pt x="324" y="74"/>
                    </a:lnTo>
                    <a:lnTo>
                      <a:pt x="313" y="68"/>
                    </a:lnTo>
                    <a:lnTo>
                      <a:pt x="302" y="62"/>
                    </a:lnTo>
                    <a:lnTo>
                      <a:pt x="302" y="62"/>
                    </a:lnTo>
                    <a:lnTo>
                      <a:pt x="291" y="56"/>
                    </a:lnTo>
                    <a:lnTo>
                      <a:pt x="286" y="53"/>
                    </a:lnTo>
                    <a:lnTo>
                      <a:pt x="281" y="51"/>
                    </a:lnTo>
                    <a:lnTo>
                      <a:pt x="276" y="51"/>
                    </a:lnTo>
                    <a:lnTo>
                      <a:pt x="270" y="52"/>
                    </a:lnTo>
                    <a:lnTo>
                      <a:pt x="263" y="55"/>
                    </a:lnTo>
                    <a:lnTo>
                      <a:pt x="255" y="60"/>
                    </a:lnTo>
                    <a:lnTo>
                      <a:pt x="255" y="60"/>
                    </a:lnTo>
                    <a:lnTo>
                      <a:pt x="246" y="66"/>
                    </a:lnTo>
                    <a:lnTo>
                      <a:pt x="237" y="69"/>
                    </a:lnTo>
                    <a:lnTo>
                      <a:pt x="227" y="71"/>
                    </a:lnTo>
                    <a:lnTo>
                      <a:pt x="217" y="71"/>
                    </a:lnTo>
                    <a:lnTo>
                      <a:pt x="207" y="69"/>
                    </a:lnTo>
                    <a:lnTo>
                      <a:pt x="198" y="66"/>
                    </a:lnTo>
                    <a:lnTo>
                      <a:pt x="190" y="63"/>
                    </a:lnTo>
                    <a:lnTo>
                      <a:pt x="183" y="58"/>
                    </a:lnTo>
                    <a:lnTo>
                      <a:pt x="183" y="58"/>
                    </a:lnTo>
                    <a:lnTo>
                      <a:pt x="177" y="53"/>
                    </a:lnTo>
                    <a:lnTo>
                      <a:pt x="171" y="46"/>
                    </a:lnTo>
                    <a:lnTo>
                      <a:pt x="166" y="40"/>
                    </a:lnTo>
                    <a:lnTo>
                      <a:pt x="159" y="34"/>
                    </a:lnTo>
                    <a:lnTo>
                      <a:pt x="152" y="30"/>
                    </a:lnTo>
                    <a:lnTo>
                      <a:pt x="148" y="28"/>
                    </a:lnTo>
                    <a:lnTo>
                      <a:pt x="144" y="27"/>
                    </a:lnTo>
                    <a:lnTo>
                      <a:pt x="139" y="27"/>
                    </a:lnTo>
                    <a:lnTo>
                      <a:pt x="134" y="27"/>
                    </a:lnTo>
                    <a:lnTo>
                      <a:pt x="129" y="28"/>
                    </a:lnTo>
                    <a:lnTo>
                      <a:pt x="123" y="30"/>
                    </a:lnTo>
                    <a:lnTo>
                      <a:pt x="123" y="30"/>
                    </a:lnTo>
                    <a:lnTo>
                      <a:pt x="110" y="35"/>
                    </a:lnTo>
                    <a:lnTo>
                      <a:pt x="96" y="42"/>
                    </a:lnTo>
                    <a:lnTo>
                      <a:pt x="66" y="56"/>
                    </a:lnTo>
                    <a:lnTo>
                      <a:pt x="52" y="61"/>
                    </a:lnTo>
                    <a:lnTo>
                      <a:pt x="40" y="65"/>
                    </a:lnTo>
                    <a:lnTo>
                      <a:pt x="35" y="66"/>
                    </a:lnTo>
                    <a:lnTo>
                      <a:pt x="31" y="66"/>
                    </a:lnTo>
                    <a:lnTo>
                      <a:pt x="28" y="66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5" y="103"/>
                    </a:lnTo>
                    <a:lnTo>
                      <a:pt x="5" y="103"/>
                    </a:lnTo>
                    <a:lnTo>
                      <a:pt x="2" y="111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1" y="137"/>
                    </a:lnTo>
                    <a:lnTo>
                      <a:pt x="2" y="142"/>
                    </a:lnTo>
                    <a:lnTo>
                      <a:pt x="8" y="152"/>
                    </a:lnTo>
                    <a:lnTo>
                      <a:pt x="13" y="162"/>
                    </a:lnTo>
                    <a:lnTo>
                      <a:pt x="18" y="168"/>
                    </a:lnTo>
                    <a:lnTo>
                      <a:pt x="18" y="168"/>
                    </a:lnTo>
                    <a:lnTo>
                      <a:pt x="23" y="175"/>
                    </a:lnTo>
                    <a:lnTo>
                      <a:pt x="25" y="181"/>
                    </a:lnTo>
                    <a:lnTo>
                      <a:pt x="25" y="181"/>
                    </a:lnTo>
                    <a:lnTo>
                      <a:pt x="26" y="189"/>
                    </a:lnTo>
                    <a:lnTo>
                      <a:pt x="25" y="203"/>
                    </a:lnTo>
                    <a:lnTo>
                      <a:pt x="25" y="219"/>
                    </a:lnTo>
                    <a:lnTo>
                      <a:pt x="25" y="231"/>
                    </a:lnTo>
                    <a:lnTo>
                      <a:pt x="25" y="231"/>
                    </a:lnTo>
                    <a:lnTo>
                      <a:pt x="26" y="235"/>
                    </a:lnTo>
                    <a:lnTo>
                      <a:pt x="29" y="238"/>
                    </a:lnTo>
                    <a:lnTo>
                      <a:pt x="33" y="241"/>
                    </a:lnTo>
                    <a:lnTo>
                      <a:pt x="38" y="244"/>
                    </a:lnTo>
                    <a:lnTo>
                      <a:pt x="47" y="248"/>
                    </a:lnTo>
                    <a:lnTo>
                      <a:pt x="54" y="250"/>
                    </a:lnTo>
                    <a:lnTo>
                      <a:pt x="54" y="250"/>
                    </a:lnTo>
                    <a:lnTo>
                      <a:pt x="66" y="254"/>
                    </a:lnTo>
                    <a:lnTo>
                      <a:pt x="82" y="261"/>
                    </a:lnTo>
                    <a:lnTo>
                      <a:pt x="82" y="261"/>
                    </a:lnTo>
                    <a:lnTo>
                      <a:pt x="92" y="266"/>
                    </a:lnTo>
                    <a:lnTo>
                      <a:pt x="101" y="272"/>
                    </a:lnTo>
                    <a:lnTo>
                      <a:pt x="119" y="283"/>
                    </a:lnTo>
                    <a:lnTo>
                      <a:pt x="119" y="283"/>
                    </a:lnTo>
                    <a:lnTo>
                      <a:pt x="123" y="286"/>
                    </a:lnTo>
                    <a:lnTo>
                      <a:pt x="128" y="288"/>
                    </a:lnTo>
                    <a:lnTo>
                      <a:pt x="139" y="290"/>
                    </a:lnTo>
                    <a:lnTo>
                      <a:pt x="163" y="294"/>
                    </a:lnTo>
                    <a:lnTo>
                      <a:pt x="163" y="294"/>
                    </a:lnTo>
                    <a:lnTo>
                      <a:pt x="168" y="295"/>
                    </a:lnTo>
                    <a:lnTo>
                      <a:pt x="173" y="297"/>
                    </a:lnTo>
                    <a:lnTo>
                      <a:pt x="183" y="303"/>
                    </a:lnTo>
                    <a:lnTo>
                      <a:pt x="198" y="315"/>
                    </a:lnTo>
                    <a:lnTo>
                      <a:pt x="198" y="315"/>
                    </a:lnTo>
                    <a:lnTo>
                      <a:pt x="206" y="323"/>
                    </a:lnTo>
                    <a:lnTo>
                      <a:pt x="218" y="334"/>
                    </a:lnTo>
                    <a:lnTo>
                      <a:pt x="230" y="346"/>
                    </a:lnTo>
                    <a:lnTo>
                      <a:pt x="239" y="354"/>
                    </a:lnTo>
                    <a:lnTo>
                      <a:pt x="239" y="354"/>
                    </a:lnTo>
                    <a:lnTo>
                      <a:pt x="259" y="372"/>
                    </a:lnTo>
                    <a:lnTo>
                      <a:pt x="277" y="390"/>
                    </a:lnTo>
                    <a:lnTo>
                      <a:pt x="277" y="390"/>
                    </a:lnTo>
                    <a:lnTo>
                      <a:pt x="279" y="393"/>
                    </a:lnTo>
                    <a:lnTo>
                      <a:pt x="281" y="396"/>
                    </a:lnTo>
                    <a:lnTo>
                      <a:pt x="282" y="399"/>
                    </a:lnTo>
                    <a:lnTo>
                      <a:pt x="282" y="402"/>
                    </a:lnTo>
                    <a:lnTo>
                      <a:pt x="281" y="408"/>
                    </a:lnTo>
                    <a:lnTo>
                      <a:pt x="280" y="413"/>
                    </a:lnTo>
                    <a:lnTo>
                      <a:pt x="280" y="413"/>
                    </a:lnTo>
                    <a:lnTo>
                      <a:pt x="279" y="417"/>
                    </a:lnTo>
                    <a:lnTo>
                      <a:pt x="279" y="421"/>
                    </a:lnTo>
                    <a:lnTo>
                      <a:pt x="281" y="425"/>
                    </a:lnTo>
                    <a:lnTo>
                      <a:pt x="283" y="430"/>
                    </a:lnTo>
                    <a:lnTo>
                      <a:pt x="283" y="430"/>
                    </a:lnTo>
                    <a:lnTo>
                      <a:pt x="286" y="435"/>
                    </a:lnTo>
                    <a:lnTo>
                      <a:pt x="286" y="440"/>
                    </a:lnTo>
                    <a:lnTo>
                      <a:pt x="286" y="449"/>
                    </a:lnTo>
                    <a:lnTo>
                      <a:pt x="286" y="449"/>
                    </a:lnTo>
                    <a:lnTo>
                      <a:pt x="281" y="474"/>
                    </a:lnTo>
                    <a:lnTo>
                      <a:pt x="281" y="474"/>
                    </a:lnTo>
                    <a:lnTo>
                      <a:pt x="281" y="479"/>
                    </a:lnTo>
                    <a:lnTo>
                      <a:pt x="280" y="485"/>
                    </a:lnTo>
                    <a:lnTo>
                      <a:pt x="281" y="490"/>
                    </a:lnTo>
                    <a:lnTo>
                      <a:pt x="283" y="496"/>
                    </a:lnTo>
                    <a:lnTo>
                      <a:pt x="283" y="496"/>
                    </a:lnTo>
                    <a:lnTo>
                      <a:pt x="285" y="504"/>
                    </a:lnTo>
                    <a:lnTo>
                      <a:pt x="286" y="514"/>
                    </a:lnTo>
                    <a:lnTo>
                      <a:pt x="285" y="528"/>
                    </a:lnTo>
                    <a:lnTo>
                      <a:pt x="285" y="528"/>
                    </a:lnTo>
                    <a:lnTo>
                      <a:pt x="284" y="535"/>
                    </a:lnTo>
                    <a:lnTo>
                      <a:pt x="284" y="539"/>
                    </a:lnTo>
                    <a:lnTo>
                      <a:pt x="286" y="543"/>
                    </a:lnTo>
                    <a:lnTo>
                      <a:pt x="286" y="543"/>
                    </a:lnTo>
                    <a:lnTo>
                      <a:pt x="290" y="550"/>
                    </a:lnTo>
                    <a:lnTo>
                      <a:pt x="296" y="558"/>
                    </a:lnTo>
                    <a:lnTo>
                      <a:pt x="307" y="571"/>
                    </a:lnTo>
                    <a:lnTo>
                      <a:pt x="307" y="571"/>
                    </a:lnTo>
                    <a:lnTo>
                      <a:pt x="330" y="594"/>
                    </a:lnTo>
                    <a:lnTo>
                      <a:pt x="330" y="594"/>
                    </a:lnTo>
                    <a:lnTo>
                      <a:pt x="332" y="596"/>
                    </a:lnTo>
                    <a:lnTo>
                      <a:pt x="333" y="600"/>
                    </a:lnTo>
                    <a:lnTo>
                      <a:pt x="335" y="608"/>
                    </a:lnTo>
                    <a:lnTo>
                      <a:pt x="336" y="616"/>
                    </a:lnTo>
                    <a:lnTo>
                      <a:pt x="338" y="622"/>
                    </a:lnTo>
                    <a:lnTo>
                      <a:pt x="338" y="622"/>
                    </a:lnTo>
                    <a:lnTo>
                      <a:pt x="344" y="635"/>
                    </a:lnTo>
                    <a:lnTo>
                      <a:pt x="352" y="657"/>
                    </a:lnTo>
                    <a:lnTo>
                      <a:pt x="364" y="688"/>
                    </a:lnTo>
                    <a:lnTo>
                      <a:pt x="364" y="688"/>
                    </a:lnTo>
                    <a:lnTo>
                      <a:pt x="369" y="702"/>
                    </a:lnTo>
                    <a:lnTo>
                      <a:pt x="374" y="718"/>
                    </a:lnTo>
                    <a:lnTo>
                      <a:pt x="374" y="718"/>
                    </a:lnTo>
                    <a:lnTo>
                      <a:pt x="374" y="722"/>
                    </a:lnTo>
                    <a:lnTo>
                      <a:pt x="374" y="728"/>
                    </a:lnTo>
                    <a:lnTo>
                      <a:pt x="371" y="741"/>
                    </a:lnTo>
                    <a:lnTo>
                      <a:pt x="371" y="741"/>
                    </a:lnTo>
                    <a:lnTo>
                      <a:pt x="366" y="754"/>
                    </a:lnTo>
                    <a:lnTo>
                      <a:pt x="363" y="760"/>
                    </a:lnTo>
                    <a:lnTo>
                      <a:pt x="362" y="765"/>
                    </a:lnTo>
                    <a:lnTo>
                      <a:pt x="362" y="765"/>
                    </a:lnTo>
                    <a:lnTo>
                      <a:pt x="361" y="769"/>
                    </a:lnTo>
                    <a:lnTo>
                      <a:pt x="362" y="773"/>
                    </a:lnTo>
                    <a:lnTo>
                      <a:pt x="365" y="780"/>
                    </a:lnTo>
                    <a:lnTo>
                      <a:pt x="365" y="780"/>
                    </a:lnTo>
                    <a:lnTo>
                      <a:pt x="368" y="793"/>
                    </a:lnTo>
                    <a:lnTo>
                      <a:pt x="372" y="805"/>
                    </a:lnTo>
                    <a:lnTo>
                      <a:pt x="372" y="805"/>
                    </a:lnTo>
                    <a:lnTo>
                      <a:pt x="374" y="811"/>
                    </a:lnTo>
                    <a:lnTo>
                      <a:pt x="374" y="814"/>
                    </a:lnTo>
                    <a:lnTo>
                      <a:pt x="371" y="818"/>
                    </a:lnTo>
                    <a:lnTo>
                      <a:pt x="371" y="818"/>
                    </a:lnTo>
                    <a:lnTo>
                      <a:pt x="369" y="822"/>
                    </a:lnTo>
                    <a:lnTo>
                      <a:pt x="368" y="825"/>
                    </a:lnTo>
                    <a:lnTo>
                      <a:pt x="369" y="829"/>
                    </a:lnTo>
                    <a:lnTo>
                      <a:pt x="368" y="833"/>
                    </a:lnTo>
                    <a:lnTo>
                      <a:pt x="368" y="833"/>
                    </a:lnTo>
                    <a:lnTo>
                      <a:pt x="367" y="837"/>
                    </a:lnTo>
                    <a:lnTo>
                      <a:pt x="364" y="839"/>
                    </a:lnTo>
                    <a:lnTo>
                      <a:pt x="360" y="840"/>
                    </a:lnTo>
                    <a:lnTo>
                      <a:pt x="355" y="840"/>
                    </a:lnTo>
                    <a:lnTo>
                      <a:pt x="355" y="840"/>
                    </a:lnTo>
                    <a:lnTo>
                      <a:pt x="353" y="841"/>
                    </a:lnTo>
                    <a:lnTo>
                      <a:pt x="351" y="842"/>
                    </a:lnTo>
                    <a:lnTo>
                      <a:pt x="348" y="845"/>
                    </a:lnTo>
                    <a:lnTo>
                      <a:pt x="343" y="854"/>
                    </a:lnTo>
                    <a:lnTo>
                      <a:pt x="343" y="854"/>
                    </a:lnTo>
                    <a:lnTo>
                      <a:pt x="342" y="857"/>
                    </a:lnTo>
                    <a:lnTo>
                      <a:pt x="341" y="862"/>
                    </a:lnTo>
                    <a:lnTo>
                      <a:pt x="340" y="872"/>
                    </a:lnTo>
                    <a:lnTo>
                      <a:pt x="340" y="872"/>
                    </a:lnTo>
                    <a:lnTo>
                      <a:pt x="341" y="872"/>
                    </a:lnTo>
                    <a:lnTo>
                      <a:pt x="342" y="874"/>
                    </a:lnTo>
                    <a:lnTo>
                      <a:pt x="342" y="874"/>
                    </a:lnTo>
                    <a:lnTo>
                      <a:pt x="342" y="881"/>
                    </a:lnTo>
                    <a:lnTo>
                      <a:pt x="342" y="886"/>
                    </a:lnTo>
                    <a:lnTo>
                      <a:pt x="343" y="889"/>
                    </a:lnTo>
                    <a:lnTo>
                      <a:pt x="343" y="889"/>
                    </a:lnTo>
                    <a:lnTo>
                      <a:pt x="345" y="892"/>
                    </a:lnTo>
                    <a:lnTo>
                      <a:pt x="343" y="896"/>
                    </a:lnTo>
                    <a:lnTo>
                      <a:pt x="343" y="896"/>
                    </a:lnTo>
                    <a:lnTo>
                      <a:pt x="341" y="902"/>
                    </a:lnTo>
                    <a:lnTo>
                      <a:pt x="339" y="905"/>
                    </a:lnTo>
                    <a:lnTo>
                      <a:pt x="337" y="907"/>
                    </a:lnTo>
                    <a:lnTo>
                      <a:pt x="337" y="907"/>
                    </a:lnTo>
                    <a:lnTo>
                      <a:pt x="334" y="909"/>
                    </a:lnTo>
                    <a:lnTo>
                      <a:pt x="332" y="910"/>
                    </a:lnTo>
                    <a:lnTo>
                      <a:pt x="330" y="911"/>
                    </a:lnTo>
                    <a:lnTo>
                      <a:pt x="329" y="914"/>
                    </a:lnTo>
                    <a:lnTo>
                      <a:pt x="329" y="914"/>
                    </a:lnTo>
                    <a:lnTo>
                      <a:pt x="329" y="920"/>
                    </a:lnTo>
                    <a:lnTo>
                      <a:pt x="329" y="923"/>
                    </a:lnTo>
                    <a:lnTo>
                      <a:pt x="328" y="925"/>
                    </a:lnTo>
                    <a:lnTo>
                      <a:pt x="328" y="925"/>
                    </a:lnTo>
                    <a:lnTo>
                      <a:pt x="326" y="931"/>
                    </a:lnTo>
                    <a:lnTo>
                      <a:pt x="321" y="937"/>
                    </a:lnTo>
                    <a:lnTo>
                      <a:pt x="321" y="937"/>
                    </a:lnTo>
                    <a:lnTo>
                      <a:pt x="318" y="941"/>
                    </a:lnTo>
                    <a:lnTo>
                      <a:pt x="314" y="944"/>
                    </a:lnTo>
                    <a:lnTo>
                      <a:pt x="308" y="950"/>
                    </a:lnTo>
                    <a:lnTo>
                      <a:pt x="308" y="950"/>
                    </a:lnTo>
                    <a:lnTo>
                      <a:pt x="306" y="954"/>
                    </a:lnTo>
                    <a:lnTo>
                      <a:pt x="305" y="957"/>
                    </a:lnTo>
                    <a:lnTo>
                      <a:pt x="305" y="957"/>
                    </a:lnTo>
                    <a:lnTo>
                      <a:pt x="306" y="962"/>
                    </a:lnTo>
                    <a:lnTo>
                      <a:pt x="306" y="965"/>
                    </a:lnTo>
                    <a:lnTo>
                      <a:pt x="306" y="968"/>
                    </a:lnTo>
                    <a:lnTo>
                      <a:pt x="306" y="968"/>
                    </a:lnTo>
                    <a:lnTo>
                      <a:pt x="304" y="972"/>
                    </a:lnTo>
                    <a:lnTo>
                      <a:pt x="301" y="975"/>
                    </a:lnTo>
                    <a:lnTo>
                      <a:pt x="297" y="978"/>
                    </a:lnTo>
                    <a:lnTo>
                      <a:pt x="294" y="981"/>
                    </a:lnTo>
                    <a:lnTo>
                      <a:pt x="294" y="981"/>
                    </a:lnTo>
                    <a:lnTo>
                      <a:pt x="290" y="984"/>
                    </a:lnTo>
                    <a:lnTo>
                      <a:pt x="285" y="986"/>
                    </a:lnTo>
                    <a:lnTo>
                      <a:pt x="278" y="988"/>
                    </a:lnTo>
                    <a:lnTo>
                      <a:pt x="278" y="988"/>
                    </a:lnTo>
                    <a:lnTo>
                      <a:pt x="275" y="989"/>
                    </a:lnTo>
                    <a:lnTo>
                      <a:pt x="274" y="989"/>
                    </a:lnTo>
                    <a:lnTo>
                      <a:pt x="273" y="989"/>
                    </a:lnTo>
                    <a:lnTo>
                      <a:pt x="273" y="989"/>
                    </a:lnTo>
                    <a:lnTo>
                      <a:pt x="270" y="996"/>
                    </a:lnTo>
                    <a:lnTo>
                      <a:pt x="270" y="996"/>
                    </a:lnTo>
                    <a:lnTo>
                      <a:pt x="267" y="1001"/>
                    </a:lnTo>
                    <a:lnTo>
                      <a:pt x="265" y="1005"/>
                    </a:lnTo>
                    <a:lnTo>
                      <a:pt x="260" y="1012"/>
                    </a:lnTo>
                    <a:lnTo>
                      <a:pt x="260" y="1012"/>
                    </a:lnTo>
                    <a:lnTo>
                      <a:pt x="259" y="1013"/>
                    </a:lnTo>
                    <a:lnTo>
                      <a:pt x="258" y="1013"/>
                    </a:lnTo>
                    <a:lnTo>
                      <a:pt x="255" y="1013"/>
                    </a:lnTo>
                    <a:lnTo>
                      <a:pt x="252" y="1011"/>
                    </a:lnTo>
                    <a:lnTo>
                      <a:pt x="248" y="1010"/>
                    </a:lnTo>
                    <a:lnTo>
                      <a:pt x="248" y="1010"/>
                    </a:lnTo>
                    <a:lnTo>
                      <a:pt x="246" y="1010"/>
                    </a:lnTo>
                    <a:lnTo>
                      <a:pt x="245" y="1011"/>
                    </a:lnTo>
                    <a:lnTo>
                      <a:pt x="244" y="1014"/>
                    </a:lnTo>
                    <a:lnTo>
                      <a:pt x="244" y="1022"/>
                    </a:lnTo>
                    <a:lnTo>
                      <a:pt x="244" y="1022"/>
                    </a:lnTo>
                    <a:lnTo>
                      <a:pt x="244" y="1033"/>
                    </a:lnTo>
                    <a:lnTo>
                      <a:pt x="245" y="1039"/>
                    </a:lnTo>
                    <a:lnTo>
                      <a:pt x="246" y="1045"/>
                    </a:lnTo>
                    <a:lnTo>
                      <a:pt x="246" y="1045"/>
                    </a:lnTo>
                    <a:lnTo>
                      <a:pt x="248" y="1050"/>
                    </a:lnTo>
                    <a:lnTo>
                      <a:pt x="248" y="1055"/>
                    </a:lnTo>
                    <a:lnTo>
                      <a:pt x="250" y="1064"/>
                    </a:lnTo>
                    <a:lnTo>
                      <a:pt x="250" y="1064"/>
                    </a:lnTo>
                    <a:lnTo>
                      <a:pt x="250" y="1066"/>
                    </a:lnTo>
                    <a:lnTo>
                      <a:pt x="248" y="1067"/>
                    </a:lnTo>
                    <a:lnTo>
                      <a:pt x="246" y="1068"/>
                    </a:lnTo>
                    <a:lnTo>
                      <a:pt x="242" y="1066"/>
                    </a:lnTo>
                    <a:lnTo>
                      <a:pt x="242" y="1066"/>
                    </a:lnTo>
                    <a:lnTo>
                      <a:pt x="239" y="1063"/>
                    </a:lnTo>
                    <a:lnTo>
                      <a:pt x="237" y="1060"/>
                    </a:lnTo>
                    <a:lnTo>
                      <a:pt x="234" y="1056"/>
                    </a:lnTo>
                    <a:lnTo>
                      <a:pt x="231" y="1053"/>
                    </a:lnTo>
                    <a:lnTo>
                      <a:pt x="231" y="1053"/>
                    </a:lnTo>
                    <a:lnTo>
                      <a:pt x="227" y="1052"/>
                    </a:lnTo>
                    <a:lnTo>
                      <a:pt x="226" y="1052"/>
                    </a:lnTo>
                    <a:lnTo>
                      <a:pt x="226" y="1053"/>
                    </a:lnTo>
                    <a:lnTo>
                      <a:pt x="225" y="1056"/>
                    </a:lnTo>
                    <a:lnTo>
                      <a:pt x="226" y="1059"/>
                    </a:lnTo>
                    <a:lnTo>
                      <a:pt x="226" y="1059"/>
                    </a:lnTo>
                    <a:lnTo>
                      <a:pt x="229" y="1064"/>
                    </a:lnTo>
                    <a:lnTo>
                      <a:pt x="232" y="1071"/>
                    </a:lnTo>
                    <a:lnTo>
                      <a:pt x="232" y="1071"/>
                    </a:lnTo>
                    <a:lnTo>
                      <a:pt x="234" y="1074"/>
                    </a:lnTo>
                    <a:lnTo>
                      <a:pt x="234" y="1076"/>
                    </a:lnTo>
                    <a:lnTo>
                      <a:pt x="233" y="1080"/>
                    </a:lnTo>
                    <a:lnTo>
                      <a:pt x="233" y="1080"/>
                    </a:lnTo>
                    <a:lnTo>
                      <a:pt x="231" y="1083"/>
                    </a:lnTo>
                    <a:lnTo>
                      <a:pt x="228" y="1084"/>
                    </a:lnTo>
                    <a:lnTo>
                      <a:pt x="225" y="1084"/>
                    </a:lnTo>
                    <a:lnTo>
                      <a:pt x="222" y="1083"/>
                    </a:lnTo>
                    <a:lnTo>
                      <a:pt x="222" y="1083"/>
                    </a:lnTo>
                    <a:lnTo>
                      <a:pt x="221" y="1082"/>
                    </a:lnTo>
                    <a:lnTo>
                      <a:pt x="222" y="1080"/>
                    </a:lnTo>
                    <a:lnTo>
                      <a:pt x="223" y="1079"/>
                    </a:lnTo>
                    <a:lnTo>
                      <a:pt x="224" y="1076"/>
                    </a:lnTo>
                    <a:lnTo>
                      <a:pt x="224" y="1076"/>
                    </a:lnTo>
                    <a:lnTo>
                      <a:pt x="224" y="1074"/>
                    </a:lnTo>
                    <a:lnTo>
                      <a:pt x="222" y="1072"/>
                    </a:lnTo>
                    <a:lnTo>
                      <a:pt x="220" y="1071"/>
                    </a:lnTo>
                    <a:lnTo>
                      <a:pt x="217" y="1071"/>
                    </a:lnTo>
                    <a:lnTo>
                      <a:pt x="217" y="1071"/>
                    </a:lnTo>
                    <a:lnTo>
                      <a:pt x="214" y="1073"/>
                    </a:lnTo>
                    <a:lnTo>
                      <a:pt x="210" y="1077"/>
                    </a:lnTo>
                    <a:lnTo>
                      <a:pt x="204" y="1084"/>
                    </a:lnTo>
                    <a:lnTo>
                      <a:pt x="204" y="1084"/>
                    </a:lnTo>
                    <a:lnTo>
                      <a:pt x="203" y="1085"/>
                    </a:lnTo>
                    <a:lnTo>
                      <a:pt x="201" y="1086"/>
                    </a:lnTo>
                    <a:lnTo>
                      <a:pt x="197" y="1088"/>
                    </a:lnTo>
                    <a:lnTo>
                      <a:pt x="197" y="1088"/>
                    </a:lnTo>
                    <a:lnTo>
                      <a:pt x="193" y="1089"/>
                    </a:lnTo>
                    <a:lnTo>
                      <a:pt x="191" y="1091"/>
                    </a:lnTo>
                    <a:lnTo>
                      <a:pt x="189" y="1093"/>
                    </a:lnTo>
                    <a:lnTo>
                      <a:pt x="189" y="1093"/>
                    </a:lnTo>
                    <a:lnTo>
                      <a:pt x="186" y="1096"/>
                    </a:lnTo>
                    <a:lnTo>
                      <a:pt x="181" y="1099"/>
                    </a:lnTo>
                    <a:lnTo>
                      <a:pt x="176" y="1101"/>
                    </a:lnTo>
                    <a:lnTo>
                      <a:pt x="172" y="1102"/>
                    </a:lnTo>
                    <a:lnTo>
                      <a:pt x="172" y="1102"/>
                    </a:lnTo>
                    <a:lnTo>
                      <a:pt x="168" y="1103"/>
                    </a:lnTo>
                    <a:lnTo>
                      <a:pt x="164" y="1107"/>
                    </a:lnTo>
                    <a:lnTo>
                      <a:pt x="157" y="1115"/>
                    </a:lnTo>
                    <a:lnTo>
                      <a:pt x="157" y="1115"/>
                    </a:lnTo>
                    <a:lnTo>
                      <a:pt x="154" y="1117"/>
                    </a:lnTo>
                    <a:lnTo>
                      <a:pt x="149" y="1120"/>
                    </a:lnTo>
                    <a:lnTo>
                      <a:pt x="140" y="1124"/>
                    </a:lnTo>
                    <a:lnTo>
                      <a:pt x="140" y="1124"/>
                    </a:lnTo>
                    <a:lnTo>
                      <a:pt x="138" y="1126"/>
                    </a:lnTo>
                    <a:lnTo>
                      <a:pt x="136" y="1127"/>
                    </a:lnTo>
                    <a:lnTo>
                      <a:pt x="136" y="1134"/>
                    </a:lnTo>
                    <a:lnTo>
                      <a:pt x="136" y="1134"/>
                    </a:lnTo>
                    <a:lnTo>
                      <a:pt x="135" y="1137"/>
                    </a:lnTo>
                    <a:lnTo>
                      <a:pt x="133" y="1140"/>
                    </a:lnTo>
                    <a:lnTo>
                      <a:pt x="127" y="1144"/>
                    </a:lnTo>
                    <a:lnTo>
                      <a:pt x="127" y="1144"/>
                    </a:lnTo>
                    <a:lnTo>
                      <a:pt x="125" y="1147"/>
                    </a:lnTo>
                    <a:lnTo>
                      <a:pt x="124" y="1149"/>
                    </a:lnTo>
                    <a:lnTo>
                      <a:pt x="123" y="1154"/>
                    </a:lnTo>
                    <a:lnTo>
                      <a:pt x="123" y="1154"/>
                    </a:lnTo>
                    <a:lnTo>
                      <a:pt x="122" y="1161"/>
                    </a:lnTo>
                    <a:lnTo>
                      <a:pt x="122" y="1164"/>
                    </a:lnTo>
                    <a:lnTo>
                      <a:pt x="123" y="1168"/>
                    </a:lnTo>
                    <a:lnTo>
                      <a:pt x="123" y="1168"/>
                    </a:lnTo>
                    <a:lnTo>
                      <a:pt x="125" y="1172"/>
                    </a:lnTo>
                    <a:lnTo>
                      <a:pt x="126" y="1175"/>
                    </a:lnTo>
                    <a:lnTo>
                      <a:pt x="127" y="1179"/>
                    </a:lnTo>
                    <a:lnTo>
                      <a:pt x="130" y="1184"/>
                    </a:lnTo>
                    <a:lnTo>
                      <a:pt x="130" y="1184"/>
                    </a:lnTo>
                    <a:lnTo>
                      <a:pt x="132" y="1186"/>
                    </a:lnTo>
                    <a:lnTo>
                      <a:pt x="134" y="1188"/>
                    </a:lnTo>
                    <a:lnTo>
                      <a:pt x="138" y="1188"/>
                    </a:lnTo>
                    <a:lnTo>
                      <a:pt x="147" y="1188"/>
                    </a:lnTo>
                    <a:lnTo>
                      <a:pt x="147" y="1188"/>
                    </a:lnTo>
                    <a:lnTo>
                      <a:pt x="150" y="1188"/>
                    </a:lnTo>
                    <a:lnTo>
                      <a:pt x="153" y="1189"/>
                    </a:lnTo>
                    <a:lnTo>
                      <a:pt x="158" y="1193"/>
                    </a:lnTo>
                    <a:lnTo>
                      <a:pt x="158" y="1193"/>
                    </a:lnTo>
                    <a:lnTo>
                      <a:pt x="165" y="1194"/>
                    </a:lnTo>
                    <a:lnTo>
                      <a:pt x="175" y="1195"/>
                    </a:lnTo>
                    <a:lnTo>
                      <a:pt x="190" y="1195"/>
                    </a:lnTo>
                    <a:lnTo>
                      <a:pt x="211" y="1193"/>
                    </a:lnTo>
                    <a:lnTo>
                      <a:pt x="211" y="1193"/>
                    </a:lnTo>
                    <a:lnTo>
                      <a:pt x="220" y="1192"/>
                    </a:lnTo>
                    <a:lnTo>
                      <a:pt x="229" y="1189"/>
                    </a:lnTo>
                    <a:lnTo>
                      <a:pt x="237" y="1186"/>
                    </a:lnTo>
                    <a:lnTo>
                      <a:pt x="245" y="1182"/>
                    </a:lnTo>
                    <a:lnTo>
                      <a:pt x="252" y="1178"/>
                    </a:lnTo>
                    <a:lnTo>
                      <a:pt x="258" y="1173"/>
                    </a:lnTo>
                    <a:lnTo>
                      <a:pt x="270" y="1162"/>
                    </a:lnTo>
                    <a:lnTo>
                      <a:pt x="279" y="1150"/>
                    </a:lnTo>
                    <a:lnTo>
                      <a:pt x="286" y="1139"/>
                    </a:lnTo>
                    <a:lnTo>
                      <a:pt x="297" y="1122"/>
                    </a:lnTo>
                    <a:lnTo>
                      <a:pt x="297" y="1122"/>
                    </a:lnTo>
                    <a:lnTo>
                      <a:pt x="302" y="1115"/>
                    </a:lnTo>
                    <a:lnTo>
                      <a:pt x="309" y="1109"/>
                    </a:lnTo>
                    <a:lnTo>
                      <a:pt x="316" y="1102"/>
                    </a:lnTo>
                    <a:lnTo>
                      <a:pt x="325" y="1096"/>
                    </a:lnTo>
                    <a:lnTo>
                      <a:pt x="334" y="1090"/>
                    </a:lnTo>
                    <a:lnTo>
                      <a:pt x="344" y="1086"/>
                    </a:lnTo>
                    <a:lnTo>
                      <a:pt x="354" y="1082"/>
                    </a:lnTo>
                    <a:lnTo>
                      <a:pt x="364" y="1079"/>
                    </a:lnTo>
                    <a:lnTo>
                      <a:pt x="364" y="1079"/>
                    </a:lnTo>
                    <a:lnTo>
                      <a:pt x="375" y="1079"/>
                    </a:lnTo>
                    <a:lnTo>
                      <a:pt x="384" y="1079"/>
                    </a:lnTo>
                    <a:lnTo>
                      <a:pt x="392" y="1080"/>
                    </a:lnTo>
                    <a:lnTo>
                      <a:pt x="400" y="1082"/>
                    </a:lnTo>
                    <a:lnTo>
                      <a:pt x="414" y="1088"/>
                    </a:lnTo>
                    <a:lnTo>
                      <a:pt x="430" y="1095"/>
                    </a:lnTo>
                    <a:lnTo>
                      <a:pt x="430" y="1095"/>
                    </a:lnTo>
                    <a:lnTo>
                      <a:pt x="447" y="1101"/>
                    </a:lnTo>
                    <a:lnTo>
                      <a:pt x="456" y="1103"/>
                    </a:lnTo>
                    <a:lnTo>
                      <a:pt x="465" y="1105"/>
                    </a:lnTo>
                    <a:lnTo>
                      <a:pt x="474" y="1105"/>
                    </a:lnTo>
                    <a:lnTo>
                      <a:pt x="484" y="1105"/>
                    </a:lnTo>
                    <a:lnTo>
                      <a:pt x="495" y="1103"/>
                    </a:lnTo>
                    <a:lnTo>
                      <a:pt x="506" y="1100"/>
                    </a:lnTo>
                    <a:lnTo>
                      <a:pt x="506" y="1100"/>
                    </a:lnTo>
                    <a:lnTo>
                      <a:pt x="526" y="1095"/>
                    </a:lnTo>
                    <a:lnTo>
                      <a:pt x="533" y="1094"/>
                    </a:lnTo>
                    <a:lnTo>
                      <a:pt x="540" y="1093"/>
                    </a:lnTo>
                    <a:lnTo>
                      <a:pt x="546" y="1093"/>
                    </a:lnTo>
                    <a:lnTo>
                      <a:pt x="552" y="1094"/>
                    </a:lnTo>
                    <a:lnTo>
                      <a:pt x="565" y="1099"/>
                    </a:lnTo>
                    <a:lnTo>
                      <a:pt x="565" y="1099"/>
                    </a:lnTo>
                    <a:lnTo>
                      <a:pt x="578" y="1104"/>
                    </a:lnTo>
                    <a:lnTo>
                      <a:pt x="584" y="1106"/>
                    </a:lnTo>
                    <a:lnTo>
                      <a:pt x="590" y="1107"/>
                    </a:lnTo>
                    <a:lnTo>
                      <a:pt x="596" y="1107"/>
                    </a:lnTo>
                    <a:lnTo>
                      <a:pt x="602" y="1106"/>
                    </a:lnTo>
                    <a:lnTo>
                      <a:pt x="608" y="1105"/>
                    </a:lnTo>
                    <a:lnTo>
                      <a:pt x="615" y="1102"/>
                    </a:lnTo>
                    <a:lnTo>
                      <a:pt x="615" y="1102"/>
                    </a:lnTo>
                    <a:lnTo>
                      <a:pt x="622" y="1099"/>
                    </a:lnTo>
                    <a:lnTo>
                      <a:pt x="629" y="1095"/>
                    </a:lnTo>
                    <a:lnTo>
                      <a:pt x="643" y="1085"/>
                    </a:lnTo>
                    <a:lnTo>
                      <a:pt x="657" y="1073"/>
                    </a:lnTo>
                    <a:lnTo>
                      <a:pt x="675" y="1060"/>
                    </a:lnTo>
                    <a:lnTo>
                      <a:pt x="675" y="1060"/>
                    </a:lnTo>
                    <a:lnTo>
                      <a:pt x="684" y="1054"/>
                    </a:lnTo>
                    <a:lnTo>
                      <a:pt x="692" y="1050"/>
                    </a:lnTo>
                    <a:lnTo>
                      <a:pt x="701" y="1048"/>
                    </a:lnTo>
                    <a:lnTo>
                      <a:pt x="709" y="1048"/>
                    </a:lnTo>
                    <a:lnTo>
                      <a:pt x="716" y="1049"/>
                    </a:lnTo>
                    <a:lnTo>
                      <a:pt x="724" y="1051"/>
                    </a:lnTo>
                    <a:lnTo>
                      <a:pt x="731" y="1053"/>
                    </a:lnTo>
                    <a:lnTo>
                      <a:pt x="738" y="1057"/>
                    </a:lnTo>
                    <a:lnTo>
                      <a:pt x="738" y="1057"/>
                    </a:lnTo>
                    <a:lnTo>
                      <a:pt x="754" y="1064"/>
                    </a:lnTo>
                    <a:lnTo>
                      <a:pt x="770" y="1071"/>
                    </a:lnTo>
                    <a:lnTo>
                      <a:pt x="787" y="1078"/>
                    </a:lnTo>
                    <a:lnTo>
                      <a:pt x="801" y="1082"/>
                    </a:lnTo>
                    <a:lnTo>
                      <a:pt x="801" y="1082"/>
                    </a:lnTo>
                    <a:lnTo>
                      <a:pt x="808" y="1083"/>
                    </a:lnTo>
                    <a:lnTo>
                      <a:pt x="816" y="1084"/>
                    </a:lnTo>
                    <a:lnTo>
                      <a:pt x="824" y="1084"/>
                    </a:lnTo>
                    <a:lnTo>
                      <a:pt x="834" y="1083"/>
                    </a:lnTo>
                    <a:lnTo>
                      <a:pt x="843" y="1082"/>
                    </a:lnTo>
                    <a:lnTo>
                      <a:pt x="853" y="1079"/>
                    </a:lnTo>
                    <a:lnTo>
                      <a:pt x="863" y="1076"/>
                    </a:lnTo>
                    <a:lnTo>
                      <a:pt x="873" y="1071"/>
                    </a:lnTo>
                    <a:lnTo>
                      <a:pt x="873" y="1071"/>
                    </a:lnTo>
                    <a:lnTo>
                      <a:pt x="877" y="1068"/>
                    </a:lnTo>
                    <a:lnTo>
                      <a:pt x="881" y="1065"/>
                    </a:lnTo>
                    <a:lnTo>
                      <a:pt x="883" y="1062"/>
                    </a:lnTo>
                    <a:lnTo>
                      <a:pt x="885" y="1058"/>
                    </a:lnTo>
                    <a:lnTo>
                      <a:pt x="886" y="1055"/>
                    </a:lnTo>
                    <a:lnTo>
                      <a:pt x="887" y="1051"/>
                    </a:lnTo>
                    <a:lnTo>
                      <a:pt x="886" y="1043"/>
                    </a:lnTo>
                    <a:lnTo>
                      <a:pt x="884" y="1036"/>
                    </a:lnTo>
                    <a:lnTo>
                      <a:pt x="881" y="1029"/>
                    </a:lnTo>
                    <a:lnTo>
                      <a:pt x="876" y="1016"/>
                    </a:lnTo>
                    <a:lnTo>
                      <a:pt x="876" y="1016"/>
                    </a:lnTo>
                    <a:lnTo>
                      <a:pt x="875" y="1011"/>
                    </a:lnTo>
                    <a:lnTo>
                      <a:pt x="875" y="1006"/>
                    </a:lnTo>
                    <a:lnTo>
                      <a:pt x="876" y="1001"/>
                    </a:lnTo>
                    <a:lnTo>
                      <a:pt x="878" y="996"/>
                    </a:lnTo>
                    <a:lnTo>
                      <a:pt x="882" y="988"/>
                    </a:lnTo>
                    <a:lnTo>
                      <a:pt x="887" y="980"/>
                    </a:lnTo>
                    <a:lnTo>
                      <a:pt x="887" y="980"/>
                    </a:lnTo>
                    <a:lnTo>
                      <a:pt x="895" y="965"/>
                    </a:lnTo>
                    <a:lnTo>
                      <a:pt x="907" y="940"/>
                    </a:lnTo>
                    <a:lnTo>
                      <a:pt x="907" y="940"/>
                    </a:lnTo>
                    <a:lnTo>
                      <a:pt x="910" y="932"/>
                    </a:lnTo>
                    <a:lnTo>
                      <a:pt x="910" y="925"/>
                    </a:lnTo>
                    <a:lnTo>
                      <a:pt x="908" y="919"/>
                    </a:lnTo>
                    <a:lnTo>
                      <a:pt x="904" y="915"/>
                    </a:lnTo>
                    <a:lnTo>
                      <a:pt x="898" y="911"/>
                    </a:lnTo>
                    <a:lnTo>
                      <a:pt x="892" y="907"/>
                    </a:lnTo>
                    <a:lnTo>
                      <a:pt x="876" y="901"/>
                    </a:lnTo>
                    <a:lnTo>
                      <a:pt x="876" y="901"/>
                    </a:lnTo>
                    <a:lnTo>
                      <a:pt x="867" y="898"/>
                    </a:lnTo>
                    <a:lnTo>
                      <a:pt x="859" y="894"/>
                    </a:lnTo>
                    <a:lnTo>
                      <a:pt x="851" y="889"/>
                    </a:lnTo>
                    <a:lnTo>
                      <a:pt x="843" y="883"/>
                    </a:lnTo>
                    <a:lnTo>
                      <a:pt x="829" y="872"/>
                    </a:lnTo>
                    <a:lnTo>
                      <a:pt x="817" y="861"/>
                    </a:lnTo>
                    <a:lnTo>
                      <a:pt x="817" y="861"/>
                    </a:lnTo>
                    <a:lnTo>
                      <a:pt x="812" y="855"/>
                    </a:lnTo>
                    <a:lnTo>
                      <a:pt x="808" y="847"/>
                    </a:lnTo>
                    <a:lnTo>
                      <a:pt x="806" y="838"/>
                    </a:lnTo>
                    <a:lnTo>
                      <a:pt x="804" y="829"/>
                    </a:lnTo>
                    <a:lnTo>
                      <a:pt x="804" y="819"/>
                    </a:lnTo>
                    <a:lnTo>
                      <a:pt x="804" y="808"/>
                    </a:lnTo>
                    <a:lnTo>
                      <a:pt x="805" y="789"/>
                    </a:lnTo>
                    <a:lnTo>
                      <a:pt x="805" y="789"/>
                    </a:lnTo>
                    <a:lnTo>
                      <a:pt x="807" y="780"/>
                    </a:lnTo>
                    <a:lnTo>
                      <a:pt x="810" y="772"/>
                    </a:lnTo>
                    <a:lnTo>
                      <a:pt x="814" y="765"/>
                    </a:lnTo>
                    <a:lnTo>
                      <a:pt x="819" y="760"/>
                    </a:lnTo>
                    <a:lnTo>
                      <a:pt x="825" y="755"/>
                    </a:lnTo>
                    <a:lnTo>
                      <a:pt x="831" y="752"/>
                    </a:lnTo>
                    <a:lnTo>
                      <a:pt x="837" y="749"/>
                    </a:lnTo>
                    <a:lnTo>
                      <a:pt x="843" y="747"/>
                    </a:lnTo>
                    <a:lnTo>
                      <a:pt x="843" y="74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3" name="Freeform 10">
                <a:extLst>
                  <a:ext uri="{FF2B5EF4-FFF2-40B4-BE49-F238E27FC236}">
                    <a16:creationId xmlns:a16="http://schemas.microsoft.com/office/drawing/2014/main" id="{AA56704F-87E3-4601-9389-199EDD8DE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972"/>
                <a:ext cx="1295" cy="941"/>
              </a:xfrm>
              <a:custGeom>
                <a:avLst/>
                <a:gdLst>
                  <a:gd name="T0" fmla="*/ 1211 w 1295"/>
                  <a:gd name="T1" fmla="*/ 282 h 941"/>
                  <a:gd name="T2" fmla="*/ 1159 w 1295"/>
                  <a:gd name="T3" fmla="*/ 256 h 941"/>
                  <a:gd name="T4" fmla="*/ 1107 w 1295"/>
                  <a:gd name="T5" fmla="*/ 186 h 941"/>
                  <a:gd name="T6" fmla="*/ 1111 w 1295"/>
                  <a:gd name="T7" fmla="*/ 137 h 941"/>
                  <a:gd name="T8" fmla="*/ 1042 w 1295"/>
                  <a:gd name="T9" fmla="*/ 76 h 941"/>
                  <a:gd name="T10" fmla="*/ 939 w 1295"/>
                  <a:gd name="T11" fmla="*/ 32 h 941"/>
                  <a:gd name="T12" fmla="*/ 741 w 1295"/>
                  <a:gd name="T13" fmla="*/ 0 h 941"/>
                  <a:gd name="T14" fmla="*/ 756 w 1295"/>
                  <a:gd name="T15" fmla="*/ 20 h 941"/>
                  <a:gd name="T16" fmla="*/ 756 w 1295"/>
                  <a:gd name="T17" fmla="*/ 91 h 941"/>
                  <a:gd name="T18" fmla="*/ 691 w 1295"/>
                  <a:gd name="T19" fmla="*/ 97 h 941"/>
                  <a:gd name="T20" fmla="*/ 649 w 1295"/>
                  <a:gd name="T21" fmla="*/ 130 h 941"/>
                  <a:gd name="T22" fmla="*/ 659 w 1295"/>
                  <a:gd name="T23" fmla="*/ 211 h 941"/>
                  <a:gd name="T24" fmla="*/ 734 w 1295"/>
                  <a:gd name="T25" fmla="*/ 257 h 941"/>
                  <a:gd name="T26" fmla="*/ 729 w 1295"/>
                  <a:gd name="T27" fmla="*/ 330 h 941"/>
                  <a:gd name="T28" fmla="*/ 723 w 1295"/>
                  <a:gd name="T29" fmla="*/ 379 h 941"/>
                  <a:gd name="T30" fmla="*/ 715 w 1295"/>
                  <a:gd name="T31" fmla="*/ 421 h 941"/>
                  <a:gd name="T32" fmla="*/ 643 w 1295"/>
                  <a:gd name="T33" fmla="*/ 432 h 941"/>
                  <a:gd name="T34" fmla="*/ 558 w 1295"/>
                  <a:gd name="T35" fmla="*/ 399 h 941"/>
                  <a:gd name="T36" fmla="*/ 471 w 1295"/>
                  <a:gd name="T37" fmla="*/ 445 h 941"/>
                  <a:gd name="T38" fmla="*/ 420 w 1295"/>
                  <a:gd name="T39" fmla="*/ 454 h 941"/>
                  <a:gd name="T40" fmla="*/ 348 w 1295"/>
                  <a:gd name="T41" fmla="*/ 450 h 941"/>
                  <a:gd name="T42" fmla="*/ 256 w 1295"/>
                  <a:gd name="T43" fmla="*/ 438 h 941"/>
                  <a:gd name="T44" fmla="*/ 176 w 1295"/>
                  <a:gd name="T45" fmla="*/ 440 h 941"/>
                  <a:gd name="T46" fmla="*/ 112 w 1295"/>
                  <a:gd name="T47" fmla="*/ 512 h 941"/>
                  <a:gd name="T48" fmla="*/ 32 w 1295"/>
                  <a:gd name="T49" fmla="*/ 545 h 941"/>
                  <a:gd name="T50" fmla="*/ 25 w 1295"/>
                  <a:gd name="T51" fmla="*/ 567 h 941"/>
                  <a:gd name="T52" fmla="*/ 46 w 1295"/>
                  <a:gd name="T53" fmla="*/ 589 h 941"/>
                  <a:gd name="T54" fmla="*/ 50 w 1295"/>
                  <a:gd name="T55" fmla="*/ 609 h 941"/>
                  <a:gd name="T56" fmla="*/ 53 w 1295"/>
                  <a:gd name="T57" fmla="*/ 643 h 941"/>
                  <a:gd name="T58" fmla="*/ 36 w 1295"/>
                  <a:gd name="T59" fmla="*/ 674 h 941"/>
                  <a:gd name="T60" fmla="*/ 25 w 1295"/>
                  <a:gd name="T61" fmla="*/ 713 h 941"/>
                  <a:gd name="T62" fmla="*/ 32 w 1295"/>
                  <a:gd name="T63" fmla="*/ 752 h 941"/>
                  <a:gd name="T64" fmla="*/ 69 w 1295"/>
                  <a:gd name="T65" fmla="*/ 806 h 941"/>
                  <a:gd name="T66" fmla="*/ 77 w 1295"/>
                  <a:gd name="T67" fmla="*/ 828 h 941"/>
                  <a:gd name="T68" fmla="*/ 86 w 1295"/>
                  <a:gd name="T69" fmla="*/ 850 h 941"/>
                  <a:gd name="T70" fmla="*/ 113 w 1295"/>
                  <a:gd name="T71" fmla="*/ 853 h 941"/>
                  <a:gd name="T72" fmla="*/ 129 w 1295"/>
                  <a:gd name="T73" fmla="*/ 868 h 941"/>
                  <a:gd name="T74" fmla="*/ 153 w 1295"/>
                  <a:gd name="T75" fmla="*/ 892 h 941"/>
                  <a:gd name="T76" fmla="*/ 226 w 1295"/>
                  <a:gd name="T77" fmla="*/ 851 h 941"/>
                  <a:gd name="T78" fmla="*/ 267 w 1295"/>
                  <a:gd name="T79" fmla="*/ 832 h 941"/>
                  <a:gd name="T80" fmla="*/ 354 w 1295"/>
                  <a:gd name="T81" fmla="*/ 856 h 941"/>
                  <a:gd name="T82" fmla="*/ 441 w 1295"/>
                  <a:gd name="T83" fmla="*/ 884 h 941"/>
                  <a:gd name="T84" fmla="*/ 533 w 1295"/>
                  <a:gd name="T85" fmla="*/ 922 h 941"/>
                  <a:gd name="T86" fmla="*/ 703 w 1295"/>
                  <a:gd name="T87" fmla="*/ 941 h 941"/>
                  <a:gd name="T88" fmla="*/ 736 w 1295"/>
                  <a:gd name="T89" fmla="*/ 916 h 941"/>
                  <a:gd name="T90" fmla="*/ 726 w 1295"/>
                  <a:gd name="T91" fmla="*/ 865 h 941"/>
                  <a:gd name="T92" fmla="*/ 758 w 1295"/>
                  <a:gd name="T93" fmla="*/ 846 h 941"/>
                  <a:gd name="T94" fmla="*/ 774 w 1295"/>
                  <a:gd name="T95" fmla="*/ 889 h 941"/>
                  <a:gd name="T96" fmla="*/ 826 w 1295"/>
                  <a:gd name="T97" fmla="*/ 863 h 941"/>
                  <a:gd name="T98" fmla="*/ 916 w 1295"/>
                  <a:gd name="T99" fmla="*/ 864 h 941"/>
                  <a:gd name="T100" fmla="*/ 1019 w 1295"/>
                  <a:gd name="T101" fmla="*/ 915 h 941"/>
                  <a:gd name="T102" fmla="*/ 1073 w 1295"/>
                  <a:gd name="T103" fmla="*/ 904 h 941"/>
                  <a:gd name="T104" fmla="*/ 1127 w 1295"/>
                  <a:gd name="T105" fmla="*/ 891 h 941"/>
                  <a:gd name="T106" fmla="*/ 1129 w 1295"/>
                  <a:gd name="T107" fmla="*/ 809 h 941"/>
                  <a:gd name="T108" fmla="*/ 1070 w 1295"/>
                  <a:gd name="T109" fmla="*/ 781 h 941"/>
                  <a:gd name="T110" fmla="*/ 1033 w 1295"/>
                  <a:gd name="T111" fmla="*/ 755 h 941"/>
                  <a:gd name="T112" fmla="*/ 1094 w 1295"/>
                  <a:gd name="T113" fmla="*/ 723 h 941"/>
                  <a:gd name="T114" fmla="*/ 1149 w 1295"/>
                  <a:gd name="T115" fmla="*/ 636 h 941"/>
                  <a:gd name="T116" fmla="*/ 1205 w 1295"/>
                  <a:gd name="T117" fmla="*/ 602 h 941"/>
                  <a:gd name="T118" fmla="*/ 1231 w 1295"/>
                  <a:gd name="T119" fmla="*/ 454 h 941"/>
                  <a:gd name="T120" fmla="*/ 1285 w 1295"/>
                  <a:gd name="T121" fmla="*/ 338 h 941"/>
                  <a:gd name="T122" fmla="*/ 1285 w 1295"/>
                  <a:gd name="T123" fmla="*/ 315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95" h="941">
                    <a:moveTo>
                      <a:pt x="1285" y="315"/>
                    </a:moveTo>
                    <a:lnTo>
                      <a:pt x="1285" y="315"/>
                    </a:lnTo>
                    <a:lnTo>
                      <a:pt x="1267" y="303"/>
                    </a:lnTo>
                    <a:lnTo>
                      <a:pt x="1253" y="294"/>
                    </a:lnTo>
                    <a:lnTo>
                      <a:pt x="1253" y="294"/>
                    </a:lnTo>
                    <a:lnTo>
                      <a:pt x="1243" y="289"/>
                    </a:lnTo>
                    <a:lnTo>
                      <a:pt x="1233" y="285"/>
                    </a:lnTo>
                    <a:lnTo>
                      <a:pt x="1222" y="283"/>
                    </a:lnTo>
                    <a:lnTo>
                      <a:pt x="1211" y="282"/>
                    </a:lnTo>
                    <a:lnTo>
                      <a:pt x="1211" y="282"/>
                    </a:lnTo>
                    <a:lnTo>
                      <a:pt x="1200" y="282"/>
                    </a:lnTo>
                    <a:lnTo>
                      <a:pt x="1187" y="279"/>
                    </a:lnTo>
                    <a:lnTo>
                      <a:pt x="1181" y="276"/>
                    </a:lnTo>
                    <a:lnTo>
                      <a:pt x="1175" y="273"/>
                    </a:lnTo>
                    <a:lnTo>
                      <a:pt x="1170" y="270"/>
                    </a:lnTo>
                    <a:lnTo>
                      <a:pt x="1166" y="266"/>
                    </a:lnTo>
                    <a:lnTo>
                      <a:pt x="1166" y="266"/>
                    </a:lnTo>
                    <a:lnTo>
                      <a:pt x="1159" y="256"/>
                    </a:lnTo>
                    <a:lnTo>
                      <a:pt x="1152" y="246"/>
                    </a:lnTo>
                    <a:lnTo>
                      <a:pt x="1138" y="224"/>
                    </a:lnTo>
                    <a:lnTo>
                      <a:pt x="1138" y="224"/>
                    </a:lnTo>
                    <a:lnTo>
                      <a:pt x="1129" y="213"/>
                    </a:lnTo>
                    <a:lnTo>
                      <a:pt x="1121" y="204"/>
                    </a:lnTo>
                    <a:lnTo>
                      <a:pt x="1114" y="196"/>
                    </a:lnTo>
                    <a:lnTo>
                      <a:pt x="1109" y="191"/>
                    </a:lnTo>
                    <a:lnTo>
                      <a:pt x="1109" y="191"/>
                    </a:lnTo>
                    <a:lnTo>
                      <a:pt x="1107" y="186"/>
                    </a:lnTo>
                    <a:lnTo>
                      <a:pt x="1106" y="181"/>
                    </a:lnTo>
                    <a:lnTo>
                      <a:pt x="1105" y="175"/>
                    </a:lnTo>
                    <a:lnTo>
                      <a:pt x="1106" y="166"/>
                    </a:lnTo>
                    <a:lnTo>
                      <a:pt x="1106" y="166"/>
                    </a:lnTo>
                    <a:lnTo>
                      <a:pt x="1108" y="159"/>
                    </a:lnTo>
                    <a:lnTo>
                      <a:pt x="1111" y="153"/>
                    </a:lnTo>
                    <a:lnTo>
                      <a:pt x="1112" y="147"/>
                    </a:lnTo>
                    <a:lnTo>
                      <a:pt x="1111" y="137"/>
                    </a:lnTo>
                    <a:lnTo>
                      <a:pt x="1111" y="137"/>
                    </a:lnTo>
                    <a:lnTo>
                      <a:pt x="1109" y="130"/>
                    </a:lnTo>
                    <a:lnTo>
                      <a:pt x="1105" y="122"/>
                    </a:lnTo>
                    <a:lnTo>
                      <a:pt x="1094" y="104"/>
                    </a:lnTo>
                    <a:lnTo>
                      <a:pt x="1094" y="104"/>
                    </a:lnTo>
                    <a:lnTo>
                      <a:pt x="1084" y="102"/>
                    </a:lnTo>
                    <a:lnTo>
                      <a:pt x="1075" y="99"/>
                    </a:lnTo>
                    <a:lnTo>
                      <a:pt x="1067" y="94"/>
                    </a:lnTo>
                    <a:lnTo>
                      <a:pt x="1058" y="89"/>
                    </a:lnTo>
                    <a:lnTo>
                      <a:pt x="1042" y="76"/>
                    </a:lnTo>
                    <a:lnTo>
                      <a:pt x="1033" y="70"/>
                    </a:lnTo>
                    <a:lnTo>
                      <a:pt x="1023" y="64"/>
                    </a:lnTo>
                    <a:lnTo>
                      <a:pt x="1023" y="64"/>
                    </a:lnTo>
                    <a:lnTo>
                      <a:pt x="1000" y="51"/>
                    </a:lnTo>
                    <a:lnTo>
                      <a:pt x="981" y="41"/>
                    </a:lnTo>
                    <a:lnTo>
                      <a:pt x="971" y="38"/>
                    </a:lnTo>
                    <a:lnTo>
                      <a:pt x="961" y="35"/>
                    </a:lnTo>
                    <a:lnTo>
                      <a:pt x="951" y="33"/>
                    </a:lnTo>
                    <a:lnTo>
                      <a:pt x="939" y="32"/>
                    </a:lnTo>
                    <a:lnTo>
                      <a:pt x="939" y="32"/>
                    </a:lnTo>
                    <a:lnTo>
                      <a:pt x="914" y="30"/>
                    </a:lnTo>
                    <a:lnTo>
                      <a:pt x="888" y="28"/>
                    </a:lnTo>
                    <a:lnTo>
                      <a:pt x="857" y="23"/>
                    </a:lnTo>
                    <a:lnTo>
                      <a:pt x="820" y="14"/>
                    </a:lnTo>
                    <a:lnTo>
                      <a:pt x="820" y="14"/>
                    </a:lnTo>
                    <a:lnTo>
                      <a:pt x="783" y="6"/>
                    </a:lnTo>
                    <a:lnTo>
                      <a:pt x="757" y="2"/>
                    </a:lnTo>
                    <a:lnTo>
                      <a:pt x="741" y="0"/>
                    </a:lnTo>
                    <a:lnTo>
                      <a:pt x="736" y="0"/>
                    </a:lnTo>
                    <a:lnTo>
                      <a:pt x="736" y="1"/>
                    </a:lnTo>
                    <a:lnTo>
                      <a:pt x="736" y="1"/>
                    </a:lnTo>
                    <a:lnTo>
                      <a:pt x="738" y="1"/>
                    </a:lnTo>
                    <a:lnTo>
                      <a:pt x="738" y="1"/>
                    </a:lnTo>
                    <a:lnTo>
                      <a:pt x="742" y="4"/>
                    </a:lnTo>
                    <a:lnTo>
                      <a:pt x="746" y="8"/>
                    </a:lnTo>
                    <a:lnTo>
                      <a:pt x="751" y="13"/>
                    </a:lnTo>
                    <a:lnTo>
                      <a:pt x="756" y="20"/>
                    </a:lnTo>
                    <a:lnTo>
                      <a:pt x="760" y="28"/>
                    </a:lnTo>
                    <a:lnTo>
                      <a:pt x="763" y="37"/>
                    </a:lnTo>
                    <a:lnTo>
                      <a:pt x="763" y="43"/>
                    </a:lnTo>
                    <a:lnTo>
                      <a:pt x="763" y="49"/>
                    </a:lnTo>
                    <a:lnTo>
                      <a:pt x="763" y="49"/>
                    </a:lnTo>
                    <a:lnTo>
                      <a:pt x="761" y="69"/>
                    </a:lnTo>
                    <a:lnTo>
                      <a:pt x="760" y="78"/>
                    </a:lnTo>
                    <a:lnTo>
                      <a:pt x="758" y="85"/>
                    </a:lnTo>
                    <a:lnTo>
                      <a:pt x="756" y="91"/>
                    </a:lnTo>
                    <a:lnTo>
                      <a:pt x="752" y="95"/>
                    </a:lnTo>
                    <a:lnTo>
                      <a:pt x="747" y="99"/>
                    </a:lnTo>
                    <a:lnTo>
                      <a:pt x="741" y="100"/>
                    </a:lnTo>
                    <a:lnTo>
                      <a:pt x="741" y="100"/>
                    </a:lnTo>
                    <a:lnTo>
                      <a:pt x="733" y="101"/>
                    </a:lnTo>
                    <a:lnTo>
                      <a:pt x="726" y="101"/>
                    </a:lnTo>
                    <a:lnTo>
                      <a:pt x="712" y="99"/>
                    </a:lnTo>
                    <a:lnTo>
                      <a:pt x="698" y="97"/>
                    </a:lnTo>
                    <a:lnTo>
                      <a:pt x="691" y="97"/>
                    </a:lnTo>
                    <a:lnTo>
                      <a:pt x="685" y="97"/>
                    </a:lnTo>
                    <a:lnTo>
                      <a:pt x="685" y="97"/>
                    </a:lnTo>
                    <a:lnTo>
                      <a:pt x="679" y="99"/>
                    </a:lnTo>
                    <a:lnTo>
                      <a:pt x="673" y="102"/>
                    </a:lnTo>
                    <a:lnTo>
                      <a:pt x="667" y="105"/>
                    </a:lnTo>
                    <a:lnTo>
                      <a:pt x="661" y="110"/>
                    </a:lnTo>
                    <a:lnTo>
                      <a:pt x="656" y="115"/>
                    </a:lnTo>
                    <a:lnTo>
                      <a:pt x="652" y="122"/>
                    </a:lnTo>
                    <a:lnTo>
                      <a:pt x="649" y="130"/>
                    </a:lnTo>
                    <a:lnTo>
                      <a:pt x="647" y="139"/>
                    </a:lnTo>
                    <a:lnTo>
                      <a:pt x="647" y="139"/>
                    </a:lnTo>
                    <a:lnTo>
                      <a:pt x="646" y="158"/>
                    </a:lnTo>
                    <a:lnTo>
                      <a:pt x="646" y="169"/>
                    </a:lnTo>
                    <a:lnTo>
                      <a:pt x="646" y="179"/>
                    </a:lnTo>
                    <a:lnTo>
                      <a:pt x="648" y="188"/>
                    </a:lnTo>
                    <a:lnTo>
                      <a:pt x="650" y="197"/>
                    </a:lnTo>
                    <a:lnTo>
                      <a:pt x="654" y="205"/>
                    </a:lnTo>
                    <a:lnTo>
                      <a:pt x="659" y="211"/>
                    </a:lnTo>
                    <a:lnTo>
                      <a:pt x="659" y="211"/>
                    </a:lnTo>
                    <a:lnTo>
                      <a:pt x="671" y="222"/>
                    </a:lnTo>
                    <a:lnTo>
                      <a:pt x="685" y="233"/>
                    </a:lnTo>
                    <a:lnTo>
                      <a:pt x="693" y="239"/>
                    </a:lnTo>
                    <a:lnTo>
                      <a:pt x="701" y="244"/>
                    </a:lnTo>
                    <a:lnTo>
                      <a:pt x="709" y="248"/>
                    </a:lnTo>
                    <a:lnTo>
                      <a:pt x="718" y="251"/>
                    </a:lnTo>
                    <a:lnTo>
                      <a:pt x="718" y="251"/>
                    </a:lnTo>
                    <a:lnTo>
                      <a:pt x="734" y="257"/>
                    </a:lnTo>
                    <a:lnTo>
                      <a:pt x="740" y="261"/>
                    </a:lnTo>
                    <a:lnTo>
                      <a:pt x="746" y="265"/>
                    </a:lnTo>
                    <a:lnTo>
                      <a:pt x="750" y="269"/>
                    </a:lnTo>
                    <a:lnTo>
                      <a:pt x="752" y="275"/>
                    </a:lnTo>
                    <a:lnTo>
                      <a:pt x="752" y="282"/>
                    </a:lnTo>
                    <a:lnTo>
                      <a:pt x="749" y="290"/>
                    </a:lnTo>
                    <a:lnTo>
                      <a:pt x="749" y="290"/>
                    </a:lnTo>
                    <a:lnTo>
                      <a:pt x="737" y="315"/>
                    </a:lnTo>
                    <a:lnTo>
                      <a:pt x="729" y="330"/>
                    </a:lnTo>
                    <a:lnTo>
                      <a:pt x="729" y="330"/>
                    </a:lnTo>
                    <a:lnTo>
                      <a:pt x="724" y="338"/>
                    </a:lnTo>
                    <a:lnTo>
                      <a:pt x="720" y="346"/>
                    </a:lnTo>
                    <a:lnTo>
                      <a:pt x="718" y="351"/>
                    </a:lnTo>
                    <a:lnTo>
                      <a:pt x="717" y="356"/>
                    </a:lnTo>
                    <a:lnTo>
                      <a:pt x="717" y="361"/>
                    </a:lnTo>
                    <a:lnTo>
                      <a:pt x="718" y="366"/>
                    </a:lnTo>
                    <a:lnTo>
                      <a:pt x="718" y="366"/>
                    </a:lnTo>
                    <a:lnTo>
                      <a:pt x="723" y="379"/>
                    </a:lnTo>
                    <a:lnTo>
                      <a:pt x="726" y="386"/>
                    </a:lnTo>
                    <a:lnTo>
                      <a:pt x="728" y="393"/>
                    </a:lnTo>
                    <a:lnTo>
                      <a:pt x="729" y="401"/>
                    </a:lnTo>
                    <a:lnTo>
                      <a:pt x="728" y="405"/>
                    </a:lnTo>
                    <a:lnTo>
                      <a:pt x="727" y="408"/>
                    </a:lnTo>
                    <a:lnTo>
                      <a:pt x="725" y="412"/>
                    </a:lnTo>
                    <a:lnTo>
                      <a:pt x="723" y="415"/>
                    </a:lnTo>
                    <a:lnTo>
                      <a:pt x="719" y="418"/>
                    </a:lnTo>
                    <a:lnTo>
                      <a:pt x="715" y="421"/>
                    </a:lnTo>
                    <a:lnTo>
                      <a:pt x="715" y="421"/>
                    </a:lnTo>
                    <a:lnTo>
                      <a:pt x="705" y="426"/>
                    </a:lnTo>
                    <a:lnTo>
                      <a:pt x="695" y="429"/>
                    </a:lnTo>
                    <a:lnTo>
                      <a:pt x="685" y="432"/>
                    </a:lnTo>
                    <a:lnTo>
                      <a:pt x="676" y="433"/>
                    </a:lnTo>
                    <a:lnTo>
                      <a:pt x="666" y="434"/>
                    </a:lnTo>
                    <a:lnTo>
                      <a:pt x="658" y="434"/>
                    </a:lnTo>
                    <a:lnTo>
                      <a:pt x="650" y="433"/>
                    </a:lnTo>
                    <a:lnTo>
                      <a:pt x="643" y="432"/>
                    </a:lnTo>
                    <a:lnTo>
                      <a:pt x="643" y="432"/>
                    </a:lnTo>
                    <a:lnTo>
                      <a:pt x="629" y="428"/>
                    </a:lnTo>
                    <a:lnTo>
                      <a:pt x="612" y="421"/>
                    </a:lnTo>
                    <a:lnTo>
                      <a:pt x="596" y="414"/>
                    </a:lnTo>
                    <a:lnTo>
                      <a:pt x="580" y="407"/>
                    </a:lnTo>
                    <a:lnTo>
                      <a:pt x="580" y="407"/>
                    </a:lnTo>
                    <a:lnTo>
                      <a:pt x="573" y="403"/>
                    </a:lnTo>
                    <a:lnTo>
                      <a:pt x="566" y="401"/>
                    </a:lnTo>
                    <a:lnTo>
                      <a:pt x="558" y="399"/>
                    </a:lnTo>
                    <a:lnTo>
                      <a:pt x="551" y="398"/>
                    </a:lnTo>
                    <a:lnTo>
                      <a:pt x="543" y="398"/>
                    </a:lnTo>
                    <a:lnTo>
                      <a:pt x="534" y="400"/>
                    </a:lnTo>
                    <a:lnTo>
                      <a:pt x="526" y="404"/>
                    </a:lnTo>
                    <a:lnTo>
                      <a:pt x="517" y="410"/>
                    </a:lnTo>
                    <a:lnTo>
                      <a:pt x="517" y="410"/>
                    </a:lnTo>
                    <a:lnTo>
                      <a:pt x="499" y="423"/>
                    </a:lnTo>
                    <a:lnTo>
                      <a:pt x="485" y="435"/>
                    </a:lnTo>
                    <a:lnTo>
                      <a:pt x="471" y="445"/>
                    </a:lnTo>
                    <a:lnTo>
                      <a:pt x="464" y="449"/>
                    </a:lnTo>
                    <a:lnTo>
                      <a:pt x="457" y="452"/>
                    </a:lnTo>
                    <a:lnTo>
                      <a:pt x="457" y="452"/>
                    </a:lnTo>
                    <a:lnTo>
                      <a:pt x="450" y="455"/>
                    </a:lnTo>
                    <a:lnTo>
                      <a:pt x="444" y="456"/>
                    </a:lnTo>
                    <a:lnTo>
                      <a:pt x="438" y="457"/>
                    </a:lnTo>
                    <a:lnTo>
                      <a:pt x="432" y="457"/>
                    </a:lnTo>
                    <a:lnTo>
                      <a:pt x="426" y="456"/>
                    </a:lnTo>
                    <a:lnTo>
                      <a:pt x="420" y="454"/>
                    </a:lnTo>
                    <a:lnTo>
                      <a:pt x="407" y="449"/>
                    </a:lnTo>
                    <a:lnTo>
                      <a:pt x="407" y="449"/>
                    </a:lnTo>
                    <a:lnTo>
                      <a:pt x="394" y="444"/>
                    </a:lnTo>
                    <a:lnTo>
                      <a:pt x="388" y="443"/>
                    </a:lnTo>
                    <a:lnTo>
                      <a:pt x="382" y="443"/>
                    </a:lnTo>
                    <a:lnTo>
                      <a:pt x="375" y="444"/>
                    </a:lnTo>
                    <a:lnTo>
                      <a:pt x="368" y="445"/>
                    </a:lnTo>
                    <a:lnTo>
                      <a:pt x="348" y="450"/>
                    </a:lnTo>
                    <a:lnTo>
                      <a:pt x="348" y="450"/>
                    </a:lnTo>
                    <a:lnTo>
                      <a:pt x="337" y="453"/>
                    </a:lnTo>
                    <a:lnTo>
                      <a:pt x="326" y="455"/>
                    </a:lnTo>
                    <a:lnTo>
                      <a:pt x="316" y="455"/>
                    </a:lnTo>
                    <a:lnTo>
                      <a:pt x="307" y="455"/>
                    </a:lnTo>
                    <a:lnTo>
                      <a:pt x="298" y="453"/>
                    </a:lnTo>
                    <a:lnTo>
                      <a:pt x="289" y="451"/>
                    </a:lnTo>
                    <a:lnTo>
                      <a:pt x="272" y="445"/>
                    </a:lnTo>
                    <a:lnTo>
                      <a:pt x="272" y="445"/>
                    </a:lnTo>
                    <a:lnTo>
                      <a:pt x="256" y="438"/>
                    </a:lnTo>
                    <a:lnTo>
                      <a:pt x="242" y="432"/>
                    </a:lnTo>
                    <a:lnTo>
                      <a:pt x="234" y="430"/>
                    </a:lnTo>
                    <a:lnTo>
                      <a:pt x="226" y="429"/>
                    </a:lnTo>
                    <a:lnTo>
                      <a:pt x="217" y="429"/>
                    </a:lnTo>
                    <a:lnTo>
                      <a:pt x="206" y="429"/>
                    </a:lnTo>
                    <a:lnTo>
                      <a:pt x="206" y="429"/>
                    </a:lnTo>
                    <a:lnTo>
                      <a:pt x="196" y="432"/>
                    </a:lnTo>
                    <a:lnTo>
                      <a:pt x="186" y="436"/>
                    </a:lnTo>
                    <a:lnTo>
                      <a:pt x="176" y="440"/>
                    </a:lnTo>
                    <a:lnTo>
                      <a:pt x="167" y="446"/>
                    </a:lnTo>
                    <a:lnTo>
                      <a:pt x="158" y="452"/>
                    </a:lnTo>
                    <a:lnTo>
                      <a:pt x="151" y="459"/>
                    </a:lnTo>
                    <a:lnTo>
                      <a:pt x="144" y="465"/>
                    </a:lnTo>
                    <a:lnTo>
                      <a:pt x="139" y="472"/>
                    </a:lnTo>
                    <a:lnTo>
                      <a:pt x="139" y="472"/>
                    </a:lnTo>
                    <a:lnTo>
                      <a:pt x="128" y="489"/>
                    </a:lnTo>
                    <a:lnTo>
                      <a:pt x="121" y="500"/>
                    </a:lnTo>
                    <a:lnTo>
                      <a:pt x="112" y="512"/>
                    </a:lnTo>
                    <a:lnTo>
                      <a:pt x="100" y="523"/>
                    </a:lnTo>
                    <a:lnTo>
                      <a:pt x="94" y="528"/>
                    </a:lnTo>
                    <a:lnTo>
                      <a:pt x="87" y="532"/>
                    </a:lnTo>
                    <a:lnTo>
                      <a:pt x="79" y="536"/>
                    </a:lnTo>
                    <a:lnTo>
                      <a:pt x="71" y="539"/>
                    </a:lnTo>
                    <a:lnTo>
                      <a:pt x="62" y="542"/>
                    </a:lnTo>
                    <a:lnTo>
                      <a:pt x="53" y="543"/>
                    </a:lnTo>
                    <a:lnTo>
                      <a:pt x="53" y="543"/>
                    </a:lnTo>
                    <a:lnTo>
                      <a:pt x="32" y="545"/>
                    </a:lnTo>
                    <a:lnTo>
                      <a:pt x="17" y="545"/>
                    </a:lnTo>
                    <a:lnTo>
                      <a:pt x="7" y="544"/>
                    </a:lnTo>
                    <a:lnTo>
                      <a:pt x="0" y="543"/>
                    </a:lnTo>
                    <a:lnTo>
                      <a:pt x="0" y="543"/>
                    </a:lnTo>
                    <a:lnTo>
                      <a:pt x="4" y="546"/>
                    </a:lnTo>
                    <a:lnTo>
                      <a:pt x="4" y="546"/>
                    </a:lnTo>
                    <a:lnTo>
                      <a:pt x="21" y="563"/>
                    </a:lnTo>
                    <a:lnTo>
                      <a:pt x="21" y="563"/>
                    </a:lnTo>
                    <a:lnTo>
                      <a:pt x="25" y="567"/>
                    </a:lnTo>
                    <a:lnTo>
                      <a:pt x="30" y="571"/>
                    </a:lnTo>
                    <a:lnTo>
                      <a:pt x="40" y="577"/>
                    </a:lnTo>
                    <a:lnTo>
                      <a:pt x="40" y="577"/>
                    </a:lnTo>
                    <a:lnTo>
                      <a:pt x="43" y="580"/>
                    </a:lnTo>
                    <a:lnTo>
                      <a:pt x="43" y="582"/>
                    </a:lnTo>
                    <a:lnTo>
                      <a:pt x="43" y="584"/>
                    </a:lnTo>
                    <a:lnTo>
                      <a:pt x="44" y="587"/>
                    </a:lnTo>
                    <a:lnTo>
                      <a:pt x="44" y="587"/>
                    </a:lnTo>
                    <a:lnTo>
                      <a:pt x="46" y="589"/>
                    </a:lnTo>
                    <a:lnTo>
                      <a:pt x="48" y="592"/>
                    </a:lnTo>
                    <a:lnTo>
                      <a:pt x="51" y="595"/>
                    </a:lnTo>
                    <a:lnTo>
                      <a:pt x="55" y="600"/>
                    </a:lnTo>
                    <a:lnTo>
                      <a:pt x="55" y="600"/>
                    </a:lnTo>
                    <a:lnTo>
                      <a:pt x="56" y="604"/>
                    </a:lnTo>
                    <a:lnTo>
                      <a:pt x="56" y="605"/>
                    </a:lnTo>
                    <a:lnTo>
                      <a:pt x="55" y="606"/>
                    </a:lnTo>
                    <a:lnTo>
                      <a:pt x="52" y="608"/>
                    </a:lnTo>
                    <a:lnTo>
                      <a:pt x="50" y="609"/>
                    </a:lnTo>
                    <a:lnTo>
                      <a:pt x="49" y="612"/>
                    </a:lnTo>
                    <a:lnTo>
                      <a:pt x="49" y="612"/>
                    </a:lnTo>
                    <a:lnTo>
                      <a:pt x="48" y="617"/>
                    </a:lnTo>
                    <a:lnTo>
                      <a:pt x="49" y="621"/>
                    </a:lnTo>
                    <a:lnTo>
                      <a:pt x="51" y="625"/>
                    </a:lnTo>
                    <a:lnTo>
                      <a:pt x="53" y="631"/>
                    </a:lnTo>
                    <a:lnTo>
                      <a:pt x="53" y="631"/>
                    </a:lnTo>
                    <a:lnTo>
                      <a:pt x="54" y="638"/>
                    </a:lnTo>
                    <a:lnTo>
                      <a:pt x="53" y="643"/>
                    </a:lnTo>
                    <a:lnTo>
                      <a:pt x="50" y="647"/>
                    </a:lnTo>
                    <a:lnTo>
                      <a:pt x="46" y="651"/>
                    </a:lnTo>
                    <a:lnTo>
                      <a:pt x="46" y="651"/>
                    </a:lnTo>
                    <a:lnTo>
                      <a:pt x="40" y="658"/>
                    </a:lnTo>
                    <a:lnTo>
                      <a:pt x="39" y="662"/>
                    </a:lnTo>
                    <a:lnTo>
                      <a:pt x="38" y="666"/>
                    </a:lnTo>
                    <a:lnTo>
                      <a:pt x="38" y="666"/>
                    </a:lnTo>
                    <a:lnTo>
                      <a:pt x="37" y="671"/>
                    </a:lnTo>
                    <a:lnTo>
                      <a:pt x="36" y="674"/>
                    </a:lnTo>
                    <a:lnTo>
                      <a:pt x="32" y="681"/>
                    </a:lnTo>
                    <a:lnTo>
                      <a:pt x="32" y="681"/>
                    </a:lnTo>
                    <a:lnTo>
                      <a:pt x="28" y="688"/>
                    </a:lnTo>
                    <a:lnTo>
                      <a:pt x="27" y="691"/>
                    </a:lnTo>
                    <a:lnTo>
                      <a:pt x="27" y="695"/>
                    </a:lnTo>
                    <a:lnTo>
                      <a:pt x="27" y="695"/>
                    </a:lnTo>
                    <a:lnTo>
                      <a:pt x="26" y="704"/>
                    </a:lnTo>
                    <a:lnTo>
                      <a:pt x="25" y="713"/>
                    </a:lnTo>
                    <a:lnTo>
                      <a:pt x="25" y="713"/>
                    </a:lnTo>
                    <a:lnTo>
                      <a:pt x="24" y="716"/>
                    </a:lnTo>
                    <a:lnTo>
                      <a:pt x="22" y="719"/>
                    </a:lnTo>
                    <a:lnTo>
                      <a:pt x="22" y="721"/>
                    </a:lnTo>
                    <a:lnTo>
                      <a:pt x="22" y="723"/>
                    </a:lnTo>
                    <a:lnTo>
                      <a:pt x="22" y="723"/>
                    </a:lnTo>
                    <a:lnTo>
                      <a:pt x="25" y="736"/>
                    </a:lnTo>
                    <a:lnTo>
                      <a:pt x="29" y="744"/>
                    </a:lnTo>
                    <a:lnTo>
                      <a:pt x="32" y="752"/>
                    </a:lnTo>
                    <a:lnTo>
                      <a:pt x="32" y="752"/>
                    </a:lnTo>
                    <a:lnTo>
                      <a:pt x="40" y="767"/>
                    </a:lnTo>
                    <a:lnTo>
                      <a:pt x="45" y="776"/>
                    </a:lnTo>
                    <a:lnTo>
                      <a:pt x="50" y="784"/>
                    </a:lnTo>
                    <a:lnTo>
                      <a:pt x="50" y="784"/>
                    </a:lnTo>
                    <a:lnTo>
                      <a:pt x="60" y="798"/>
                    </a:lnTo>
                    <a:lnTo>
                      <a:pt x="64" y="803"/>
                    </a:lnTo>
                    <a:lnTo>
                      <a:pt x="67" y="805"/>
                    </a:lnTo>
                    <a:lnTo>
                      <a:pt x="67" y="805"/>
                    </a:lnTo>
                    <a:lnTo>
                      <a:pt x="69" y="806"/>
                    </a:lnTo>
                    <a:lnTo>
                      <a:pt x="70" y="808"/>
                    </a:lnTo>
                    <a:lnTo>
                      <a:pt x="72" y="811"/>
                    </a:lnTo>
                    <a:lnTo>
                      <a:pt x="72" y="816"/>
                    </a:lnTo>
                    <a:lnTo>
                      <a:pt x="71" y="820"/>
                    </a:lnTo>
                    <a:lnTo>
                      <a:pt x="71" y="820"/>
                    </a:lnTo>
                    <a:lnTo>
                      <a:pt x="71" y="823"/>
                    </a:lnTo>
                    <a:lnTo>
                      <a:pt x="72" y="825"/>
                    </a:lnTo>
                    <a:lnTo>
                      <a:pt x="73" y="827"/>
                    </a:lnTo>
                    <a:lnTo>
                      <a:pt x="77" y="828"/>
                    </a:lnTo>
                    <a:lnTo>
                      <a:pt x="77" y="828"/>
                    </a:lnTo>
                    <a:lnTo>
                      <a:pt x="80" y="830"/>
                    </a:lnTo>
                    <a:lnTo>
                      <a:pt x="81" y="832"/>
                    </a:lnTo>
                    <a:lnTo>
                      <a:pt x="81" y="841"/>
                    </a:lnTo>
                    <a:lnTo>
                      <a:pt x="81" y="841"/>
                    </a:lnTo>
                    <a:lnTo>
                      <a:pt x="82" y="846"/>
                    </a:lnTo>
                    <a:lnTo>
                      <a:pt x="83" y="848"/>
                    </a:lnTo>
                    <a:lnTo>
                      <a:pt x="84" y="850"/>
                    </a:lnTo>
                    <a:lnTo>
                      <a:pt x="86" y="850"/>
                    </a:lnTo>
                    <a:lnTo>
                      <a:pt x="86" y="850"/>
                    </a:lnTo>
                    <a:lnTo>
                      <a:pt x="92" y="851"/>
                    </a:lnTo>
                    <a:lnTo>
                      <a:pt x="95" y="851"/>
                    </a:lnTo>
                    <a:lnTo>
                      <a:pt x="99" y="850"/>
                    </a:lnTo>
                    <a:lnTo>
                      <a:pt x="99" y="850"/>
                    </a:lnTo>
                    <a:lnTo>
                      <a:pt x="103" y="849"/>
                    </a:lnTo>
                    <a:lnTo>
                      <a:pt x="106" y="849"/>
                    </a:lnTo>
                    <a:lnTo>
                      <a:pt x="109" y="850"/>
                    </a:lnTo>
                    <a:lnTo>
                      <a:pt x="113" y="853"/>
                    </a:lnTo>
                    <a:lnTo>
                      <a:pt x="113" y="853"/>
                    </a:lnTo>
                    <a:lnTo>
                      <a:pt x="115" y="857"/>
                    </a:lnTo>
                    <a:lnTo>
                      <a:pt x="116" y="860"/>
                    </a:lnTo>
                    <a:lnTo>
                      <a:pt x="117" y="862"/>
                    </a:lnTo>
                    <a:lnTo>
                      <a:pt x="122" y="863"/>
                    </a:lnTo>
                    <a:lnTo>
                      <a:pt x="122" y="863"/>
                    </a:lnTo>
                    <a:lnTo>
                      <a:pt x="125" y="864"/>
                    </a:lnTo>
                    <a:lnTo>
                      <a:pt x="127" y="866"/>
                    </a:lnTo>
                    <a:lnTo>
                      <a:pt x="129" y="868"/>
                    </a:lnTo>
                    <a:lnTo>
                      <a:pt x="131" y="870"/>
                    </a:lnTo>
                    <a:lnTo>
                      <a:pt x="132" y="876"/>
                    </a:lnTo>
                    <a:lnTo>
                      <a:pt x="132" y="881"/>
                    </a:lnTo>
                    <a:lnTo>
                      <a:pt x="132" y="881"/>
                    </a:lnTo>
                    <a:lnTo>
                      <a:pt x="131" y="893"/>
                    </a:lnTo>
                    <a:lnTo>
                      <a:pt x="139" y="893"/>
                    </a:lnTo>
                    <a:lnTo>
                      <a:pt x="139" y="893"/>
                    </a:lnTo>
                    <a:lnTo>
                      <a:pt x="146" y="893"/>
                    </a:lnTo>
                    <a:lnTo>
                      <a:pt x="153" y="892"/>
                    </a:lnTo>
                    <a:lnTo>
                      <a:pt x="163" y="891"/>
                    </a:lnTo>
                    <a:lnTo>
                      <a:pt x="174" y="889"/>
                    </a:lnTo>
                    <a:lnTo>
                      <a:pt x="186" y="885"/>
                    </a:lnTo>
                    <a:lnTo>
                      <a:pt x="197" y="878"/>
                    </a:lnTo>
                    <a:lnTo>
                      <a:pt x="203" y="875"/>
                    </a:lnTo>
                    <a:lnTo>
                      <a:pt x="208" y="870"/>
                    </a:lnTo>
                    <a:lnTo>
                      <a:pt x="208" y="870"/>
                    </a:lnTo>
                    <a:lnTo>
                      <a:pt x="218" y="860"/>
                    </a:lnTo>
                    <a:lnTo>
                      <a:pt x="226" y="851"/>
                    </a:lnTo>
                    <a:lnTo>
                      <a:pt x="234" y="843"/>
                    </a:lnTo>
                    <a:lnTo>
                      <a:pt x="241" y="837"/>
                    </a:lnTo>
                    <a:lnTo>
                      <a:pt x="247" y="832"/>
                    </a:lnTo>
                    <a:lnTo>
                      <a:pt x="254" y="829"/>
                    </a:lnTo>
                    <a:lnTo>
                      <a:pt x="257" y="829"/>
                    </a:lnTo>
                    <a:lnTo>
                      <a:pt x="260" y="829"/>
                    </a:lnTo>
                    <a:lnTo>
                      <a:pt x="264" y="830"/>
                    </a:lnTo>
                    <a:lnTo>
                      <a:pt x="267" y="832"/>
                    </a:lnTo>
                    <a:lnTo>
                      <a:pt x="267" y="832"/>
                    </a:lnTo>
                    <a:lnTo>
                      <a:pt x="275" y="836"/>
                    </a:lnTo>
                    <a:lnTo>
                      <a:pt x="285" y="841"/>
                    </a:lnTo>
                    <a:lnTo>
                      <a:pt x="295" y="845"/>
                    </a:lnTo>
                    <a:lnTo>
                      <a:pt x="307" y="849"/>
                    </a:lnTo>
                    <a:lnTo>
                      <a:pt x="319" y="852"/>
                    </a:lnTo>
                    <a:lnTo>
                      <a:pt x="331" y="854"/>
                    </a:lnTo>
                    <a:lnTo>
                      <a:pt x="343" y="856"/>
                    </a:lnTo>
                    <a:lnTo>
                      <a:pt x="354" y="856"/>
                    </a:lnTo>
                    <a:lnTo>
                      <a:pt x="354" y="856"/>
                    </a:lnTo>
                    <a:lnTo>
                      <a:pt x="365" y="856"/>
                    </a:lnTo>
                    <a:lnTo>
                      <a:pt x="375" y="857"/>
                    </a:lnTo>
                    <a:lnTo>
                      <a:pt x="385" y="859"/>
                    </a:lnTo>
                    <a:lnTo>
                      <a:pt x="395" y="861"/>
                    </a:lnTo>
                    <a:lnTo>
                      <a:pt x="406" y="864"/>
                    </a:lnTo>
                    <a:lnTo>
                      <a:pt x="417" y="869"/>
                    </a:lnTo>
                    <a:lnTo>
                      <a:pt x="428" y="876"/>
                    </a:lnTo>
                    <a:lnTo>
                      <a:pt x="441" y="884"/>
                    </a:lnTo>
                    <a:lnTo>
                      <a:pt x="441" y="884"/>
                    </a:lnTo>
                    <a:lnTo>
                      <a:pt x="454" y="893"/>
                    </a:lnTo>
                    <a:lnTo>
                      <a:pt x="466" y="900"/>
                    </a:lnTo>
                    <a:lnTo>
                      <a:pt x="479" y="907"/>
                    </a:lnTo>
                    <a:lnTo>
                      <a:pt x="491" y="912"/>
                    </a:lnTo>
                    <a:lnTo>
                      <a:pt x="502" y="916"/>
                    </a:lnTo>
                    <a:lnTo>
                      <a:pt x="513" y="920"/>
                    </a:lnTo>
                    <a:lnTo>
                      <a:pt x="523" y="921"/>
                    </a:lnTo>
                    <a:lnTo>
                      <a:pt x="533" y="922"/>
                    </a:lnTo>
                    <a:lnTo>
                      <a:pt x="533" y="922"/>
                    </a:lnTo>
                    <a:lnTo>
                      <a:pt x="579" y="922"/>
                    </a:lnTo>
                    <a:lnTo>
                      <a:pt x="603" y="923"/>
                    </a:lnTo>
                    <a:lnTo>
                      <a:pt x="614" y="924"/>
                    </a:lnTo>
                    <a:lnTo>
                      <a:pt x="624" y="926"/>
                    </a:lnTo>
                    <a:lnTo>
                      <a:pt x="624" y="926"/>
                    </a:lnTo>
                    <a:lnTo>
                      <a:pt x="645" y="932"/>
                    </a:lnTo>
                    <a:lnTo>
                      <a:pt x="670" y="937"/>
                    </a:lnTo>
                    <a:lnTo>
                      <a:pt x="693" y="941"/>
                    </a:lnTo>
                    <a:lnTo>
                      <a:pt x="703" y="941"/>
                    </a:lnTo>
                    <a:lnTo>
                      <a:pt x="711" y="941"/>
                    </a:lnTo>
                    <a:lnTo>
                      <a:pt x="711" y="941"/>
                    </a:lnTo>
                    <a:lnTo>
                      <a:pt x="717" y="939"/>
                    </a:lnTo>
                    <a:lnTo>
                      <a:pt x="723" y="937"/>
                    </a:lnTo>
                    <a:lnTo>
                      <a:pt x="728" y="935"/>
                    </a:lnTo>
                    <a:lnTo>
                      <a:pt x="732" y="931"/>
                    </a:lnTo>
                    <a:lnTo>
                      <a:pt x="735" y="927"/>
                    </a:lnTo>
                    <a:lnTo>
                      <a:pt x="736" y="922"/>
                    </a:lnTo>
                    <a:lnTo>
                      <a:pt x="736" y="916"/>
                    </a:lnTo>
                    <a:lnTo>
                      <a:pt x="734" y="910"/>
                    </a:lnTo>
                    <a:lnTo>
                      <a:pt x="734" y="910"/>
                    </a:lnTo>
                    <a:lnTo>
                      <a:pt x="729" y="897"/>
                    </a:lnTo>
                    <a:lnTo>
                      <a:pt x="725" y="886"/>
                    </a:lnTo>
                    <a:lnTo>
                      <a:pt x="723" y="880"/>
                    </a:lnTo>
                    <a:lnTo>
                      <a:pt x="723" y="875"/>
                    </a:lnTo>
                    <a:lnTo>
                      <a:pt x="724" y="870"/>
                    </a:lnTo>
                    <a:lnTo>
                      <a:pt x="726" y="865"/>
                    </a:lnTo>
                    <a:lnTo>
                      <a:pt x="726" y="865"/>
                    </a:lnTo>
                    <a:lnTo>
                      <a:pt x="728" y="860"/>
                    </a:lnTo>
                    <a:lnTo>
                      <a:pt x="731" y="856"/>
                    </a:lnTo>
                    <a:lnTo>
                      <a:pt x="734" y="853"/>
                    </a:lnTo>
                    <a:lnTo>
                      <a:pt x="737" y="851"/>
                    </a:lnTo>
                    <a:lnTo>
                      <a:pt x="744" y="847"/>
                    </a:lnTo>
                    <a:lnTo>
                      <a:pt x="752" y="845"/>
                    </a:lnTo>
                    <a:lnTo>
                      <a:pt x="752" y="845"/>
                    </a:lnTo>
                    <a:lnTo>
                      <a:pt x="755" y="845"/>
                    </a:lnTo>
                    <a:lnTo>
                      <a:pt x="758" y="846"/>
                    </a:lnTo>
                    <a:lnTo>
                      <a:pt x="759" y="847"/>
                    </a:lnTo>
                    <a:lnTo>
                      <a:pt x="761" y="849"/>
                    </a:lnTo>
                    <a:lnTo>
                      <a:pt x="762" y="855"/>
                    </a:lnTo>
                    <a:lnTo>
                      <a:pt x="764" y="862"/>
                    </a:lnTo>
                    <a:lnTo>
                      <a:pt x="764" y="862"/>
                    </a:lnTo>
                    <a:lnTo>
                      <a:pt x="767" y="873"/>
                    </a:lnTo>
                    <a:lnTo>
                      <a:pt x="768" y="879"/>
                    </a:lnTo>
                    <a:lnTo>
                      <a:pt x="771" y="884"/>
                    </a:lnTo>
                    <a:lnTo>
                      <a:pt x="774" y="889"/>
                    </a:lnTo>
                    <a:lnTo>
                      <a:pt x="778" y="892"/>
                    </a:lnTo>
                    <a:lnTo>
                      <a:pt x="780" y="892"/>
                    </a:lnTo>
                    <a:lnTo>
                      <a:pt x="783" y="892"/>
                    </a:lnTo>
                    <a:lnTo>
                      <a:pt x="786" y="891"/>
                    </a:lnTo>
                    <a:lnTo>
                      <a:pt x="789" y="890"/>
                    </a:lnTo>
                    <a:lnTo>
                      <a:pt x="789" y="890"/>
                    </a:lnTo>
                    <a:lnTo>
                      <a:pt x="803" y="880"/>
                    </a:lnTo>
                    <a:lnTo>
                      <a:pt x="815" y="871"/>
                    </a:lnTo>
                    <a:lnTo>
                      <a:pt x="826" y="863"/>
                    </a:lnTo>
                    <a:lnTo>
                      <a:pt x="835" y="858"/>
                    </a:lnTo>
                    <a:lnTo>
                      <a:pt x="835" y="858"/>
                    </a:lnTo>
                    <a:lnTo>
                      <a:pt x="845" y="854"/>
                    </a:lnTo>
                    <a:lnTo>
                      <a:pt x="853" y="853"/>
                    </a:lnTo>
                    <a:lnTo>
                      <a:pt x="862" y="852"/>
                    </a:lnTo>
                    <a:lnTo>
                      <a:pt x="873" y="852"/>
                    </a:lnTo>
                    <a:lnTo>
                      <a:pt x="885" y="854"/>
                    </a:lnTo>
                    <a:lnTo>
                      <a:pt x="900" y="857"/>
                    </a:lnTo>
                    <a:lnTo>
                      <a:pt x="916" y="864"/>
                    </a:lnTo>
                    <a:lnTo>
                      <a:pt x="916" y="864"/>
                    </a:lnTo>
                    <a:lnTo>
                      <a:pt x="932" y="872"/>
                    </a:lnTo>
                    <a:lnTo>
                      <a:pt x="947" y="880"/>
                    </a:lnTo>
                    <a:lnTo>
                      <a:pt x="974" y="896"/>
                    </a:lnTo>
                    <a:lnTo>
                      <a:pt x="987" y="902"/>
                    </a:lnTo>
                    <a:lnTo>
                      <a:pt x="998" y="908"/>
                    </a:lnTo>
                    <a:lnTo>
                      <a:pt x="1009" y="912"/>
                    </a:lnTo>
                    <a:lnTo>
                      <a:pt x="1019" y="915"/>
                    </a:lnTo>
                    <a:lnTo>
                      <a:pt x="1019" y="915"/>
                    </a:lnTo>
                    <a:lnTo>
                      <a:pt x="1037" y="917"/>
                    </a:lnTo>
                    <a:lnTo>
                      <a:pt x="1052" y="918"/>
                    </a:lnTo>
                    <a:lnTo>
                      <a:pt x="1058" y="917"/>
                    </a:lnTo>
                    <a:lnTo>
                      <a:pt x="1063" y="916"/>
                    </a:lnTo>
                    <a:lnTo>
                      <a:pt x="1067" y="914"/>
                    </a:lnTo>
                    <a:lnTo>
                      <a:pt x="1069" y="912"/>
                    </a:lnTo>
                    <a:lnTo>
                      <a:pt x="1069" y="912"/>
                    </a:lnTo>
                    <a:lnTo>
                      <a:pt x="1071" y="907"/>
                    </a:lnTo>
                    <a:lnTo>
                      <a:pt x="1073" y="904"/>
                    </a:lnTo>
                    <a:lnTo>
                      <a:pt x="1077" y="901"/>
                    </a:lnTo>
                    <a:lnTo>
                      <a:pt x="1083" y="900"/>
                    </a:lnTo>
                    <a:lnTo>
                      <a:pt x="1083" y="900"/>
                    </a:lnTo>
                    <a:lnTo>
                      <a:pt x="1094" y="899"/>
                    </a:lnTo>
                    <a:lnTo>
                      <a:pt x="1108" y="899"/>
                    </a:lnTo>
                    <a:lnTo>
                      <a:pt x="1115" y="898"/>
                    </a:lnTo>
                    <a:lnTo>
                      <a:pt x="1121" y="896"/>
                    </a:lnTo>
                    <a:lnTo>
                      <a:pt x="1125" y="893"/>
                    </a:lnTo>
                    <a:lnTo>
                      <a:pt x="1127" y="891"/>
                    </a:lnTo>
                    <a:lnTo>
                      <a:pt x="1128" y="889"/>
                    </a:lnTo>
                    <a:lnTo>
                      <a:pt x="1128" y="889"/>
                    </a:lnTo>
                    <a:lnTo>
                      <a:pt x="1132" y="871"/>
                    </a:lnTo>
                    <a:lnTo>
                      <a:pt x="1133" y="863"/>
                    </a:lnTo>
                    <a:lnTo>
                      <a:pt x="1133" y="851"/>
                    </a:lnTo>
                    <a:lnTo>
                      <a:pt x="1133" y="851"/>
                    </a:lnTo>
                    <a:lnTo>
                      <a:pt x="1132" y="836"/>
                    </a:lnTo>
                    <a:lnTo>
                      <a:pt x="1130" y="818"/>
                    </a:lnTo>
                    <a:lnTo>
                      <a:pt x="1129" y="809"/>
                    </a:lnTo>
                    <a:lnTo>
                      <a:pt x="1127" y="802"/>
                    </a:lnTo>
                    <a:lnTo>
                      <a:pt x="1125" y="796"/>
                    </a:lnTo>
                    <a:lnTo>
                      <a:pt x="1122" y="792"/>
                    </a:lnTo>
                    <a:lnTo>
                      <a:pt x="1122" y="792"/>
                    </a:lnTo>
                    <a:lnTo>
                      <a:pt x="1116" y="787"/>
                    </a:lnTo>
                    <a:lnTo>
                      <a:pt x="1111" y="786"/>
                    </a:lnTo>
                    <a:lnTo>
                      <a:pt x="1089" y="784"/>
                    </a:lnTo>
                    <a:lnTo>
                      <a:pt x="1089" y="784"/>
                    </a:lnTo>
                    <a:lnTo>
                      <a:pt x="1070" y="781"/>
                    </a:lnTo>
                    <a:lnTo>
                      <a:pt x="1061" y="779"/>
                    </a:lnTo>
                    <a:lnTo>
                      <a:pt x="1052" y="776"/>
                    </a:lnTo>
                    <a:lnTo>
                      <a:pt x="1043" y="773"/>
                    </a:lnTo>
                    <a:lnTo>
                      <a:pt x="1037" y="769"/>
                    </a:lnTo>
                    <a:lnTo>
                      <a:pt x="1033" y="765"/>
                    </a:lnTo>
                    <a:lnTo>
                      <a:pt x="1032" y="762"/>
                    </a:lnTo>
                    <a:lnTo>
                      <a:pt x="1032" y="760"/>
                    </a:lnTo>
                    <a:lnTo>
                      <a:pt x="1032" y="760"/>
                    </a:lnTo>
                    <a:lnTo>
                      <a:pt x="1033" y="755"/>
                    </a:lnTo>
                    <a:lnTo>
                      <a:pt x="1035" y="752"/>
                    </a:lnTo>
                    <a:lnTo>
                      <a:pt x="1038" y="749"/>
                    </a:lnTo>
                    <a:lnTo>
                      <a:pt x="1042" y="747"/>
                    </a:lnTo>
                    <a:lnTo>
                      <a:pt x="1052" y="743"/>
                    </a:lnTo>
                    <a:lnTo>
                      <a:pt x="1063" y="739"/>
                    </a:lnTo>
                    <a:lnTo>
                      <a:pt x="1063" y="739"/>
                    </a:lnTo>
                    <a:lnTo>
                      <a:pt x="1075" y="734"/>
                    </a:lnTo>
                    <a:lnTo>
                      <a:pt x="1088" y="727"/>
                    </a:lnTo>
                    <a:lnTo>
                      <a:pt x="1094" y="723"/>
                    </a:lnTo>
                    <a:lnTo>
                      <a:pt x="1100" y="718"/>
                    </a:lnTo>
                    <a:lnTo>
                      <a:pt x="1105" y="712"/>
                    </a:lnTo>
                    <a:lnTo>
                      <a:pt x="1108" y="705"/>
                    </a:lnTo>
                    <a:lnTo>
                      <a:pt x="1108" y="705"/>
                    </a:lnTo>
                    <a:lnTo>
                      <a:pt x="1118" y="685"/>
                    </a:lnTo>
                    <a:lnTo>
                      <a:pt x="1125" y="672"/>
                    </a:lnTo>
                    <a:lnTo>
                      <a:pt x="1132" y="659"/>
                    </a:lnTo>
                    <a:lnTo>
                      <a:pt x="1140" y="647"/>
                    </a:lnTo>
                    <a:lnTo>
                      <a:pt x="1149" y="636"/>
                    </a:lnTo>
                    <a:lnTo>
                      <a:pt x="1157" y="628"/>
                    </a:lnTo>
                    <a:lnTo>
                      <a:pt x="1162" y="625"/>
                    </a:lnTo>
                    <a:lnTo>
                      <a:pt x="1166" y="624"/>
                    </a:lnTo>
                    <a:lnTo>
                      <a:pt x="1166" y="624"/>
                    </a:lnTo>
                    <a:lnTo>
                      <a:pt x="1182" y="620"/>
                    </a:lnTo>
                    <a:lnTo>
                      <a:pt x="1189" y="617"/>
                    </a:lnTo>
                    <a:lnTo>
                      <a:pt x="1195" y="614"/>
                    </a:lnTo>
                    <a:lnTo>
                      <a:pt x="1201" y="609"/>
                    </a:lnTo>
                    <a:lnTo>
                      <a:pt x="1205" y="602"/>
                    </a:lnTo>
                    <a:lnTo>
                      <a:pt x="1208" y="593"/>
                    </a:lnTo>
                    <a:lnTo>
                      <a:pt x="1210" y="580"/>
                    </a:lnTo>
                    <a:lnTo>
                      <a:pt x="1210" y="580"/>
                    </a:lnTo>
                    <a:lnTo>
                      <a:pt x="1213" y="548"/>
                    </a:lnTo>
                    <a:lnTo>
                      <a:pt x="1218" y="516"/>
                    </a:lnTo>
                    <a:lnTo>
                      <a:pt x="1224" y="486"/>
                    </a:lnTo>
                    <a:lnTo>
                      <a:pt x="1229" y="464"/>
                    </a:lnTo>
                    <a:lnTo>
                      <a:pt x="1229" y="464"/>
                    </a:lnTo>
                    <a:lnTo>
                      <a:pt x="1231" y="454"/>
                    </a:lnTo>
                    <a:lnTo>
                      <a:pt x="1233" y="444"/>
                    </a:lnTo>
                    <a:lnTo>
                      <a:pt x="1236" y="420"/>
                    </a:lnTo>
                    <a:lnTo>
                      <a:pt x="1239" y="399"/>
                    </a:lnTo>
                    <a:lnTo>
                      <a:pt x="1241" y="390"/>
                    </a:lnTo>
                    <a:lnTo>
                      <a:pt x="1244" y="384"/>
                    </a:lnTo>
                    <a:lnTo>
                      <a:pt x="1244" y="384"/>
                    </a:lnTo>
                    <a:lnTo>
                      <a:pt x="1253" y="373"/>
                    </a:lnTo>
                    <a:lnTo>
                      <a:pt x="1265" y="359"/>
                    </a:lnTo>
                    <a:lnTo>
                      <a:pt x="1285" y="338"/>
                    </a:lnTo>
                    <a:lnTo>
                      <a:pt x="1285" y="338"/>
                    </a:lnTo>
                    <a:lnTo>
                      <a:pt x="1291" y="333"/>
                    </a:lnTo>
                    <a:lnTo>
                      <a:pt x="1293" y="331"/>
                    </a:lnTo>
                    <a:lnTo>
                      <a:pt x="1295" y="328"/>
                    </a:lnTo>
                    <a:lnTo>
                      <a:pt x="1295" y="326"/>
                    </a:lnTo>
                    <a:lnTo>
                      <a:pt x="1294" y="323"/>
                    </a:lnTo>
                    <a:lnTo>
                      <a:pt x="1291" y="320"/>
                    </a:lnTo>
                    <a:lnTo>
                      <a:pt x="1285" y="315"/>
                    </a:lnTo>
                    <a:lnTo>
                      <a:pt x="1285" y="315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4" name="Freeform 11">
                <a:extLst>
                  <a:ext uri="{FF2B5EF4-FFF2-40B4-BE49-F238E27FC236}">
                    <a16:creationId xmlns:a16="http://schemas.microsoft.com/office/drawing/2014/main" id="{7A3B9C0C-9FB1-42FE-B515-E3E07FA7B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" y="194"/>
                <a:ext cx="1226" cy="933"/>
              </a:xfrm>
              <a:custGeom>
                <a:avLst/>
                <a:gdLst>
                  <a:gd name="T0" fmla="*/ 1093 w 1226"/>
                  <a:gd name="T1" fmla="*/ 135 h 933"/>
                  <a:gd name="T2" fmla="*/ 1105 w 1226"/>
                  <a:gd name="T3" fmla="*/ 83 h 933"/>
                  <a:gd name="T4" fmla="*/ 1106 w 1226"/>
                  <a:gd name="T5" fmla="*/ 59 h 933"/>
                  <a:gd name="T6" fmla="*/ 1046 w 1226"/>
                  <a:gd name="T7" fmla="*/ 39 h 933"/>
                  <a:gd name="T8" fmla="*/ 1003 w 1226"/>
                  <a:gd name="T9" fmla="*/ 40 h 933"/>
                  <a:gd name="T10" fmla="*/ 955 w 1226"/>
                  <a:gd name="T11" fmla="*/ 50 h 933"/>
                  <a:gd name="T12" fmla="*/ 927 w 1226"/>
                  <a:gd name="T13" fmla="*/ 54 h 933"/>
                  <a:gd name="T14" fmla="*/ 895 w 1226"/>
                  <a:gd name="T15" fmla="*/ 43 h 933"/>
                  <a:gd name="T16" fmla="*/ 863 w 1226"/>
                  <a:gd name="T17" fmla="*/ 23 h 933"/>
                  <a:gd name="T18" fmla="*/ 799 w 1226"/>
                  <a:gd name="T19" fmla="*/ 10 h 933"/>
                  <a:gd name="T20" fmla="*/ 781 w 1226"/>
                  <a:gd name="T21" fmla="*/ 62 h 933"/>
                  <a:gd name="T22" fmla="*/ 761 w 1226"/>
                  <a:gd name="T23" fmla="*/ 96 h 933"/>
                  <a:gd name="T24" fmla="*/ 748 w 1226"/>
                  <a:gd name="T25" fmla="*/ 64 h 933"/>
                  <a:gd name="T26" fmla="*/ 672 w 1226"/>
                  <a:gd name="T27" fmla="*/ 80 h 933"/>
                  <a:gd name="T28" fmla="*/ 689 w 1226"/>
                  <a:gd name="T29" fmla="*/ 33 h 933"/>
                  <a:gd name="T30" fmla="*/ 657 w 1226"/>
                  <a:gd name="T31" fmla="*/ 25 h 933"/>
                  <a:gd name="T32" fmla="*/ 574 w 1226"/>
                  <a:gd name="T33" fmla="*/ 96 h 933"/>
                  <a:gd name="T34" fmla="*/ 472 w 1226"/>
                  <a:gd name="T35" fmla="*/ 21 h 933"/>
                  <a:gd name="T36" fmla="*/ 444 w 1226"/>
                  <a:gd name="T37" fmla="*/ 46 h 933"/>
                  <a:gd name="T38" fmla="*/ 416 w 1226"/>
                  <a:gd name="T39" fmla="*/ 53 h 933"/>
                  <a:gd name="T40" fmla="*/ 344 w 1226"/>
                  <a:gd name="T41" fmla="*/ 46 h 933"/>
                  <a:gd name="T42" fmla="*/ 314 w 1226"/>
                  <a:gd name="T43" fmla="*/ 0 h 933"/>
                  <a:gd name="T44" fmla="*/ 283 w 1226"/>
                  <a:gd name="T45" fmla="*/ 17 h 933"/>
                  <a:gd name="T46" fmla="*/ 251 w 1226"/>
                  <a:gd name="T47" fmla="*/ 1 h 933"/>
                  <a:gd name="T48" fmla="*/ 240 w 1226"/>
                  <a:gd name="T49" fmla="*/ 61 h 933"/>
                  <a:gd name="T50" fmla="*/ 143 w 1226"/>
                  <a:gd name="T51" fmla="*/ 87 h 933"/>
                  <a:gd name="T52" fmla="*/ 63 w 1226"/>
                  <a:gd name="T53" fmla="*/ 105 h 933"/>
                  <a:gd name="T54" fmla="*/ 8 w 1226"/>
                  <a:gd name="T55" fmla="*/ 142 h 933"/>
                  <a:gd name="T56" fmla="*/ 8 w 1226"/>
                  <a:gd name="T57" fmla="*/ 207 h 933"/>
                  <a:gd name="T58" fmla="*/ 98 w 1226"/>
                  <a:gd name="T59" fmla="*/ 285 h 933"/>
                  <a:gd name="T60" fmla="*/ 142 w 1226"/>
                  <a:gd name="T61" fmla="*/ 343 h 933"/>
                  <a:gd name="T62" fmla="*/ 173 w 1226"/>
                  <a:gd name="T63" fmla="*/ 390 h 933"/>
                  <a:gd name="T64" fmla="*/ 236 w 1226"/>
                  <a:gd name="T65" fmla="*/ 448 h 933"/>
                  <a:gd name="T66" fmla="*/ 184 w 1226"/>
                  <a:gd name="T67" fmla="*/ 504 h 933"/>
                  <a:gd name="T68" fmla="*/ 143 w 1226"/>
                  <a:gd name="T69" fmla="*/ 571 h 933"/>
                  <a:gd name="T70" fmla="*/ 68 w 1226"/>
                  <a:gd name="T71" fmla="*/ 614 h 933"/>
                  <a:gd name="T72" fmla="*/ 44 w 1226"/>
                  <a:gd name="T73" fmla="*/ 633 h 933"/>
                  <a:gd name="T74" fmla="*/ 47 w 1226"/>
                  <a:gd name="T75" fmla="*/ 720 h 933"/>
                  <a:gd name="T76" fmla="*/ 122 w 1226"/>
                  <a:gd name="T77" fmla="*/ 762 h 933"/>
                  <a:gd name="T78" fmla="*/ 226 w 1226"/>
                  <a:gd name="T79" fmla="*/ 778 h 933"/>
                  <a:gd name="T80" fmla="*/ 429 w 1226"/>
                  <a:gd name="T81" fmla="*/ 810 h 933"/>
                  <a:gd name="T82" fmla="*/ 545 w 1226"/>
                  <a:gd name="T83" fmla="*/ 865 h 933"/>
                  <a:gd name="T84" fmla="*/ 637 w 1226"/>
                  <a:gd name="T85" fmla="*/ 875 h 933"/>
                  <a:gd name="T86" fmla="*/ 763 w 1226"/>
                  <a:gd name="T87" fmla="*/ 881 h 933"/>
                  <a:gd name="T88" fmla="*/ 862 w 1226"/>
                  <a:gd name="T89" fmla="*/ 897 h 933"/>
                  <a:gd name="T90" fmla="*/ 938 w 1226"/>
                  <a:gd name="T91" fmla="*/ 928 h 933"/>
                  <a:gd name="T92" fmla="*/ 1019 w 1226"/>
                  <a:gd name="T93" fmla="*/ 908 h 933"/>
                  <a:gd name="T94" fmla="*/ 1023 w 1226"/>
                  <a:gd name="T95" fmla="*/ 847 h 933"/>
                  <a:gd name="T96" fmla="*/ 973 w 1226"/>
                  <a:gd name="T97" fmla="*/ 791 h 933"/>
                  <a:gd name="T98" fmla="*/ 1043 w 1226"/>
                  <a:gd name="T99" fmla="*/ 679 h 933"/>
                  <a:gd name="T100" fmla="*/ 1115 w 1226"/>
                  <a:gd name="T101" fmla="*/ 650 h 933"/>
                  <a:gd name="T102" fmla="*/ 1140 w 1226"/>
                  <a:gd name="T103" fmla="*/ 597 h 933"/>
                  <a:gd name="T104" fmla="*/ 1174 w 1226"/>
                  <a:gd name="T105" fmla="*/ 508 h 933"/>
                  <a:gd name="T106" fmla="*/ 1114 w 1226"/>
                  <a:gd name="T107" fmla="*/ 407 h 933"/>
                  <a:gd name="T108" fmla="*/ 1047 w 1226"/>
                  <a:gd name="T109" fmla="*/ 385 h 933"/>
                  <a:gd name="T110" fmla="*/ 1094 w 1226"/>
                  <a:gd name="T111" fmla="*/ 339 h 933"/>
                  <a:gd name="T112" fmla="*/ 1212 w 1226"/>
                  <a:gd name="T113" fmla="*/ 305 h 9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26" h="933">
                    <a:moveTo>
                      <a:pt x="1220" y="227"/>
                    </a:moveTo>
                    <a:lnTo>
                      <a:pt x="1220" y="227"/>
                    </a:lnTo>
                    <a:lnTo>
                      <a:pt x="1214" y="220"/>
                    </a:lnTo>
                    <a:lnTo>
                      <a:pt x="1203" y="210"/>
                    </a:lnTo>
                    <a:lnTo>
                      <a:pt x="1174" y="187"/>
                    </a:lnTo>
                    <a:lnTo>
                      <a:pt x="1141" y="163"/>
                    </a:lnTo>
                    <a:lnTo>
                      <a:pt x="1125" y="153"/>
                    </a:lnTo>
                    <a:lnTo>
                      <a:pt x="1113" y="146"/>
                    </a:lnTo>
                    <a:lnTo>
                      <a:pt x="1113" y="146"/>
                    </a:lnTo>
                    <a:lnTo>
                      <a:pt x="1093" y="135"/>
                    </a:lnTo>
                    <a:lnTo>
                      <a:pt x="1086" y="130"/>
                    </a:lnTo>
                    <a:lnTo>
                      <a:pt x="1080" y="125"/>
                    </a:lnTo>
                    <a:lnTo>
                      <a:pt x="1077" y="121"/>
                    </a:lnTo>
                    <a:lnTo>
                      <a:pt x="1075" y="116"/>
                    </a:lnTo>
                    <a:lnTo>
                      <a:pt x="1076" y="111"/>
                    </a:lnTo>
                    <a:lnTo>
                      <a:pt x="1079" y="106"/>
                    </a:lnTo>
                    <a:lnTo>
                      <a:pt x="1079" y="106"/>
                    </a:lnTo>
                    <a:lnTo>
                      <a:pt x="1084" y="101"/>
                    </a:lnTo>
                    <a:lnTo>
                      <a:pt x="1090" y="95"/>
                    </a:lnTo>
                    <a:lnTo>
                      <a:pt x="1105" y="83"/>
                    </a:lnTo>
                    <a:lnTo>
                      <a:pt x="1112" y="76"/>
                    </a:lnTo>
                    <a:lnTo>
                      <a:pt x="1117" y="70"/>
                    </a:lnTo>
                    <a:lnTo>
                      <a:pt x="1118" y="66"/>
                    </a:lnTo>
                    <a:lnTo>
                      <a:pt x="1119" y="63"/>
                    </a:lnTo>
                    <a:lnTo>
                      <a:pt x="1119" y="60"/>
                    </a:lnTo>
                    <a:lnTo>
                      <a:pt x="1118" y="57"/>
                    </a:lnTo>
                    <a:lnTo>
                      <a:pt x="1118" y="57"/>
                    </a:lnTo>
                    <a:lnTo>
                      <a:pt x="1114" y="58"/>
                    </a:lnTo>
                    <a:lnTo>
                      <a:pt x="1114" y="58"/>
                    </a:lnTo>
                    <a:lnTo>
                      <a:pt x="1106" y="59"/>
                    </a:lnTo>
                    <a:lnTo>
                      <a:pt x="1098" y="59"/>
                    </a:lnTo>
                    <a:lnTo>
                      <a:pt x="1090" y="59"/>
                    </a:lnTo>
                    <a:lnTo>
                      <a:pt x="1086" y="57"/>
                    </a:lnTo>
                    <a:lnTo>
                      <a:pt x="1081" y="55"/>
                    </a:lnTo>
                    <a:lnTo>
                      <a:pt x="1081" y="55"/>
                    </a:lnTo>
                    <a:lnTo>
                      <a:pt x="1072" y="50"/>
                    </a:lnTo>
                    <a:lnTo>
                      <a:pt x="1063" y="45"/>
                    </a:lnTo>
                    <a:lnTo>
                      <a:pt x="1055" y="40"/>
                    </a:lnTo>
                    <a:lnTo>
                      <a:pt x="1050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32" y="39"/>
                    </a:lnTo>
                    <a:lnTo>
                      <a:pt x="1023" y="40"/>
                    </a:lnTo>
                    <a:lnTo>
                      <a:pt x="1023" y="40"/>
                    </a:lnTo>
                    <a:lnTo>
                      <a:pt x="1019" y="40"/>
                    </a:lnTo>
                    <a:lnTo>
                      <a:pt x="1017" y="39"/>
                    </a:lnTo>
                    <a:lnTo>
                      <a:pt x="1014" y="39"/>
                    </a:lnTo>
                    <a:lnTo>
                      <a:pt x="1010" y="39"/>
                    </a:lnTo>
                    <a:lnTo>
                      <a:pt x="1010" y="39"/>
                    </a:lnTo>
                    <a:lnTo>
                      <a:pt x="1003" y="40"/>
                    </a:lnTo>
                    <a:lnTo>
                      <a:pt x="997" y="43"/>
                    </a:lnTo>
                    <a:lnTo>
                      <a:pt x="990" y="45"/>
                    </a:lnTo>
                    <a:lnTo>
                      <a:pt x="982" y="47"/>
                    </a:lnTo>
                    <a:lnTo>
                      <a:pt x="982" y="47"/>
                    </a:lnTo>
                    <a:lnTo>
                      <a:pt x="975" y="47"/>
                    </a:lnTo>
                    <a:lnTo>
                      <a:pt x="968" y="46"/>
                    </a:lnTo>
                    <a:lnTo>
                      <a:pt x="961" y="47"/>
                    </a:lnTo>
                    <a:lnTo>
                      <a:pt x="958" y="48"/>
                    </a:lnTo>
                    <a:lnTo>
                      <a:pt x="955" y="50"/>
                    </a:lnTo>
                    <a:lnTo>
                      <a:pt x="955" y="50"/>
                    </a:lnTo>
                    <a:lnTo>
                      <a:pt x="948" y="56"/>
                    </a:lnTo>
                    <a:lnTo>
                      <a:pt x="941" y="61"/>
                    </a:lnTo>
                    <a:lnTo>
                      <a:pt x="937" y="63"/>
                    </a:lnTo>
                    <a:lnTo>
                      <a:pt x="934" y="64"/>
                    </a:lnTo>
                    <a:lnTo>
                      <a:pt x="931" y="64"/>
                    </a:lnTo>
                    <a:lnTo>
                      <a:pt x="928" y="62"/>
                    </a:lnTo>
                    <a:lnTo>
                      <a:pt x="928" y="62"/>
                    </a:lnTo>
                    <a:lnTo>
                      <a:pt x="926" y="60"/>
                    </a:lnTo>
                    <a:lnTo>
                      <a:pt x="926" y="58"/>
                    </a:lnTo>
                    <a:lnTo>
                      <a:pt x="927" y="54"/>
                    </a:lnTo>
                    <a:lnTo>
                      <a:pt x="927" y="52"/>
                    </a:lnTo>
                    <a:lnTo>
                      <a:pt x="927" y="50"/>
                    </a:lnTo>
                    <a:lnTo>
                      <a:pt x="925" y="48"/>
                    </a:lnTo>
                    <a:lnTo>
                      <a:pt x="922" y="46"/>
                    </a:lnTo>
                    <a:lnTo>
                      <a:pt x="922" y="46"/>
                    </a:lnTo>
                    <a:lnTo>
                      <a:pt x="914" y="42"/>
                    </a:lnTo>
                    <a:lnTo>
                      <a:pt x="909" y="41"/>
                    </a:lnTo>
                    <a:lnTo>
                      <a:pt x="903" y="41"/>
                    </a:lnTo>
                    <a:lnTo>
                      <a:pt x="895" y="43"/>
                    </a:lnTo>
                    <a:lnTo>
                      <a:pt x="895" y="43"/>
                    </a:lnTo>
                    <a:lnTo>
                      <a:pt x="886" y="45"/>
                    </a:lnTo>
                    <a:lnTo>
                      <a:pt x="880" y="46"/>
                    </a:lnTo>
                    <a:lnTo>
                      <a:pt x="878" y="45"/>
                    </a:lnTo>
                    <a:lnTo>
                      <a:pt x="875" y="44"/>
                    </a:lnTo>
                    <a:lnTo>
                      <a:pt x="872" y="41"/>
                    </a:lnTo>
                    <a:lnTo>
                      <a:pt x="868" y="36"/>
                    </a:lnTo>
                    <a:lnTo>
                      <a:pt x="868" y="36"/>
                    </a:lnTo>
                    <a:lnTo>
                      <a:pt x="866" y="32"/>
                    </a:lnTo>
                    <a:lnTo>
                      <a:pt x="864" y="28"/>
                    </a:lnTo>
                    <a:lnTo>
                      <a:pt x="863" y="23"/>
                    </a:lnTo>
                    <a:lnTo>
                      <a:pt x="862" y="22"/>
                    </a:lnTo>
                    <a:lnTo>
                      <a:pt x="860" y="21"/>
                    </a:lnTo>
                    <a:lnTo>
                      <a:pt x="850" y="20"/>
                    </a:lnTo>
                    <a:lnTo>
                      <a:pt x="850" y="20"/>
                    </a:lnTo>
                    <a:lnTo>
                      <a:pt x="832" y="20"/>
                    </a:lnTo>
                    <a:lnTo>
                      <a:pt x="819" y="17"/>
                    </a:lnTo>
                    <a:lnTo>
                      <a:pt x="819" y="17"/>
                    </a:lnTo>
                    <a:lnTo>
                      <a:pt x="810" y="14"/>
                    </a:lnTo>
                    <a:lnTo>
                      <a:pt x="802" y="11"/>
                    </a:lnTo>
                    <a:lnTo>
                      <a:pt x="799" y="10"/>
                    </a:lnTo>
                    <a:lnTo>
                      <a:pt x="796" y="11"/>
                    </a:lnTo>
                    <a:lnTo>
                      <a:pt x="793" y="12"/>
                    </a:lnTo>
                    <a:lnTo>
                      <a:pt x="792" y="15"/>
                    </a:lnTo>
                    <a:lnTo>
                      <a:pt x="792" y="15"/>
                    </a:lnTo>
                    <a:lnTo>
                      <a:pt x="788" y="25"/>
                    </a:lnTo>
                    <a:lnTo>
                      <a:pt x="786" y="37"/>
                    </a:lnTo>
                    <a:lnTo>
                      <a:pt x="784" y="50"/>
                    </a:lnTo>
                    <a:lnTo>
                      <a:pt x="782" y="58"/>
                    </a:lnTo>
                    <a:lnTo>
                      <a:pt x="782" y="58"/>
                    </a:lnTo>
                    <a:lnTo>
                      <a:pt x="781" y="62"/>
                    </a:lnTo>
                    <a:lnTo>
                      <a:pt x="780" y="67"/>
                    </a:lnTo>
                    <a:lnTo>
                      <a:pt x="780" y="77"/>
                    </a:lnTo>
                    <a:lnTo>
                      <a:pt x="779" y="82"/>
                    </a:lnTo>
                    <a:lnTo>
                      <a:pt x="778" y="86"/>
                    </a:lnTo>
                    <a:lnTo>
                      <a:pt x="777" y="90"/>
                    </a:lnTo>
                    <a:lnTo>
                      <a:pt x="774" y="92"/>
                    </a:lnTo>
                    <a:lnTo>
                      <a:pt x="774" y="92"/>
                    </a:lnTo>
                    <a:lnTo>
                      <a:pt x="768" y="95"/>
                    </a:lnTo>
                    <a:lnTo>
                      <a:pt x="763" y="96"/>
                    </a:lnTo>
                    <a:lnTo>
                      <a:pt x="761" y="96"/>
                    </a:lnTo>
                    <a:lnTo>
                      <a:pt x="759" y="95"/>
                    </a:lnTo>
                    <a:lnTo>
                      <a:pt x="758" y="92"/>
                    </a:lnTo>
                    <a:lnTo>
                      <a:pt x="758" y="88"/>
                    </a:lnTo>
                    <a:lnTo>
                      <a:pt x="758" y="88"/>
                    </a:lnTo>
                    <a:lnTo>
                      <a:pt x="758" y="79"/>
                    </a:lnTo>
                    <a:lnTo>
                      <a:pt x="757" y="69"/>
                    </a:lnTo>
                    <a:lnTo>
                      <a:pt x="756" y="66"/>
                    </a:lnTo>
                    <a:lnTo>
                      <a:pt x="754" y="64"/>
                    </a:lnTo>
                    <a:lnTo>
                      <a:pt x="751" y="63"/>
                    </a:lnTo>
                    <a:lnTo>
                      <a:pt x="748" y="64"/>
                    </a:lnTo>
                    <a:lnTo>
                      <a:pt x="748" y="64"/>
                    </a:lnTo>
                    <a:lnTo>
                      <a:pt x="723" y="76"/>
                    </a:lnTo>
                    <a:lnTo>
                      <a:pt x="702" y="86"/>
                    </a:lnTo>
                    <a:lnTo>
                      <a:pt x="702" y="86"/>
                    </a:lnTo>
                    <a:lnTo>
                      <a:pt x="697" y="88"/>
                    </a:lnTo>
                    <a:lnTo>
                      <a:pt x="691" y="88"/>
                    </a:lnTo>
                    <a:lnTo>
                      <a:pt x="685" y="87"/>
                    </a:lnTo>
                    <a:lnTo>
                      <a:pt x="678" y="84"/>
                    </a:lnTo>
                    <a:lnTo>
                      <a:pt x="678" y="84"/>
                    </a:lnTo>
                    <a:lnTo>
                      <a:pt x="672" y="80"/>
                    </a:lnTo>
                    <a:lnTo>
                      <a:pt x="670" y="78"/>
                    </a:lnTo>
                    <a:lnTo>
                      <a:pt x="671" y="75"/>
                    </a:lnTo>
                    <a:lnTo>
                      <a:pt x="674" y="69"/>
                    </a:lnTo>
                    <a:lnTo>
                      <a:pt x="674" y="69"/>
                    </a:lnTo>
                    <a:lnTo>
                      <a:pt x="678" y="59"/>
                    </a:lnTo>
                    <a:lnTo>
                      <a:pt x="684" y="50"/>
                    </a:lnTo>
                    <a:lnTo>
                      <a:pt x="688" y="41"/>
                    </a:lnTo>
                    <a:lnTo>
                      <a:pt x="689" y="37"/>
                    </a:lnTo>
                    <a:lnTo>
                      <a:pt x="689" y="33"/>
                    </a:lnTo>
                    <a:lnTo>
                      <a:pt x="689" y="33"/>
                    </a:lnTo>
                    <a:lnTo>
                      <a:pt x="687" y="28"/>
                    </a:lnTo>
                    <a:lnTo>
                      <a:pt x="685" y="24"/>
                    </a:lnTo>
                    <a:lnTo>
                      <a:pt x="681" y="21"/>
                    </a:lnTo>
                    <a:lnTo>
                      <a:pt x="679" y="19"/>
                    </a:lnTo>
                    <a:lnTo>
                      <a:pt x="676" y="18"/>
                    </a:lnTo>
                    <a:lnTo>
                      <a:pt x="673" y="18"/>
                    </a:lnTo>
                    <a:lnTo>
                      <a:pt x="670" y="18"/>
                    </a:lnTo>
                    <a:lnTo>
                      <a:pt x="666" y="19"/>
                    </a:lnTo>
                    <a:lnTo>
                      <a:pt x="662" y="22"/>
                    </a:lnTo>
                    <a:lnTo>
                      <a:pt x="657" y="25"/>
                    </a:lnTo>
                    <a:lnTo>
                      <a:pt x="652" y="30"/>
                    </a:lnTo>
                    <a:lnTo>
                      <a:pt x="652" y="30"/>
                    </a:lnTo>
                    <a:lnTo>
                      <a:pt x="631" y="53"/>
                    </a:lnTo>
                    <a:lnTo>
                      <a:pt x="608" y="76"/>
                    </a:lnTo>
                    <a:lnTo>
                      <a:pt x="598" y="86"/>
                    </a:lnTo>
                    <a:lnTo>
                      <a:pt x="588" y="93"/>
                    </a:lnTo>
                    <a:lnTo>
                      <a:pt x="584" y="95"/>
                    </a:lnTo>
                    <a:lnTo>
                      <a:pt x="580" y="96"/>
                    </a:lnTo>
                    <a:lnTo>
                      <a:pt x="577" y="97"/>
                    </a:lnTo>
                    <a:lnTo>
                      <a:pt x="574" y="96"/>
                    </a:lnTo>
                    <a:lnTo>
                      <a:pt x="574" y="96"/>
                    </a:lnTo>
                    <a:lnTo>
                      <a:pt x="568" y="92"/>
                    </a:lnTo>
                    <a:lnTo>
                      <a:pt x="561" y="85"/>
                    </a:lnTo>
                    <a:lnTo>
                      <a:pt x="542" y="69"/>
                    </a:lnTo>
                    <a:lnTo>
                      <a:pt x="522" y="52"/>
                    </a:lnTo>
                    <a:lnTo>
                      <a:pt x="512" y="45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488" y="29"/>
                    </a:lnTo>
                    <a:lnTo>
                      <a:pt x="472" y="21"/>
                    </a:lnTo>
                    <a:lnTo>
                      <a:pt x="465" y="18"/>
                    </a:lnTo>
                    <a:lnTo>
                      <a:pt x="459" y="17"/>
                    </a:lnTo>
                    <a:lnTo>
                      <a:pt x="454" y="17"/>
                    </a:lnTo>
                    <a:lnTo>
                      <a:pt x="452" y="17"/>
                    </a:lnTo>
                    <a:lnTo>
                      <a:pt x="450" y="19"/>
                    </a:lnTo>
                    <a:lnTo>
                      <a:pt x="450" y="19"/>
                    </a:lnTo>
                    <a:lnTo>
                      <a:pt x="448" y="22"/>
                    </a:lnTo>
                    <a:lnTo>
                      <a:pt x="447" y="27"/>
                    </a:lnTo>
                    <a:lnTo>
                      <a:pt x="445" y="36"/>
                    </a:lnTo>
                    <a:lnTo>
                      <a:pt x="444" y="46"/>
                    </a:lnTo>
                    <a:lnTo>
                      <a:pt x="443" y="50"/>
                    </a:lnTo>
                    <a:lnTo>
                      <a:pt x="441" y="52"/>
                    </a:lnTo>
                    <a:lnTo>
                      <a:pt x="441" y="52"/>
                    </a:lnTo>
                    <a:lnTo>
                      <a:pt x="437" y="56"/>
                    </a:lnTo>
                    <a:lnTo>
                      <a:pt x="435" y="57"/>
                    </a:lnTo>
                    <a:lnTo>
                      <a:pt x="433" y="58"/>
                    </a:lnTo>
                    <a:lnTo>
                      <a:pt x="430" y="59"/>
                    </a:lnTo>
                    <a:lnTo>
                      <a:pt x="426" y="58"/>
                    </a:lnTo>
                    <a:lnTo>
                      <a:pt x="422" y="56"/>
                    </a:lnTo>
                    <a:lnTo>
                      <a:pt x="416" y="53"/>
                    </a:lnTo>
                    <a:lnTo>
                      <a:pt x="416" y="53"/>
                    </a:lnTo>
                    <a:lnTo>
                      <a:pt x="409" y="50"/>
                    </a:lnTo>
                    <a:lnTo>
                      <a:pt x="403" y="47"/>
                    </a:lnTo>
                    <a:lnTo>
                      <a:pt x="397" y="46"/>
                    </a:lnTo>
                    <a:lnTo>
                      <a:pt x="391" y="45"/>
                    </a:lnTo>
                    <a:lnTo>
                      <a:pt x="378" y="45"/>
                    </a:lnTo>
                    <a:lnTo>
                      <a:pt x="363" y="46"/>
                    </a:lnTo>
                    <a:lnTo>
                      <a:pt x="363" y="46"/>
                    </a:lnTo>
                    <a:lnTo>
                      <a:pt x="349" y="47"/>
                    </a:lnTo>
                    <a:lnTo>
                      <a:pt x="344" y="46"/>
                    </a:lnTo>
                    <a:lnTo>
                      <a:pt x="340" y="45"/>
                    </a:lnTo>
                    <a:lnTo>
                      <a:pt x="337" y="43"/>
                    </a:lnTo>
                    <a:lnTo>
                      <a:pt x="334" y="40"/>
                    </a:lnTo>
                    <a:lnTo>
                      <a:pt x="332" y="36"/>
                    </a:lnTo>
                    <a:lnTo>
                      <a:pt x="331" y="30"/>
                    </a:lnTo>
                    <a:lnTo>
                      <a:pt x="331" y="30"/>
                    </a:lnTo>
                    <a:lnTo>
                      <a:pt x="328" y="18"/>
                    </a:lnTo>
                    <a:lnTo>
                      <a:pt x="324" y="10"/>
                    </a:lnTo>
                    <a:lnTo>
                      <a:pt x="319" y="4"/>
                    </a:lnTo>
                    <a:lnTo>
                      <a:pt x="314" y="0"/>
                    </a:lnTo>
                    <a:lnTo>
                      <a:pt x="314" y="0"/>
                    </a:lnTo>
                    <a:lnTo>
                      <a:pt x="312" y="0"/>
                    </a:lnTo>
                    <a:lnTo>
                      <a:pt x="311" y="0"/>
                    </a:lnTo>
                    <a:lnTo>
                      <a:pt x="309" y="3"/>
                    </a:lnTo>
                    <a:lnTo>
                      <a:pt x="305" y="7"/>
                    </a:lnTo>
                    <a:lnTo>
                      <a:pt x="302" y="9"/>
                    </a:lnTo>
                    <a:lnTo>
                      <a:pt x="298" y="11"/>
                    </a:lnTo>
                    <a:lnTo>
                      <a:pt x="298" y="11"/>
                    </a:lnTo>
                    <a:lnTo>
                      <a:pt x="288" y="15"/>
                    </a:lnTo>
                    <a:lnTo>
                      <a:pt x="283" y="17"/>
                    </a:lnTo>
                    <a:lnTo>
                      <a:pt x="277" y="18"/>
                    </a:lnTo>
                    <a:lnTo>
                      <a:pt x="273" y="18"/>
                    </a:lnTo>
                    <a:lnTo>
                      <a:pt x="268" y="17"/>
                    </a:lnTo>
                    <a:lnTo>
                      <a:pt x="265" y="14"/>
                    </a:lnTo>
                    <a:lnTo>
                      <a:pt x="261" y="9"/>
                    </a:lnTo>
                    <a:lnTo>
                      <a:pt x="261" y="9"/>
                    </a:lnTo>
                    <a:lnTo>
                      <a:pt x="259" y="5"/>
                    </a:lnTo>
                    <a:lnTo>
                      <a:pt x="256" y="2"/>
                    </a:lnTo>
                    <a:lnTo>
                      <a:pt x="253" y="0"/>
                    </a:lnTo>
                    <a:lnTo>
                      <a:pt x="251" y="1"/>
                    </a:lnTo>
                    <a:lnTo>
                      <a:pt x="249" y="3"/>
                    </a:lnTo>
                    <a:lnTo>
                      <a:pt x="248" y="6"/>
                    </a:lnTo>
                    <a:lnTo>
                      <a:pt x="247" y="12"/>
                    </a:lnTo>
                    <a:lnTo>
                      <a:pt x="247" y="19"/>
                    </a:lnTo>
                    <a:lnTo>
                      <a:pt x="247" y="19"/>
                    </a:lnTo>
                    <a:lnTo>
                      <a:pt x="248" y="32"/>
                    </a:lnTo>
                    <a:lnTo>
                      <a:pt x="248" y="41"/>
                    </a:lnTo>
                    <a:lnTo>
                      <a:pt x="247" y="46"/>
                    </a:lnTo>
                    <a:lnTo>
                      <a:pt x="246" y="51"/>
                    </a:lnTo>
                    <a:lnTo>
                      <a:pt x="240" y="61"/>
                    </a:lnTo>
                    <a:lnTo>
                      <a:pt x="240" y="61"/>
                    </a:lnTo>
                    <a:lnTo>
                      <a:pt x="234" y="73"/>
                    </a:lnTo>
                    <a:lnTo>
                      <a:pt x="231" y="78"/>
                    </a:lnTo>
                    <a:lnTo>
                      <a:pt x="228" y="82"/>
                    </a:lnTo>
                    <a:lnTo>
                      <a:pt x="223" y="86"/>
                    </a:lnTo>
                    <a:lnTo>
                      <a:pt x="216" y="88"/>
                    </a:lnTo>
                    <a:lnTo>
                      <a:pt x="206" y="90"/>
                    </a:lnTo>
                    <a:lnTo>
                      <a:pt x="193" y="90"/>
                    </a:lnTo>
                    <a:lnTo>
                      <a:pt x="193" y="90"/>
                    </a:lnTo>
                    <a:lnTo>
                      <a:pt x="143" y="87"/>
                    </a:lnTo>
                    <a:lnTo>
                      <a:pt x="123" y="87"/>
                    </a:lnTo>
                    <a:lnTo>
                      <a:pt x="114" y="87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97" y="90"/>
                    </a:lnTo>
                    <a:lnTo>
                      <a:pt x="92" y="92"/>
                    </a:lnTo>
                    <a:lnTo>
                      <a:pt x="83" y="97"/>
                    </a:lnTo>
                    <a:lnTo>
                      <a:pt x="75" y="101"/>
                    </a:lnTo>
                    <a:lnTo>
                      <a:pt x="70" y="103"/>
                    </a:lnTo>
                    <a:lnTo>
                      <a:pt x="63" y="105"/>
                    </a:lnTo>
                    <a:lnTo>
                      <a:pt x="63" y="105"/>
                    </a:lnTo>
                    <a:lnTo>
                      <a:pt x="56" y="107"/>
                    </a:lnTo>
                    <a:lnTo>
                      <a:pt x="48" y="110"/>
                    </a:lnTo>
                    <a:lnTo>
                      <a:pt x="41" y="113"/>
                    </a:lnTo>
                    <a:lnTo>
                      <a:pt x="35" y="116"/>
                    </a:lnTo>
                    <a:lnTo>
                      <a:pt x="23" y="125"/>
                    </a:lnTo>
                    <a:lnTo>
                      <a:pt x="18" y="129"/>
                    </a:lnTo>
                    <a:lnTo>
                      <a:pt x="15" y="133"/>
                    </a:lnTo>
                    <a:lnTo>
                      <a:pt x="15" y="133"/>
                    </a:lnTo>
                    <a:lnTo>
                      <a:pt x="8" y="142"/>
                    </a:lnTo>
                    <a:lnTo>
                      <a:pt x="4" y="146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57"/>
                    </a:lnTo>
                    <a:lnTo>
                      <a:pt x="1" y="174"/>
                    </a:lnTo>
                    <a:lnTo>
                      <a:pt x="2" y="185"/>
                    </a:lnTo>
                    <a:lnTo>
                      <a:pt x="4" y="196"/>
                    </a:lnTo>
                    <a:lnTo>
                      <a:pt x="8" y="207"/>
                    </a:lnTo>
                    <a:lnTo>
                      <a:pt x="12" y="218"/>
                    </a:lnTo>
                    <a:lnTo>
                      <a:pt x="12" y="218"/>
                    </a:lnTo>
                    <a:lnTo>
                      <a:pt x="19" y="228"/>
                    </a:lnTo>
                    <a:lnTo>
                      <a:pt x="27" y="237"/>
                    </a:lnTo>
                    <a:lnTo>
                      <a:pt x="36" y="245"/>
                    </a:lnTo>
                    <a:lnTo>
                      <a:pt x="46" y="253"/>
                    </a:lnTo>
                    <a:lnTo>
                      <a:pt x="67" y="266"/>
                    </a:lnTo>
                    <a:lnTo>
                      <a:pt x="89" y="279"/>
                    </a:lnTo>
                    <a:lnTo>
                      <a:pt x="89" y="279"/>
                    </a:lnTo>
                    <a:lnTo>
                      <a:pt x="98" y="285"/>
                    </a:lnTo>
                    <a:lnTo>
                      <a:pt x="106" y="292"/>
                    </a:lnTo>
                    <a:lnTo>
                      <a:pt x="113" y="299"/>
                    </a:lnTo>
                    <a:lnTo>
                      <a:pt x="119" y="305"/>
                    </a:lnTo>
                    <a:lnTo>
                      <a:pt x="123" y="312"/>
                    </a:lnTo>
                    <a:lnTo>
                      <a:pt x="127" y="318"/>
                    </a:lnTo>
                    <a:lnTo>
                      <a:pt x="131" y="328"/>
                    </a:lnTo>
                    <a:lnTo>
                      <a:pt x="131" y="328"/>
                    </a:lnTo>
                    <a:lnTo>
                      <a:pt x="133" y="332"/>
                    </a:lnTo>
                    <a:lnTo>
                      <a:pt x="136" y="336"/>
                    </a:lnTo>
                    <a:lnTo>
                      <a:pt x="142" y="343"/>
                    </a:lnTo>
                    <a:lnTo>
                      <a:pt x="147" y="352"/>
                    </a:lnTo>
                    <a:lnTo>
                      <a:pt x="149" y="356"/>
                    </a:lnTo>
                    <a:lnTo>
                      <a:pt x="151" y="362"/>
                    </a:lnTo>
                    <a:lnTo>
                      <a:pt x="151" y="362"/>
                    </a:lnTo>
                    <a:lnTo>
                      <a:pt x="152" y="367"/>
                    </a:lnTo>
                    <a:lnTo>
                      <a:pt x="155" y="372"/>
                    </a:lnTo>
                    <a:lnTo>
                      <a:pt x="158" y="377"/>
                    </a:lnTo>
                    <a:lnTo>
                      <a:pt x="162" y="381"/>
                    </a:lnTo>
                    <a:lnTo>
                      <a:pt x="167" y="386"/>
                    </a:lnTo>
                    <a:lnTo>
                      <a:pt x="173" y="390"/>
                    </a:lnTo>
                    <a:lnTo>
                      <a:pt x="189" y="400"/>
                    </a:lnTo>
                    <a:lnTo>
                      <a:pt x="189" y="400"/>
                    </a:lnTo>
                    <a:lnTo>
                      <a:pt x="208" y="410"/>
                    </a:lnTo>
                    <a:lnTo>
                      <a:pt x="217" y="416"/>
                    </a:lnTo>
                    <a:lnTo>
                      <a:pt x="225" y="423"/>
                    </a:lnTo>
                    <a:lnTo>
                      <a:pt x="231" y="430"/>
                    </a:lnTo>
                    <a:lnTo>
                      <a:pt x="234" y="434"/>
                    </a:lnTo>
                    <a:lnTo>
                      <a:pt x="235" y="438"/>
                    </a:lnTo>
                    <a:lnTo>
                      <a:pt x="236" y="443"/>
                    </a:lnTo>
                    <a:lnTo>
                      <a:pt x="236" y="448"/>
                    </a:lnTo>
                    <a:lnTo>
                      <a:pt x="235" y="453"/>
                    </a:lnTo>
                    <a:lnTo>
                      <a:pt x="233" y="458"/>
                    </a:lnTo>
                    <a:lnTo>
                      <a:pt x="233" y="458"/>
                    </a:lnTo>
                    <a:lnTo>
                      <a:pt x="231" y="464"/>
                    </a:lnTo>
                    <a:lnTo>
                      <a:pt x="228" y="469"/>
                    </a:lnTo>
                    <a:lnTo>
                      <a:pt x="220" y="477"/>
                    </a:lnTo>
                    <a:lnTo>
                      <a:pt x="211" y="485"/>
                    </a:lnTo>
                    <a:lnTo>
                      <a:pt x="201" y="491"/>
                    </a:lnTo>
                    <a:lnTo>
                      <a:pt x="192" y="498"/>
                    </a:lnTo>
                    <a:lnTo>
                      <a:pt x="184" y="504"/>
                    </a:lnTo>
                    <a:lnTo>
                      <a:pt x="178" y="511"/>
                    </a:lnTo>
                    <a:lnTo>
                      <a:pt x="175" y="515"/>
                    </a:lnTo>
                    <a:lnTo>
                      <a:pt x="173" y="520"/>
                    </a:lnTo>
                    <a:lnTo>
                      <a:pt x="173" y="520"/>
                    </a:lnTo>
                    <a:lnTo>
                      <a:pt x="168" y="535"/>
                    </a:lnTo>
                    <a:lnTo>
                      <a:pt x="164" y="545"/>
                    </a:lnTo>
                    <a:lnTo>
                      <a:pt x="159" y="553"/>
                    </a:lnTo>
                    <a:lnTo>
                      <a:pt x="153" y="560"/>
                    </a:lnTo>
                    <a:lnTo>
                      <a:pt x="153" y="560"/>
                    </a:lnTo>
                    <a:lnTo>
                      <a:pt x="143" y="571"/>
                    </a:lnTo>
                    <a:lnTo>
                      <a:pt x="130" y="586"/>
                    </a:lnTo>
                    <a:lnTo>
                      <a:pt x="123" y="594"/>
                    </a:lnTo>
                    <a:lnTo>
                      <a:pt x="115" y="601"/>
                    </a:lnTo>
                    <a:lnTo>
                      <a:pt x="108" y="607"/>
                    </a:lnTo>
                    <a:lnTo>
                      <a:pt x="101" y="610"/>
                    </a:lnTo>
                    <a:lnTo>
                      <a:pt x="101" y="610"/>
                    </a:lnTo>
                    <a:lnTo>
                      <a:pt x="91" y="613"/>
                    </a:lnTo>
                    <a:lnTo>
                      <a:pt x="82" y="615"/>
                    </a:lnTo>
                    <a:lnTo>
                      <a:pt x="75" y="615"/>
                    </a:lnTo>
                    <a:lnTo>
                      <a:pt x="68" y="614"/>
                    </a:lnTo>
                    <a:lnTo>
                      <a:pt x="68" y="614"/>
                    </a:lnTo>
                    <a:lnTo>
                      <a:pt x="65" y="614"/>
                    </a:lnTo>
                    <a:lnTo>
                      <a:pt x="61" y="614"/>
                    </a:lnTo>
                    <a:lnTo>
                      <a:pt x="57" y="616"/>
                    </a:lnTo>
                    <a:lnTo>
                      <a:pt x="53" y="618"/>
                    </a:lnTo>
                    <a:lnTo>
                      <a:pt x="50" y="621"/>
                    </a:lnTo>
                    <a:lnTo>
                      <a:pt x="47" y="625"/>
                    </a:lnTo>
                    <a:lnTo>
                      <a:pt x="45" y="629"/>
                    </a:lnTo>
                    <a:lnTo>
                      <a:pt x="44" y="633"/>
                    </a:lnTo>
                    <a:lnTo>
                      <a:pt x="44" y="633"/>
                    </a:lnTo>
                    <a:lnTo>
                      <a:pt x="41" y="644"/>
                    </a:lnTo>
                    <a:lnTo>
                      <a:pt x="38" y="660"/>
                    </a:lnTo>
                    <a:lnTo>
                      <a:pt x="36" y="669"/>
                    </a:lnTo>
                    <a:lnTo>
                      <a:pt x="36" y="678"/>
                    </a:lnTo>
                    <a:lnTo>
                      <a:pt x="36" y="687"/>
                    </a:lnTo>
                    <a:lnTo>
                      <a:pt x="37" y="695"/>
                    </a:lnTo>
                    <a:lnTo>
                      <a:pt x="37" y="695"/>
                    </a:lnTo>
                    <a:lnTo>
                      <a:pt x="41" y="707"/>
                    </a:lnTo>
                    <a:lnTo>
                      <a:pt x="45" y="716"/>
                    </a:lnTo>
                    <a:lnTo>
                      <a:pt x="47" y="720"/>
                    </a:lnTo>
                    <a:lnTo>
                      <a:pt x="50" y="723"/>
                    </a:lnTo>
                    <a:lnTo>
                      <a:pt x="57" y="728"/>
                    </a:lnTo>
                    <a:lnTo>
                      <a:pt x="57" y="728"/>
                    </a:lnTo>
                    <a:lnTo>
                      <a:pt x="69" y="734"/>
                    </a:lnTo>
                    <a:lnTo>
                      <a:pt x="82" y="740"/>
                    </a:lnTo>
                    <a:lnTo>
                      <a:pt x="96" y="746"/>
                    </a:lnTo>
                    <a:lnTo>
                      <a:pt x="105" y="751"/>
                    </a:lnTo>
                    <a:lnTo>
                      <a:pt x="105" y="751"/>
                    </a:lnTo>
                    <a:lnTo>
                      <a:pt x="115" y="758"/>
                    </a:lnTo>
                    <a:lnTo>
                      <a:pt x="122" y="762"/>
                    </a:lnTo>
                    <a:lnTo>
                      <a:pt x="131" y="767"/>
                    </a:lnTo>
                    <a:lnTo>
                      <a:pt x="141" y="771"/>
                    </a:lnTo>
                    <a:lnTo>
                      <a:pt x="153" y="775"/>
                    </a:lnTo>
                    <a:lnTo>
                      <a:pt x="166" y="778"/>
                    </a:lnTo>
                    <a:lnTo>
                      <a:pt x="181" y="779"/>
                    </a:lnTo>
                    <a:lnTo>
                      <a:pt x="181" y="779"/>
                    </a:lnTo>
                    <a:lnTo>
                      <a:pt x="215" y="779"/>
                    </a:lnTo>
                    <a:lnTo>
                      <a:pt x="226" y="779"/>
                    </a:lnTo>
                    <a:lnTo>
                      <a:pt x="226" y="778"/>
                    </a:lnTo>
                    <a:lnTo>
                      <a:pt x="226" y="778"/>
                    </a:lnTo>
                    <a:lnTo>
                      <a:pt x="231" y="778"/>
                    </a:lnTo>
                    <a:lnTo>
                      <a:pt x="247" y="780"/>
                    </a:lnTo>
                    <a:lnTo>
                      <a:pt x="273" y="784"/>
                    </a:lnTo>
                    <a:lnTo>
                      <a:pt x="310" y="792"/>
                    </a:lnTo>
                    <a:lnTo>
                      <a:pt x="310" y="792"/>
                    </a:lnTo>
                    <a:lnTo>
                      <a:pt x="347" y="801"/>
                    </a:lnTo>
                    <a:lnTo>
                      <a:pt x="378" y="806"/>
                    </a:lnTo>
                    <a:lnTo>
                      <a:pt x="404" y="808"/>
                    </a:lnTo>
                    <a:lnTo>
                      <a:pt x="429" y="810"/>
                    </a:lnTo>
                    <a:lnTo>
                      <a:pt x="429" y="810"/>
                    </a:lnTo>
                    <a:lnTo>
                      <a:pt x="441" y="811"/>
                    </a:lnTo>
                    <a:lnTo>
                      <a:pt x="451" y="813"/>
                    </a:lnTo>
                    <a:lnTo>
                      <a:pt x="461" y="816"/>
                    </a:lnTo>
                    <a:lnTo>
                      <a:pt x="471" y="819"/>
                    </a:lnTo>
                    <a:lnTo>
                      <a:pt x="490" y="829"/>
                    </a:lnTo>
                    <a:lnTo>
                      <a:pt x="513" y="842"/>
                    </a:lnTo>
                    <a:lnTo>
                      <a:pt x="513" y="842"/>
                    </a:lnTo>
                    <a:lnTo>
                      <a:pt x="525" y="849"/>
                    </a:lnTo>
                    <a:lnTo>
                      <a:pt x="536" y="857"/>
                    </a:lnTo>
                    <a:lnTo>
                      <a:pt x="545" y="865"/>
                    </a:lnTo>
                    <a:lnTo>
                      <a:pt x="555" y="872"/>
                    </a:lnTo>
                    <a:lnTo>
                      <a:pt x="566" y="877"/>
                    </a:lnTo>
                    <a:lnTo>
                      <a:pt x="571" y="879"/>
                    </a:lnTo>
                    <a:lnTo>
                      <a:pt x="577" y="881"/>
                    </a:lnTo>
                    <a:lnTo>
                      <a:pt x="583" y="882"/>
                    </a:lnTo>
                    <a:lnTo>
                      <a:pt x="589" y="882"/>
                    </a:lnTo>
                    <a:lnTo>
                      <a:pt x="596" y="882"/>
                    </a:lnTo>
                    <a:lnTo>
                      <a:pt x="604" y="881"/>
                    </a:lnTo>
                    <a:lnTo>
                      <a:pt x="604" y="881"/>
                    </a:lnTo>
                    <a:lnTo>
                      <a:pt x="637" y="875"/>
                    </a:lnTo>
                    <a:lnTo>
                      <a:pt x="670" y="869"/>
                    </a:lnTo>
                    <a:lnTo>
                      <a:pt x="699" y="865"/>
                    </a:lnTo>
                    <a:lnTo>
                      <a:pt x="711" y="865"/>
                    </a:lnTo>
                    <a:lnTo>
                      <a:pt x="720" y="865"/>
                    </a:lnTo>
                    <a:lnTo>
                      <a:pt x="720" y="865"/>
                    </a:lnTo>
                    <a:lnTo>
                      <a:pt x="727" y="867"/>
                    </a:lnTo>
                    <a:lnTo>
                      <a:pt x="734" y="870"/>
                    </a:lnTo>
                    <a:lnTo>
                      <a:pt x="746" y="876"/>
                    </a:lnTo>
                    <a:lnTo>
                      <a:pt x="753" y="878"/>
                    </a:lnTo>
                    <a:lnTo>
                      <a:pt x="763" y="881"/>
                    </a:lnTo>
                    <a:lnTo>
                      <a:pt x="775" y="882"/>
                    </a:lnTo>
                    <a:lnTo>
                      <a:pt x="791" y="883"/>
                    </a:lnTo>
                    <a:lnTo>
                      <a:pt x="791" y="883"/>
                    </a:lnTo>
                    <a:lnTo>
                      <a:pt x="820" y="883"/>
                    </a:lnTo>
                    <a:lnTo>
                      <a:pt x="831" y="884"/>
                    </a:lnTo>
                    <a:lnTo>
                      <a:pt x="840" y="885"/>
                    </a:lnTo>
                    <a:lnTo>
                      <a:pt x="847" y="887"/>
                    </a:lnTo>
                    <a:lnTo>
                      <a:pt x="853" y="890"/>
                    </a:lnTo>
                    <a:lnTo>
                      <a:pt x="858" y="893"/>
                    </a:lnTo>
                    <a:lnTo>
                      <a:pt x="862" y="897"/>
                    </a:lnTo>
                    <a:lnTo>
                      <a:pt x="862" y="897"/>
                    </a:lnTo>
                    <a:lnTo>
                      <a:pt x="866" y="900"/>
                    </a:lnTo>
                    <a:lnTo>
                      <a:pt x="871" y="904"/>
                    </a:lnTo>
                    <a:lnTo>
                      <a:pt x="884" y="910"/>
                    </a:lnTo>
                    <a:lnTo>
                      <a:pt x="898" y="914"/>
                    </a:lnTo>
                    <a:lnTo>
                      <a:pt x="913" y="917"/>
                    </a:lnTo>
                    <a:lnTo>
                      <a:pt x="913" y="917"/>
                    </a:lnTo>
                    <a:lnTo>
                      <a:pt x="921" y="919"/>
                    </a:lnTo>
                    <a:lnTo>
                      <a:pt x="927" y="922"/>
                    </a:lnTo>
                    <a:lnTo>
                      <a:pt x="938" y="928"/>
                    </a:lnTo>
                    <a:lnTo>
                      <a:pt x="944" y="931"/>
                    </a:lnTo>
                    <a:lnTo>
                      <a:pt x="952" y="933"/>
                    </a:lnTo>
                    <a:lnTo>
                      <a:pt x="962" y="933"/>
                    </a:lnTo>
                    <a:lnTo>
                      <a:pt x="974" y="931"/>
                    </a:lnTo>
                    <a:lnTo>
                      <a:pt x="974" y="931"/>
                    </a:lnTo>
                    <a:lnTo>
                      <a:pt x="986" y="928"/>
                    </a:lnTo>
                    <a:lnTo>
                      <a:pt x="997" y="924"/>
                    </a:lnTo>
                    <a:lnTo>
                      <a:pt x="1006" y="919"/>
                    </a:lnTo>
                    <a:lnTo>
                      <a:pt x="1013" y="914"/>
                    </a:lnTo>
                    <a:lnTo>
                      <a:pt x="1019" y="908"/>
                    </a:lnTo>
                    <a:lnTo>
                      <a:pt x="1024" y="901"/>
                    </a:lnTo>
                    <a:lnTo>
                      <a:pt x="1028" y="894"/>
                    </a:lnTo>
                    <a:lnTo>
                      <a:pt x="1030" y="887"/>
                    </a:lnTo>
                    <a:lnTo>
                      <a:pt x="1030" y="887"/>
                    </a:lnTo>
                    <a:lnTo>
                      <a:pt x="1034" y="874"/>
                    </a:lnTo>
                    <a:lnTo>
                      <a:pt x="1035" y="869"/>
                    </a:lnTo>
                    <a:lnTo>
                      <a:pt x="1035" y="864"/>
                    </a:lnTo>
                    <a:lnTo>
                      <a:pt x="1033" y="859"/>
                    </a:lnTo>
                    <a:lnTo>
                      <a:pt x="1030" y="853"/>
                    </a:lnTo>
                    <a:lnTo>
                      <a:pt x="1023" y="847"/>
                    </a:lnTo>
                    <a:lnTo>
                      <a:pt x="1015" y="840"/>
                    </a:lnTo>
                    <a:lnTo>
                      <a:pt x="1015" y="840"/>
                    </a:lnTo>
                    <a:lnTo>
                      <a:pt x="995" y="826"/>
                    </a:lnTo>
                    <a:lnTo>
                      <a:pt x="986" y="819"/>
                    </a:lnTo>
                    <a:lnTo>
                      <a:pt x="979" y="812"/>
                    </a:lnTo>
                    <a:lnTo>
                      <a:pt x="977" y="808"/>
                    </a:lnTo>
                    <a:lnTo>
                      <a:pt x="975" y="804"/>
                    </a:lnTo>
                    <a:lnTo>
                      <a:pt x="973" y="800"/>
                    </a:lnTo>
                    <a:lnTo>
                      <a:pt x="973" y="796"/>
                    </a:lnTo>
                    <a:lnTo>
                      <a:pt x="973" y="791"/>
                    </a:lnTo>
                    <a:lnTo>
                      <a:pt x="974" y="785"/>
                    </a:lnTo>
                    <a:lnTo>
                      <a:pt x="977" y="780"/>
                    </a:lnTo>
                    <a:lnTo>
                      <a:pt x="980" y="773"/>
                    </a:lnTo>
                    <a:lnTo>
                      <a:pt x="980" y="773"/>
                    </a:lnTo>
                    <a:lnTo>
                      <a:pt x="1002" y="736"/>
                    </a:lnTo>
                    <a:lnTo>
                      <a:pt x="1020" y="709"/>
                    </a:lnTo>
                    <a:lnTo>
                      <a:pt x="1020" y="709"/>
                    </a:lnTo>
                    <a:lnTo>
                      <a:pt x="1031" y="693"/>
                    </a:lnTo>
                    <a:lnTo>
                      <a:pt x="1037" y="686"/>
                    </a:lnTo>
                    <a:lnTo>
                      <a:pt x="1043" y="679"/>
                    </a:lnTo>
                    <a:lnTo>
                      <a:pt x="1050" y="673"/>
                    </a:lnTo>
                    <a:lnTo>
                      <a:pt x="1059" y="668"/>
                    </a:lnTo>
                    <a:lnTo>
                      <a:pt x="1069" y="664"/>
                    </a:lnTo>
                    <a:lnTo>
                      <a:pt x="1081" y="661"/>
                    </a:lnTo>
                    <a:lnTo>
                      <a:pt x="1081" y="661"/>
                    </a:lnTo>
                    <a:lnTo>
                      <a:pt x="1102" y="657"/>
                    </a:lnTo>
                    <a:lnTo>
                      <a:pt x="1108" y="656"/>
                    </a:lnTo>
                    <a:lnTo>
                      <a:pt x="1112" y="654"/>
                    </a:lnTo>
                    <a:lnTo>
                      <a:pt x="1114" y="653"/>
                    </a:lnTo>
                    <a:lnTo>
                      <a:pt x="1115" y="650"/>
                    </a:lnTo>
                    <a:lnTo>
                      <a:pt x="1115" y="641"/>
                    </a:lnTo>
                    <a:lnTo>
                      <a:pt x="1115" y="641"/>
                    </a:lnTo>
                    <a:lnTo>
                      <a:pt x="1115" y="636"/>
                    </a:lnTo>
                    <a:lnTo>
                      <a:pt x="1116" y="630"/>
                    </a:lnTo>
                    <a:lnTo>
                      <a:pt x="1117" y="624"/>
                    </a:lnTo>
                    <a:lnTo>
                      <a:pt x="1120" y="619"/>
                    </a:lnTo>
                    <a:lnTo>
                      <a:pt x="1123" y="613"/>
                    </a:lnTo>
                    <a:lnTo>
                      <a:pt x="1128" y="608"/>
                    </a:lnTo>
                    <a:lnTo>
                      <a:pt x="1133" y="602"/>
                    </a:lnTo>
                    <a:lnTo>
                      <a:pt x="1140" y="597"/>
                    </a:lnTo>
                    <a:lnTo>
                      <a:pt x="1140" y="597"/>
                    </a:lnTo>
                    <a:lnTo>
                      <a:pt x="1148" y="591"/>
                    </a:lnTo>
                    <a:lnTo>
                      <a:pt x="1155" y="585"/>
                    </a:lnTo>
                    <a:lnTo>
                      <a:pt x="1161" y="576"/>
                    </a:lnTo>
                    <a:lnTo>
                      <a:pt x="1166" y="567"/>
                    </a:lnTo>
                    <a:lnTo>
                      <a:pt x="1171" y="555"/>
                    </a:lnTo>
                    <a:lnTo>
                      <a:pt x="1173" y="541"/>
                    </a:lnTo>
                    <a:lnTo>
                      <a:pt x="1175" y="526"/>
                    </a:lnTo>
                    <a:lnTo>
                      <a:pt x="1174" y="508"/>
                    </a:lnTo>
                    <a:lnTo>
                      <a:pt x="1174" y="508"/>
                    </a:lnTo>
                    <a:lnTo>
                      <a:pt x="1172" y="490"/>
                    </a:lnTo>
                    <a:lnTo>
                      <a:pt x="1169" y="473"/>
                    </a:lnTo>
                    <a:lnTo>
                      <a:pt x="1164" y="459"/>
                    </a:lnTo>
                    <a:lnTo>
                      <a:pt x="1158" y="446"/>
                    </a:lnTo>
                    <a:lnTo>
                      <a:pt x="1151" y="435"/>
                    </a:lnTo>
                    <a:lnTo>
                      <a:pt x="1143" y="426"/>
                    </a:lnTo>
                    <a:lnTo>
                      <a:pt x="1134" y="418"/>
                    </a:lnTo>
                    <a:lnTo>
                      <a:pt x="1125" y="411"/>
                    </a:lnTo>
                    <a:lnTo>
                      <a:pt x="1125" y="411"/>
                    </a:lnTo>
                    <a:lnTo>
                      <a:pt x="1114" y="407"/>
                    </a:lnTo>
                    <a:lnTo>
                      <a:pt x="1103" y="404"/>
                    </a:lnTo>
                    <a:lnTo>
                      <a:pt x="1092" y="402"/>
                    </a:lnTo>
                    <a:lnTo>
                      <a:pt x="1081" y="400"/>
                    </a:lnTo>
                    <a:lnTo>
                      <a:pt x="1070" y="399"/>
                    </a:lnTo>
                    <a:lnTo>
                      <a:pt x="1061" y="397"/>
                    </a:lnTo>
                    <a:lnTo>
                      <a:pt x="1054" y="395"/>
                    </a:lnTo>
                    <a:lnTo>
                      <a:pt x="1051" y="393"/>
                    </a:lnTo>
                    <a:lnTo>
                      <a:pt x="1049" y="391"/>
                    </a:lnTo>
                    <a:lnTo>
                      <a:pt x="1049" y="391"/>
                    </a:lnTo>
                    <a:lnTo>
                      <a:pt x="1047" y="385"/>
                    </a:lnTo>
                    <a:lnTo>
                      <a:pt x="1045" y="380"/>
                    </a:lnTo>
                    <a:lnTo>
                      <a:pt x="1045" y="374"/>
                    </a:lnTo>
                    <a:lnTo>
                      <a:pt x="1047" y="367"/>
                    </a:lnTo>
                    <a:lnTo>
                      <a:pt x="1051" y="361"/>
                    </a:lnTo>
                    <a:lnTo>
                      <a:pt x="1058" y="355"/>
                    </a:lnTo>
                    <a:lnTo>
                      <a:pt x="1067" y="349"/>
                    </a:lnTo>
                    <a:lnTo>
                      <a:pt x="1079" y="343"/>
                    </a:lnTo>
                    <a:lnTo>
                      <a:pt x="1079" y="343"/>
                    </a:lnTo>
                    <a:lnTo>
                      <a:pt x="1086" y="341"/>
                    </a:lnTo>
                    <a:lnTo>
                      <a:pt x="1094" y="339"/>
                    </a:lnTo>
                    <a:lnTo>
                      <a:pt x="1112" y="336"/>
                    </a:lnTo>
                    <a:lnTo>
                      <a:pt x="1153" y="330"/>
                    </a:lnTo>
                    <a:lnTo>
                      <a:pt x="1172" y="327"/>
                    </a:lnTo>
                    <a:lnTo>
                      <a:pt x="1181" y="324"/>
                    </a:lnTo>
                    <a:lnTo>
                      <a:pt x="1190" y="322"/>
                    </a:lnTo>
                    <a:lnTo>
                      <a:pt x="1197" y="318"/>
                    </a:lnTo>
                    <a:lnTo>
                      <a:pt x="1203" y="315"/>
                    </a:lnTo>
                    <a:lnTo>
                      <a:pt x="1208" y="310"/>
                    </a:lnTo>
                    <a:lnTo>
                      <a:pt x="1212" y="305"/>
                    </a:lnTo>
                    <a:lnTo>
                      <a:pt x="1212" y="305"/>
                    </a:lnTo>
                    <a:lnTo>
                      <a:pt x="1217" y="293"/>
                    </a:lnTo>
                    <a:lnTo>
                      <a:pt x="1221" y="282"/>
                    </a:lnTo>
                    <a:lnTo>
                      <a:pt x="1224" y="271"/>
                    </a:lnTo>
                    <a:lnTo>
                      <a:pt x="1226" y="260"/>
                    </a:lnTo>
                    <a:lnTo>
                      <a:pt x="1226" y="250"/>
                    </a:lnTo>
                    <a:lnTo>
                      <a:pt x="1226" y="241"/>
                    </a:lnTo>
                    <a:lnTo>
                      <a:pt x="1224" y="233"/>
                    </a:lnTo>
                    <a:lnTo>
                      <a:pt x="1220" y="227"/>
                    </a:lnTo>
                    <a:lnTo>
                      <a:pt x="1220" y="22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5" name="Freeform 12">
                <a:extLst>
                  <a:ext uri="{FF2B5EF4-FFF2-40B4-BE49-F238E27FC236}">
                    <a16:creationId xmlns:a16="http://schemas.microsoft.com/office/drawing/2014/main" id="{1E4E4302-E87A-41EE-BFAB-A416FD10E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5" y="96"/>
                <a:ext cx="1067" cy="1111"/>
              </a:xfrm>
              <a:custGeom>
                <a:avLst/>
                <a:gdLst>
                  <a:gd name="T0" fmla="*/ 1037 w 1067"/>
                  <a:gd name="T1" fmla="*/ 681 h 1111"/>
                  <a:gd name="T2" fmla="*/ 980 w 1067"/>
                  <a:gd name="T3" fmla="*/ 655 h 1111"/>
                  <a:gd name="T4" fmla="*/ 948 w 1067"/>
                  <a:gd name="T5" fmla="*/ 629 h 1111"/>
                  <a:gd name="T6" fmla="*/ 938 w 1067"/>
                  <a:gd name="T7" fmla="*/ 600 h 1111"/>
                  <a:gd name="T8" fmla="*/ 910 w 1067"/>
                  <a:gd name="T9" fmla="*/ 566 h 1111"/>
                  <a:gd name="T10" fmla="*/ 867 w 1067"/>
                  <a:gd name="T11" fmla="*/ 553 h 1111"/>
                  <a:gd name="T12" fmla="*/ 835 w 1067"/>
                  <a:gd name="T13" fmla="*/ 529 h 1111"/>
                  <a:gd name="T14" fmla="*/ 859 w 1067"/>
                  <a:gd name="T15" fmla="*/ 467 h 1111"/>
                  <a:gd name="T16" fmla="*/ 817 w 1067"/>
                  <a:gd name="T17" fmla="*/ 464 h 1111"/>
                  <a:gd name="T18" fmla="*/ 721 w 1067"/>
                  <a:gd name="T19" fmla="*/ 502 h 1111"/>
                  <a:gd name="T20" fmla="*/ 683 w 1067"/>
                  <a:gd name="T21" fmla="*/ 445 h 1111"/>
                  <a:gd name="T22" fmla="*/ 609 w 1067"/>
                  <a:gd name="T23" fmla="*/ 474 h 1111"/>
                  <a:gd name="T24" fmla="*/ 560 w 1067"/>
                  <a:gd name="T25" fmla="*/ 429 h 1111"/>
                  <a:gd name="T26" fmla="*/ 519 w 1067"/>
                  <a:gd name="T27" fmla="*/ 410 h 1111"/>
                  <a:gd name="T28" fmla="*/ 498 w 1067"/>
                  <a:gd name="T29" fmla="*/ 345 h 1111"/>
                  <a:gd name="T30" fmla="*/ 464 w 1067"/>
                  <a:gd name="T31" fmla="*/ 363 h 1111"/>
                  <a:gd name="T32" fmla="*/ 471 w 1067"/>
                  <a:gd name="T33" fmla="*/ 398 h 1111"/>
                  <a:gd name="T34" fmla="*/ 435 w 1067"/>
                  <a:gd name="T35" fmla="*/ 408 h 1111"/>
                  <a:gd name="T36" fmla="*/ 400 w 1067"/>
                  <a:gd name="T37" fmla="*/ 417 h 1111"/>
                  <a:gd name="T38" fmla="*/ 402 w 1067"/>
                  <a:gd name="T39" fmla="*/ 353 h 1111"/>
                  <a:gd name="T40" fmla="*/ 468 w 1067"/>
                  <a:gd name="T41" fmla="*/ 309 h 1111"/>
                  <a:gd name="T42" fmla="*/ 551 w 1067"/>
                  <a:gd name="T43" fmla="*/ 273 h 1111"/>
                  <a:gd name="T44" fmla="*/ 574 w 1067"/>
                  <a:gd name="T45" fmla="*/ 251 h 1111"/>
                  <a:gd name="T46" fmla="*/ 523 w 1067"/>
                  <a:gd name="T47" fmla="*/ 227 h 1111"/>
                  <a:gd name="T48" fmla="*/ 460 w 1067"/>
                  <a:gd name="T49" fmla="*/ 154 h 1111"/>
                  <a:gd name="T50" fmla="*/ 395 w 1067"/>
                  <a:gd name="T51" fmla="*/ 181 h 1111"/>
                  <a:gd name="T52" fmla="*/ 337 w 1067"/>
                  <a:gd name="T53" fmla="*/ 178 h 1111"/>
                  <a:gd name="T54" fmla="*/ 359 w 1067"/>
                  <a:gd name="T55" fmla="*/ 134 h 1111"/>
                  <a:gd name="T56" fmla="*/ 358 w 1067"/>
                  <a:gd name="T57" fmla="*/ 68 h 1111"/>
                  <a:gd name="T58" fmla="*/ 321 w 1067"/>
                  <a:gd name="T59" fmla="*/ 0 h 1111"/>
                  <a:gd name="T60" fmla="*/ 262 w 1067"/>
                  <a:gd name="T61" fmla="*/ 37 h 1111"/>
                  <a:gd name="T62" fmla="*/ 239 w 1067"/>
                  <a:gd name="T63" fmla="*/ 72 h 1111"/>
                  <a:gd name="T64" fmla="*/ 169 w 1067"/>
                  <a:gd name="T65" fmla="*/ 67 h 1111"/>
                  <a:gd name="T66" fmla="*/ 101 w 1067"/>
                  <a:gd name="T67" fmla="*/ 31 h 1111"/>
                  <a:gd name="T68" fmla="*/ 77 w 1067"/>
                  <a:gd name="T69" fmla="*/ 7 h 1111"/>
                  <a:gd name="T70" fmla="*/ 74 w 1067"/>
                  <a:gd name="T71" fmla="*/ 45 h 1111"/>
                  <a:gd name="T72" fmla="*/ 63 w 1067"/>
                  <a:gd name="T73" fmla="*/ 71 h 1111"/>
                  <a:gd name="T74" fmla="*/ 104 w 1067"/>
                  <a:gd name="T75" fmla="*/ 122 h 1111"/>
                  <a:gd name="T76" fmla="*/ 141 w 1067"/>
                  <a:gd name="T77" fmla="*/ 137 h 1111"/>
                  <a:gd name="T78" fmla="*/ 139 w 1067"/>
                  <a:gd name="T79" fmla="*/ 174 h 1111"/>
                  <a:gd name="T80" fmla="*/ 140 w 1067"/>
                  <a:gd name="T81" fmla="*/ 244 h 1111"/>
                  <a:gd name="T82" fmla="*/ 253 w 1067"/>
                  <a:gd name="T83" fmla="*/ 358 h 1111"/>
                  <a:gd name="T84" fmla="*/ 180 w 1067"/>
                  <a:gd name="T85" fmla="*/ 428 h 1111"/>
                  <a:gd name="T86" fmla="*/ 74 w 1067"/>
                  <a:gd name="T87" fmla="*/ 483 h 1111"/>
                  <a:gd name="T88" fmla="*/ 152 w 1067"/>
                  <a:gd name="T89" fmla="*/ 509 h 1111"/>
                  <a:gd name="T90" fmla="*/ 198 w 1067"/>
                  <a:gd name="T91" fmla="*/ 653 h 1111"/>
                  <a:gd name="T92" fmla="*/ 143 w 1067"/>
                  <a:gd name="T93" fmla="*/ 728 h 1111"/>
                  <a:gd name="T94" fmla="*/ 86 w 1067"/>
                  <a:gd name="T95" fmla="*/ 766 h 1111"/>
                  <a:gd name="T96" fmla="*/ 0 w 1067"/>
                  <a:gd name="T97" fmla="*/ 889 h 1111"/>
                  <a:gd name="T98" fmla="*/ 60 w 1067"/>
                  <a:gd name="T99" fmla="*/ 957 h 1111"/>
                  <a:gd name="T100" fmla="*/ 27 w 1067"/>
                  <a:gd name="T101" fmla="*/ 1020 h 1111"/>
                  <a:gd name="T102" fmla="*/ 67 w 1067"/>
                  <a:gd name="T103" fmla="*/ 1077 h 1111"/>
                  <a:gd name="T104" fmla="*/ 98 w 1067"/>
                  <a:gd name="T105" fmla="*/ 1102 h 1111"/>
                  <a:gd name="T106" fmla="*/ 201 w 1067"/>
                  <a:gd name="T107" fmla="*/ 1001 h 1111"/>
                  <a:gd name="T108" fmla="*/ 313 w 1067"/>
                  <a:gd name="T109" fmla="*/ 1071 h 1111"/>
                  <a:gd name="T110" fmla="*/ 396 w 1067"/>
                  <a:gd name="T111" fmla="*/ 1034 h 1111"/>
                  <a:gd name="T112" fmla="*/ 424 w 1067"/>
                  <a:gd name="T113" fmla="*/ 955 h 1111"/>
                  <a:gd name="T114" fmla="*/ 510 w 1067"/>
                  <a:gd name="T115" fmla="*/ 982 h 1111"/>
                  <a:gd name="T116" fmla="*/ 664 w 1067"/>
                  <a:gd name="T117" fmla="*/ 1043 h 1111"/>
                  <a:gd name="T118" fmla="*/ 796 w 1067"/>
                  <a:gd name="T119" fmla="*/ 1012 h 1111"/>
                  <a:gd name="T120" fmla="*/ 840 w 1067"/>
                  <a:gd name="T121" fmla="*/ 941 h 1111"/>
                  <a:gd name="T122" fmla="*/ 1029 w 1067"/>
                  <a:gd name="T123" fmla="*/ 806 h 1111"/>
                  <a:gd name="T124" fmla="*/ 1066 w 1067"/>
                  <a:gd name="T125" fmla="*/ 693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67" h="1111">
                    <a:moveTo>
                      <a:pt x="1064" y="689"/>
                    </a:moveTo>
                    <a:lnTo>
                      <a:pt x="1064" y="689"/>
                    </a:lnTo>
                    <a:lnTo>
                      <a:pt x="1060" y="683"/>
                    </a:lnTo>
                    <a:lnTo>
                      <a:pt x="1056" y="678"/>
                    </a:lnTo>
                    <a:lnTo>
                      <a:pt x="1054" y="676"/>
                    </a:lnTo>
                    <a:lnTo>
                      <a:pt x="1051" y="675"/>
                    </a:lnTo>
                    <a:lnTo>
                      <a:pt x="1049" y="675"/>
                    </a:lnTo>
                    <a:lnTo>
                      <a:pt x="1046" y="675"/>
                    </a:lnTo>
                    <a:lnTo>
                      <a:pt x="1046" y="675"/>
                    </a:lnTo>
                    <a:lnTo>
                      <a:pt x="1041" y="678"/>
                    </a:lnTo>
                    <a:lnTo>
                      <a:pt x="1038" y="681"/>
                    </a:lnTo>
                    <a:lnTo>
                      <a:pt x="1037" y="681"/>
                    </a:lnTo>
                    <a:lnTo>
                      <a:pt x="1035" y="681"/>
                    </a:lnTo>
                    <a:lnTo>
                      <a:pt x="1031" y="678"/>
                    </a:lnTo>
                    <a:lnTo>
                      <a:pt x="1031" y="678"/>
                    </a:lnTo>
                    <a:lnTo>
                      <a:pt x="1026" y="673"/>
                    </a:lnTo>
                    <a:lnTo>
                      <a:pt x="1021" y="667"/>
                    </a:lnTo>
                    <a:lnTo>
                      <a:pt x="1016" y="662"/>
                    </a:lnTo>
                    <a:lnTo>
                      <a:pt x="1012" y="661"/>
                    </a:lnTo>
                    <a:lnTo>
                      <a:pt x="1008" y="660"/>
                    </a:lnTo>
                    <a:lnTo>
                      <a:pt x="1008" y="660"/>
                    </a:lnTo>
                    <a:lnTo>
                      <a:pt x="989" y="657"/>
                    </a:lnTo>
                    <a:lnTo>
                      <a:pt x="984" y="656"/>
                    </a:lnTo>
                    <a:lnTo>
                      <a:pt x="980" y="655"/>
                    </a:lnTo>
                    <a:lnTo>
                      <a:pt x="977" y="653"/>
                    </a:lnTo>
                    <a:lnTo>
                      <a:pt x="974" y="650"/>
                    </a:lnTo>
                    <a:lnTo>
                      <a:pt x="974" y="650"/>
                    </a:lnTo>
                    <a:lnTo>
                      <a:pt x="971" y="643"/>
                    </a:lnTo>
                    <a:lnTo>
                      <a:pt x="969" y="637"/>
                    </a:lnTo>
                    <a:lnTo>
                      <a:pt x="966" y="632"/>
                    </a:lnTo>
                    <a:lnTo>
                      <a:pt x="964" y="630"/>
                    </a:lnTo>
                    <a:lnTo>
                      <a:pt x="961" y="629"/>
                    </a:lnTo>
                    <a:lnTo>
                      <a:pt x="961" y="629"/>
                    </a:lnTo>
                    <a:lnTo>
                      <a:pt x="956" y="628"/>
                    </a:lnTo>
                    <a:lnTo>
                      <a:pt x="952" y="628"/>
                    </a:lnTo>
                    <a:lnTo>
                      <a:pt x="948" y="629"/>
                    </a:lnTo>
                    <a:lnTo>
                      <a:pt x="944" y="629"/>
                    </a:lnTo>
                    <a:lnTo>
                      <a:pt x="944" y="629"/>
                    </a:lnTo>
                    <a:lnTo>
                      <a:pt x="940" y="627"/>
                    </a:lnTo>
                    <a:lnTo>
                      <a:pt x="938" y="625"/>
                    </a:lnTo>
                    <a:lnTo>
                      <a:pt x="937" y="623"/>
                    </a:lnTo>
                    <a:lnTo>
                      <a:pt x="938" y="620"/>
                    </a:lnTo>
                    <a:lnTo>
                      <a:pt x="938" y="620"/>
                    </a:lnTo>
                    <a:lnTo>
                      <a:pt x="940" y="615"/>
                    </a:lnTo>
                    <a:lnTo>
                      <a:pt x="941" y="609"/>
                    </a:lnTo>
                    <a:lnTo>
                      <a:pt x="940" y="604"/>
                    </a:lnTo>
                    <a:lnTo>
                      <a:pt x="939" y="601"/>
                    </a:lnTo>
                    <a:lnTo>
                      <a:pt x="938" y="600"/>
                    </a:lnTo>
                    <a:lnTo>
                      <a:pt x="938" y="600"/>
                    </a:lnTo>
                    <a:lnTo>
                      <a:pt x="933" y="598"/>
                    </a:lnTo>
                    <a:lnTo>
                      <a:pt x="928" y="596"/>
                    </a:lnTo>
                    <a:lnTo>
                      <a:pt x="922" y="593"/>
                    </a:lnTo>
                    <a:lnTo>
                      <a:pt x="920" y="590"/>
                    </a:lnTo>
                    <a:lnTo>
                      <a:pt x="918" y="588"/>
                    </a:lnTo>
                    <a:lnTo>
                      <a:pt x="918" y="588"/>
                    </a:lnTo>
                    <a:lnTo>
                      <a:pt x="914" y="582"/>
                    </a:lnTo>
                    <a:lnTo>
                      <a:pt x="912" y="578"/>
                    </a:lnTo>
                    <a:lnTo>
                      <a:pt x="911" y="573"/>
                    </a:lnTo>
                    <a:lnTo>
                      <a:pt x="910" y="566"/>
                    </a:lnTo>
                    <a:lnTo>
                      <a:pt x="910" y="566"/>
                    </a:lnTo>
                    <a:lnTo>
                      <a:pt x="910" y="559"/>
                    </a:lnTo>
                    <a:lnTo>
                      <a:pt x="910" y="554"/>
                    </a:lnTo>
                    <a:lnTo>
                      <a:pt x="909" y="550"/>
                    </a:lnTo>
                    <a:lnTo>
                      <a:pt x="905" y="546"/>
                    </a:lnTo>
                    <a:lnTo>
                      <a:pt x="905" y="546"/>
                    </a:lnTo>
                    <a:lnTo>
                      <a:pt x="901" y="543"/>
                    </a:lnTo>
                    <a:lnTo>
                      <a:pt x="897" y="542"/>
                    </a:lnTo>
                    <a:lnTo>
                      <a:pt x="892" y="542"/>
                    </a:lnTo>
                    <a:lnTo>
                      <a:pt x="887" y="543"/>
                    </a:lnTo>
                    <a:lnTo>
                      <a:pt x="887" y="543"/>
                    </a:lnTo>
                    <a:lnTo>
                      <a:pt x="878" y="547"/>
                    </a:lnTo>
                    <a:lnTo>
                      <a:pt x="867" y="553"/>
                    </a:lnTo>
                    <a:lnTo>
                      <a:pt x="856" y="559"/>
                    </a:lnTo>
                    <a:lnTo>
                      <a:pt x="852" y="560"/>
                    </a:lnTo>
                    <a:lnTo>
                      <a:pt x="849" y="560"/>
                    </a:lnTo>
                    <a:lnTo>
                      <a:pt x="849" y="560"/>
                    </a:lnTo>
                    <a:lnTo>
                      <a:pt x="843" y="559"/>
                    </a:lnTo>
                    <a:lnTo>
                      <a:pt x="837" y="557"/>
                    </a:lnTo>
                    <a:lnTo>
                      <a:pt x="835" y="555"/>
                    </a:lnTo>
                    <a:lnTo>
                      <a:pt x="833" y="552"/>
                    </a:lnTo>
                    <a:lnTo>
                      <a:pt x="833" y="549"/>
                    </a:lnTo>
                    <a:lnTo>
                      <a:pt x="833" y="545"/>
                    </a:lnTo>
                    <a:lnTo>
                      <a:pt x="833" y="545"/>
                    </a:lnTo>
                    <a:lnTo>
                      <a:pt x="835" y="529"/>
                    </a:lnTo>
                    <a:lnTo>
                      <a:pt x="835" y="519"/>
                    </a:lnTo>
                    <a:lnTo>
                      <a:pt x="835" y="519"/>
                    </a:lnTo>
                    <a:lnTo>
                      <a:pt x="835" y="514"/>
                    </a:lnTo>
                    <a:lnTo>
                      <a:pt x="835" y="509"/>
                    </a:lnTo>
                    <a:lnTo>
                      <a:pt x="836" y="503"/>
                    </a:lnTo>
                    <a:lnTo>
                      <a:pt x="838" y="500"/>
                    </a:lnTo>
                    <a:lnTo>
                      <a:pt x="840" y="497"/>
                    </a:lnTo>
                    <a:lnTo>
                      <a:pt x="840" y="497"/>
                    </a:lnTo>
                    <a:lnTo>
                      <a:pt x="846" y="490"/>
                    </a:lnTo>
                    <a:lnTo>
                      <a:pt x="853" y="481"/>
                    </a:lnTo>
                    <a:lnTo>
                      <a:pt x="857" y="473"/>
                    </a:lnTo>
                    <a:lnTo>
                      <a:pt x="859" y="467"/>
                    </a:lnTo>
                    <a:lnTo>
                      <a:pt x="859" y="467"/>
                    </a:lnTo>
                    <a:lnTo>
                      <a:pt x="860" y="463"/>
                    </a:lnTo>
                    <a:lnTo>
                      <a:pt x="860" y="460"/>
                    </a:lnTo>
                    <a:lnTo>
                      <a:pt x="860" y="459"/>
                    </a:lnTo>
                    <a:lnTo>
                      <a:pt x="859" y="458"/>
                    </a:lnTo>
                    <a:lnTo>
                      <a:pt x="854" y="457"/>
                    </a:lnTo>
                    <a:lnTo>
                      <a:pt x="854" y="457"/>
                    </a:lnTo>
                    <a:lnTo>
                      <a:pt x="846" y="457"/>
                    </a:lnTo>
                    <a:lnTo>
                      <a:pt x="836" y="458"/>
                    </a:lnTo>
                    <a:lnTo>
                      <a:pt x="825" y="461"/>
                    </a:lnTo>
                    <a:lnTo>
                      <a:pt x="817" y="464"/>
                    </a:lnTo>
                    <a:lnTo>
                      <a:pt x="817" y="464"/>
                    </a:lnTo>
                    <a:lnTo>
                      <a:pt x="793" y="475"/>
                    </a:lnTo>
                    <a:lnTo>
                      <a:pt x="779" y="481"/>
                    </a:lnTo>
                    <a:lnTo>
                      <a:pt x="770" y="486"/>
                    </a:lnTo>
                    <a:lnTo>
                      <a:pt x="770" y="486"/>
                    </a:lnTo>
                    <a:lnTo>
                      <a:pt x="757" y="496"/>
                    </a:lnTo>
                    <a:lnTo>
                      <a:pt x="750" y="500"/>
                    </a:lnTo>
                    <a:lnTo>
                      <a:pt x="746" y="501"/>
                    </a:lnTo>
                    <a:lnTo>
                      <a:pt x="746" y="501"/>
                    </a:lnTo>
                    <a:lnTo>
                      <a:pt x="734" y="504"/>
                    </a:lnTo>
                    <a:lnTo>
                      <a:pt x="727" y="504"/>
                    </a:lnTo>
                    <a:lnTo>
                      <a:pt x="723" y="503"/>
                    </a:lnTo>
                    <a:lnTo>
                      <a:pt x="721" y="502"/>
                    </a:lnTo>
                    <a:lnTo>
                      <a:pt x="721" y="502"/>
                    </a:lnTo>
                    <a:lnTo>
                      <a:pt x="717" y="497"/>
                    </a:lnTo>
                    <a:lnTo>
                      <a:pt x="712" y="490"/>
                    </a:lnTo>
                    <a:lnTo>
                      <a:pt x="703" y="474"/>
                    </a:lnTo>
                    <a:lnTo>
                      <a:pt x="703" y="474"/>
                    </a:lnTo>
                    <a:lnTo>
                      <a:pt x="696" y="458"/>
                    </a:lnTo>
                    <a:lnTo>
                      <a:pt x="691" y="448"/>
                    </a:lnTo>
                    <a:lnTo>
                      <a:pt x="691" y="448"/>
                    </a:lnTo>
                    <a:lnTo>
                      <a:pt x="690" y="447"/>
                    </a:lnTo>
                    <a:lnTo>
                      <a:pt x="689" y="445"/>
                    </a:lnTo>
                    <a:lnTo>
                      <a:pt x="686" y="445"/>
                    </a:lnTo>
                    <a:lnTo>
                      <a:pt x="683" y="445"/>
                    </a:lnTo>
                    <a:lnTo>
                      <a:pt x="683" y="445"/>
                    </a:lnTo>
                    <a:lnTo>
                      <a:pt x="670" y="452"/>
                    </a:lnTo>
                    <a:lnTo>
                      <a:pt x="657" y="459"/>
                    </a:lnTo>
                    <a:lnTo>
                      <a:pt x="657" y="459"/>
                    </a:lnTo>
                    <a:lnTo>
                      <a:pt x="643" y="462"/>
                    </a:lnTo>
                    <a:lnTo>
                      <a:pt x="631" y="464"/>
                    </a:lnTo>
                    <a:lnTo>
                      <a:pt x="631" y="464"/>
                    </a:lnTo>
                    <a:lnTo>
                      <a:pt x="622" y="467"/>
                    </a:lnTo>
                    <a:lnTo>
                      <a:pt x="616" y="469"/>
                    </a:lnTo>
                    <a:lnTo>
                      <a:pt x="613" y="472"/>
                    </a:lnTo>
                    <a:lnTo>
                      <a:pt x="613" y="472"/>
                    </a:lnTo>
                    <a:lnTo>
                      <a:pt x="609" y="474"/>
                    </a:lnTo>
                    <a:lnTo>
                      <a:pt x="603" y="477"/>
                    </a:lnTo>
                    <a:lnTo>
                      <a:pt x="597" y="479"/>
                    </a:lnTo>
                    <a:lnTo>
                      <a:pt x="594" y="478"/>
                    </a:lnTo>
                    <a:lnTo>
                      <a:pt x="592" y="477"/>
                    </a:lnTo>
                    <a:lnTo>
                      <a:pt x="592" y="477"/>
                    </a:lnTo>
                    <a:lnTo>
                      <a:pt x="588" y="472"/>
                    </a:lnTo>
                    <a:lnTo>
                      <a:pt x="583" y="465"/>
                    </a:lnTo>
                    <a:lnTo>
                      <a:pt x="577" y="452"/>
                    </a:lnTo>
                    <a:lnTo>
                      <a:pt x="577" y="452"/>
                    </a:lnTo>
                    <a:lnTo>
                      <a:pt x="570" y="441"/>
                    </a:lnTo>
                    <a:lnTo>
                      <a:pt x="565" y="434"/>
                    </a:lnTo>
                    <a:lnTo>
                      <a:pt x="560" y="429"/>
                    </a:lnTo>
                    <a:lnTo>
                      <a:pt x="560" y="429"/>
                    </a:lnTo>
                    <a:lnTo>
                      <a:pt x="555" y="425"/>
                    </a:lnTo>
                    <a:lnTo>
                      <a:pt x="550" y="423"/>
                    </a:lnTo>
                    <a:lnTo>
                      <a:pt x="545" y="422"/>
                    </a:lnTo>
                    <a:lnTo>
                      <a:pt x="539" y="422"/>
                    </a:lnTo>
                    <a:lnTo>
                      <a:pt x="539" y="422"/>
                    </a:lnTo>
                    <a:lnTo>
                      <a:pt x="533" y="423"/>
                    </a:lnTo>
                    <a:lnTo>
                      <a:pt x="528" y="422"/>
                    </a:lnTo>
                    <a:lnTo>
                      <a:pt x="525" y="420"/>
                    </a:lnTo>
                    <a:lnTo>
                      <a:pt x="522" y="417"/>
                    </a:lnTo>
                    <a:lnTo>
                      <a:pt x="522" y="417"/>
                    </a:lnTo>
                    <a:lnTo>
                      <a:pt x="519" y="410"/>
                    </a:lnTo>
                    <a:lnTo>
                      <a:pt x="517" y="399"/>
                    </a:lnTo>
                    <a:lnTo>
                      <a:pt x="515" y="387"/>
                    </a:lnTo>
                    <a:lnTo>
                      <a:pt x="514" y="377"/>
                    </a:lnTo>
                    <a:lnTo>
                      <a:pt x="514" y="377"/>
                    </a:lnTo>
                    <a:lnTo>
                      <a:pt x="514" y="369"/>
                    </a:lnTo>
                    <a:lnTo>
                      <a:pt x="513" y="362"/>
                    </a:lnTo>
                    <a:lnTo>
                      <a:pt x="512" y="356"/>
                    </a:lnTo>
                    <a:lnTo>
                      <a:pt x="510" y="351"/>
                    </a:lnTo>
                    <a:lnTo>
                      <a:pt x="510" y="351"/>
                    </a:lnTo>
                    <a:lnTo>
                      <a:pt x="507" y="348"/>
                    </a:lnTo>
                    <a:lnTo>
                      <a:pt x="503" y="346"/>
                    </a:lnTo>
                    <a:lnTo>
                      <a:pt x="498" y="345"/>
                    </a:lnTo>
                    <a:lnTo>
                      <a:pt x="492" y="345"/>
                    </a:lnTo>
                    <a:lnTo>
                      <a:pt x="492" y="345"/>
                    </a:lnTo>
                    <a:lnTo>
                      <a:pt x="478" y="345"/>
                    </a:lnTo>
                    <a:lnTo>
                      <a:pt x="472" y="346"/>
                    </a:lnTo>
                    <a:lnTo>
                      <a:pt x="470" y="347"/>
                    </a:lnTo>
                    <a:lnTo>
                      <a:pt x="468" y="349"/>
                    </a:lnTo>
                    <a:lnTo>
                      <a:pt x="468" y="349"/>
                    </a:lnTo>
                    <a:lnTo>
                      <a:pt x="465" y="352"/>
                    </a:lnTo>
                    <a:lnTo>
                      <a:pt x="463" y="357"/>
                    </a:lnTo>
                    <a:lnTo>
                      <a:pt x="463" y="359"/>
                    </a:lnTo>
                    <a:lnTo>
                      <a:pt x="463" y="361"/>
                    </a:lnTo>
                    <a:lnTo>
                      <a:pt x="464" y="363"/>
                    </a:lnTo>
                    <a:lnTo>
                      <a:pt x="466" y="365"/>
                    </a:lnTo>
                    <a:lnTo>
                      <a:pt x="466" y="365"/>
                    </a:lnTo>
                    <a:lnTo>
                      <a:pt x="472" y="369"/>
                    </a:lnTo>
                    <a:lnTo>
                      <a:pt x="477" y="374"/>
                    </a:lnTo>
                    <a:lnTo>
                      <a:pt x="480" y="380"/>
                    </a:lnTo>
                    <a:lnTo>
                      <a:pt x="480" y="382"/>
                    </a:lnTo>
                    <a:lnTo>
                      <a:pt x="480" y="385"/>
                    </a:lnTo>
                    <a:lnTo>
                      <a:pt x="480" y="385"/>
                    </a:lnTo>
                    <a:lnTo>
                      <a:pt x="477" y="389"/>
                    </a:lnTo>
                    <a:lnTo>
                      <a:pt x="474" y="392"/>
                    </a:lnTo>
                    <a:lnTo>
                      <a:pt x="472" y="395"/>
                    </a:lnTo>
                    <a:lnTo>
                      <a:pt x="471" y="398"/>
                    </a:lnTo>
                    <a:lnTo>
                      <a:pt x="471" y="398"/>
                    </a:lnTo>
                    <a:lnTo>
                      <a:pt x="470" y="402"/>
                    </a:lnTo>
                    <a:lnTo>
                      <a:pt x="467" y="406"/>
                    </a:lnTo>
                    <a:lnTo>
                      <a:pt x="463" y="409"/>
                    </a:lnTo>
                    <a:lnTo>
                      <a:pt x="459" y="412"/>
                    </a:lnTo>
                    <a:lnTo>
                      <a:pt x="459" y="412"/>
                    </a:lnTo>
                    <a:lnTo>
                      <a:pt x="455" y="412"/>
                    </a:lnTo>
                    <a:lnTo>
                      <a:pt x="452" y="412"/>
                    </a:lnTo>
                    <a:lnTo>
                      <a:pt x="445" y="410"/>
                    </a:lnTo>
                    <a:lnTo>
                      <a:pt x="445" y="410"/>
                    </a:lnTo>
                    <a:lnTo>
                      <a:pt x="440" y="408"/>
                    </a:lnTo>
                    <a:lnTo>
                      <a:pt x="435" y="408"/>
                    </a:lnTo>
                    <a:lnTo>
                      <a:pt x="431" y="409"/>
                    </a:lnTo>
                    <a:lnTo>
                      <a:pt x="427" y="412"/>
                    </a:lnTo>
                    <a:lnTo>
                      <a:pt x="427" y="412"/>
                    </a:lnTo>
                    <a:lnTo>
                      <a:pt x="418" y="419"/>
                    </a:lnTo>
                    <a:lnTo>
                      <a:pt x="414" y="422"/>
                    </a:lnTo>
                    <a:lnTo>
                      <a:pt x="411" y="424"/>
                    </a:lnTo>
                    <a:lnTo>
                      <a:pt x="411" y="424"/>
                    </a:lnTo>
                    <a:lnTo>
                      <a:pt x="408" y="424"/>
                    </a:lnTo>
                    <a:lnTo>
                      <a:pt x="405" y="423"/>
                    </a:lnTo>
                    <a:lnTo>
                      <a:pt x="402" y="420"/>
                    </a:lnTo>
                    <a:lnTo>
                      <a:pt x="400" y="417"/>
                    </a:lnTo>
                    <a:lnTo>
                      <a:pt x="400" y="417"/>
                    </a:lnTo>
                    <a:lnTo>
                      <a:pt x="399" y="412"/>
                    </a:lnTo>
                    <a:lnTo>
                      <a:pt x="398" y="407"/>
                    </a:lnTo>
                    <a:lnTo>
                      <a:pt x="398" y="401"/>
                    </a:lnTo>
                    <a:lnTo>
                      <a:pt x="399" y="395"/>
                    </a:lnTo>
                    <a:lnTo>
                      <a:pt x="399" y="395"/>
                    </a:lnTo>
                    <a:lnTo>
                      <a:pt x="403" y="383"/>
                    </a:lnTo>
                    <a:lnTo>
                      <a:pt x="405" y="375"/>
                    </a:lnTo>
                    <a:lnTo>
                      <a:pt x="405" y="370"/>
                    </a:lnTo>
                    <a:lnTo>
                      <a:pt x="404" y="365"/>
                    </a:lnTo>
                    <a:lnTo>
                      <a:pt x="404" y="365"/>
                    </a:lnTo>
                    <a:lnTo>
                      <a:pt x="403" y="359"/>
                    </a:lnTo>
                    <a:lnTo>
                      <a:pt x="402" y="353"/>
                    </a:lnTo>
                    <a:lnTo>
                      <a:pt x="403" y="341"/>
                    </a:lnTo>
                    <a:lnTo>
                      <a:pt x="405" y="331"/>
                    </a:lnTo>
                    <a:lnTo>
                      <a:pt x="407" y="327"/>
                    </a:lnTo>
                    <a:lnTo>
                      <a:pt x="409" y="324"/>
                    </a:lnTo>
                    <a:lnTo>
                      <a:pt x="409" y="324"/>
                    </a:lnTo>
                    <a:lnTo>
                      <a:pt x="416" y="319"/>
                    </a:lnTo>
                    <a:lnTo>
                      <a:pt x="424" y="316"/>
                    </a:lnTo>
                    <a:lnTo>
                      <a:pt x="434" y="313"/>
                    </a:lnTo>
                    <a:lnTo>
                      <a:pt x="442" y="312"/>
                    </a:lnTo>
                    <a:lnTo>
                      <a:pt x="442" y="312"/>
                    </a:lnTo>
                    <a:lnTo>
                      <a:pt x="453" y="311"/>
                    </a:lnTo>
                    <a:lnTo>
                      <a:pt x="468" y="309"/>
                    </a:lnTo>
                    <a:lnTo>
                      <a:pt x="484" y="307"/>
                    </a:lnTo>
                    <a:lnTo>
                      <a:pt x="495" y="303"/>
                    </a:lnTo>
                    <a:lnTo>
                      <a:pt x="495" y="303"/>
                    </a:lnTo>
                    <a:lnTo>
                      <a:pt x="502" y="301"/>
                    </a:lnTo>
                    <a:lnTo>
                      <a:pt x="510" y="298"/>
                    </a:lnTo>
                    <a:lnTo>
                      <a:pt x="526" y="293"/>
                    </a:lnTo>
                    <a:lnTo>
                      <a:pt x="526" y="293"/>
                    </a:lnTo>
                    <a:lnTo>
                      <a:pt x="534" y="289"/>
                    </a:lnTo>
                    <a:lnTo>
                      <a:pt x="542" y="284"/>
                    </a:lnTo>
                    <a:lnTo>
                      <a:pt x="547" y="278"/>
                    </a:lnTo>
                    <a:lnTo>
                      <a:pt x="551" y="273"/>
                    </a:lnTo>
                    <a:lnTo>
                      <a:pt x="551" y="273"/>
                    </a:lnTo>
                    <a:lnTo>
                      <a:pt x="553" y="268"/>
                    </a:lnTo>
                    <a:lnTo>
                      <a:pt x="557" y="264"/>
                    </a:lnTo>
                    <a:lnTo>
                      <a:pt x="561" y="261"/>
                    </a:lnTo>
                    <a:lnTo>
                      <a:pt x="565" y="260"/>
                    </a:lnTo>
                    <a:lnTo>
                      <a:pt x="565" y="260"/>
                    </a:lnTo>
                    <a:lnTo>
                      <a:pt x="570" y="259"/>
                    </a:lnTo>
                    <a:lnTo>
                      <a:pt x="574" y="258"/>
                    </a:lnTo>
                    <a:lnTo>
                      <a:pt x="576" y="257"/>
                    </a:lnTo>
                    <a:lnTo>
                      <a:pt x="576" y="255"/>
                    </a:lnTo>
                    <a:lnTo>
                      <a:pt x="576" y="253"/>
                    </a:lnTo>
                    <a:lnTo>
                      <a:pt x="574" y="251"/>
                    </a:lnTo>
                    <a:lnTo>
                      <a:pt x="574" y="251"/>
                    </a:lnTo>
                    <a:lnTo>
                      <a:pt x="570" y="246"/>
                    </a:lnTo>
                    <a:lnTo>
                      <a:pt x="566" y="242"/>
                    </a:lnTo>
                    <a:lnTo>
                      <a:pt x="560" y="240"/>
                    </a:lnTo>
                    <a:lnTo>
                      <a:pt x="552" y="238"/>
                    </a:lnTo>
                    <a:lnTo>
                      <a:pt x="552" y="238"/>
                    </a:lnTo>
                    <a:lnTo>
                      <a:pt x="543" y="237"/>
                    </a:lnTo>
                    <a:lnTo>
                      <a:pt x="537" y="238"/>
                    </a:lnTo>
                    <a:lnTo>
                      <a:pt x="534" y="237"/>
                    </a:lnTo>
                    <a:lnTo>
                      <a:pt x="530" y="235"/>
                    </a:lnTo>
                    <a:lnTo>
                      <a:pt x="527" y="232"/>
                    </a:lnTo>
                    <a:lnTo>
                      <a:pt x="523" y="227"/>
                    </a:lnTo>
                    <a:lnTo>
                      <a:pt x="523" y="227"/>
                    </a:lnTo>
                    <a:lnTo>
                      <a:pt x="515" y="216"/>
                    </a:lnTo>
                    <a:lnTo>
                      <a:pt x="508" y="206"/>
                    </a:lnTo>
                    <a:lnTo>
                      <a:pt x="499" y="189"/>
                    </a:lnTo>
                    <a:lnTo>
                      <a:pt x="499" y="189"/>
                    </a:lnTo>
                    <a:lnTo>
                      <a:pt x="483" y="161"/>
                    </a:lnTo>
                    <a:lnTo>
                      <a:pt x="483" y="161"/>
                    </a:lnTo>
                    <a:lnTo>
                      <a:pt x="479" y="158"/>
                    </a:lnTo>
                    <a:lnTo>
                      <a:pt x="473" y="155"/>
                    </a:lnTo>
                    <a:lnTo>
                      <a:pt x="466" y="153"/>
                    </a:lnTo>
                    <a:lnTo>
                      <a:pt x="463" y="153"/>
                    </a:lnTo>
                    <a:lnTo>
                      <a:pt x="460" y="154"/>
                    </a:lnTo>
                    <a:lnTo>
                      <a:pt x="460" y="154"/>
                    </a:lnTo>
                    <a:lnTo>
                      <a:pt x="455" y="156"/>
                    </a:lnTo>
                    <a:lnTo>
                      <a:pt x="450" y="159"/>
                    </a:lnTo>
                    <a:lnTo>
                      <a:pt x="441" y="166"/>
                    </a:lnTo>
                    <a:lnTo>
                      <a:pt x="441" y="166"/>
                    </a:lnTo>
                    <a:lnTo>
                      <a:pt x="430" y="176"/>
                    </a:lnTo>
                    <a:lnTo>
                      <a:pt x="423" y="181"/>
                    </a:lnTo>
                    <a:lnTo>
                      <a:pt x="419" y="183"/>
                    </a:lnTo>
                    <a:lnTo>
                      <a:pt x="416" y="183"/>
                    </a:lnTo>
                    <a:lnTo>
                      <a:pt x="416" y="183"/>
                    </a:lnTo>
                    <a:lnTo>
                      <a:pt x="409" y="183"/>
                    </a:lnTo>
                    <a:lnTo>
                      <a:pt x="402" y="183"/>
                    </a:lnTo>
                    <a:lnTo>
                      <a:pt x="395" y="181"/>
                    </a:lnTo>
                    <a:lnTo>
                      <a:pt x="386" y="179"/>
                    </a:lnTo>
                    <a:lnTo>
                      <a:pt x="386" y="179"/>
                    </a:lnTo>
                    <a:lnTo>
                      <a:pt x="378" y="177"/>
                    </a:lnTo>
                    <a:lnTo>
                      <a:pt x="371" y="177"/>
                    </a:lnTo>
                    <a:lnTo>
                      <a:pt x="360" y="178"/>
                    </a:lnTo>
                    <a:lnTo>
                      <a:pt x="360" y="178"/>
                    </a:lnTo>
                    <a:lnTo>
                      <a:pt x="355" y="179"/>
                    </a:lnTo>
                    <a:lnTo>
                      <a:pt x="349" y="181"/>
                    </a:lnTo>
                    <a:lnTo>
                      <a:pt x="346" y="181"/>
                    </a:lnTo>
                    <a:lnTo>
                      <a:pt x="342" y="181"/>
                    </a:lnTo>
                    <a:lnTo>
                      <a:pt x="339" y="180"/>
                    </a:lnTo>
                    <a:lnTo>
                      <a:pt x="337" y="178"/>
                    </a:lnTo>
                    <a:lnTo>
                      <a:pt x="337" y="178"/>
                    </a:lnTo>
                    <a:lnTo>
                      <a:pt x="332" y="173"/>
                    </a:lnTo>
                    <a:lnTo>
                      <a:pt x="328" y="167"/>
                    </a:lnTo>
                    <a:lnTo>
                      <a:pt x="327" y="165"/>
                    </a:lnTo>
                    <a:lnTo>
                      <a:pt x="327" y="162"/>
                    </a:lnTo>
                    <a:lnTo>
                      <a:pt x="328" y="159"/>
                    </a:lnTo>
                    <a:lnTo>
                      <a:pt x="330" y="157"/>
                    </a:lnTo>
                    <a:lnTo>
                      <a:pt x="330" y="157"/>
                    </a:lnTo>
                    <a:lnTo>
                      <a:pt x="340" y="149"/>
                    </a:lnTo>
                    <a:lnTo>
                      <a:pt x="352" y="140"/>
                    </a:lnTo>
                    <a:lnTo>
                      <a:pt x="352" y="140"/>
                    </a:lnTo>
                    <a:lnTo>
                      <a:pt x="359" y="134"/>
                    </a:lnTo>
                    <a:lnTo>
                      <a:pt x="364" y="127"/>
                    </a:lnTo>
                    <a:lnTo>
                      <a:pt x="368" y="120"/>
                    </a:lnTo>
                    <a:lnTo>
                      <a:pt x="371" y="113"/>
                    </a:lnTo>
                    <a:lnTo>
                      <a:pt x="371" y="113"/>
                    </a:lnTo>
                    <a:lnTo>
                      <a:pt x="374" y="107"/>
                    </a:lnTo>
                    <a:lnTo>
                      <a:pt x="375" y="101"/>
                    </a:lnTo>
                    <a:lnTo>
                      <a:pt x="376" y="96"/>
                    </a:lnTo>
                    <a:lnTo>
                      <a:pt x="375" y="92"/>
                    </a:lnTo>
                    <a:lnTo>
                      <a:pt x="375" y="92"/>
                    </a:lnTo>
                    <a:lnTo>
                      <a:pt x="372" y="86"/>
                    </a:lnTo>
                    <a:lnTo>
                      <a:pt x="367" y="80"/>
                    </a:lnTo>
                    <a:lnTo>
                      <a:pt x="358" y="68"/>
                    </a:lnTo>
                    <a:lnTo>
                      <a:pt x="358" y="68"/>
                    </a:lnTo>
                    <a:lnTo>
                      <a:pt x="349" y="54"/>
                    </a:lnTo>
                    <a:lnTo>
                      <a:pt x="344" y="45"/>
                    </a:lnTo>
                    <a:lnTo>
                      <a:pt x="342" y="38"/>
                    </a:lnTo>
                    <a:lnTo>
                      <a:pt x="342" y="38"/>
                    </a:lnTo>
                    <a:lnTo>
                      <a:pt x="339" y="24"/>
                    </a:lnTo>
                    <a:lnTo>
                      <a:pt x="337" y="17"/>
                    </a:lnTo>
                    <a:lnTo>
                      <a:pt x="334" y="12"/>
                    </a:lnTo>
                    <a:lnTo>
                      <a:pt x="334" y="12"/>
                    </a:lnTo>
                    <a:lnTo>
                      <a:pt x="329" y="7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18" y="1"/>
                    </a:lnTo>
                    <a:lnTo>
                      <a:pt x="318" y="1"/>
                    </a:lnTo>
                    <a:lnTo>
                      <a:pt x="312" y="1"/>
                    </a:lnTo>
                    <a:lnTo>
                      <a:pt x="310" y="1"/>
                    </a:lnTo>
                    <a:lnTo>
                      <a:pt x="306" y="3"/>
                    </a:lnTo>
                    <a:lnTo>
                      <a:pt x="298" y="8"/>
                    </a:lnTo>
                    <a:lnTo>
                      <a:pt x="298" y="8"/>
                    </a:lnTo>
                    <a:lnTo>
                      <a:pt x="277" y="23"/>
                    </a:lnTo>
                    <a:lnTo>
                      <a:pt x="268" y="30"/>
                    </a:lnTo>
                    <a:lnTo>
                      <a:pt x="262" y="37"/>
                    </a:lnTo>
                    <a:lnTo>
                      <a:pt x="262" y="37"/>
                    </a:lnTo>
                    <a:lnTo>
                      <a:pt x="259" y="44"/>
                    </a:lnTo>
                    <a:lnTo>
                      <a:pt x="257" y="50"/>
                    </a:lnTo>
                    <a:lnTo>
                      <a:pt x="256" y="55"/>
                    </a:lnTo>
                    <a:lnTo>
                      <a:pt x="255" y="60"/>
                    </a:lnTo>
                    <a:lnTo>
                      <a:pt x="255" y="60"/>
                    </a:lnTo>
                    <a:lnTo>
                      <a:pt x="253" y="64"/>
                    </a:lnTo>
                    <a:lnTo>
                      <a:pt x="251" y="68"/>
                    </a:lnTo>
                    <a:lnTo>
                      <a:pt x="249" y="69"/>
                    </a:lnTo>
                    <a:lnTo>
                      <a:pt x="247" y="71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29" y="72"/>
                    </a:lnTo>
                    <a:lnTo>
                      <a:pt x="221" y="70"/>
                    </a:lnTo>
                    <a:lnTo>
                      <a:pt x="213" y="69"/>
                    </a:lnTo>
                    <a:lnTo>
                      <a:pt x="203" y="68"/>
                    </a:lnTo>
                    <a:lnTo>
                      <a:pt x="203" y="68"/>
                    </a:lnTo>
                    <a:lnTo>
                      <a:pt x="188" y="68"/>
                    </a:lnTo>
                    <a:lnTo>
                      <a:pt x="183" y="67"/>
                    </a:lnTo>
                    <a:lnTo>
                      <a:pt x="177" y="67"/>
                    </a:lnTo>
                    <a:lnTo>
                      <a:pt x="177" y="67"/>
                    </a:lnTo>
                    <a:lnTo>
                      <a:pt x="173" y="68"/>
                    </a:lnTo>
                    <a:lnTo>
                      <a:pt x="171" y="69"/>
                    </a:lnTo>
                    <a:lnTo>
                      <a:pt x="169" y="67"/>
                    </a:lnTo>
                    <a:lnTo>
                      <a:pt x="164" y="62"/>
                    </a:lnTo>
                    <a:lnTo>
                      <a:pt x="164" y="62"/>
                    </a:lnTo>
                    <a:lnTo>
                      <a:pt x="159" y="56"/>
                    </a:lnTo>
                    <a:lnTo>
                      <a:pt x="153" y="52"/>
                    </a:lnTo>
                    <a:lnTo>
                      <a:pt x="147" y="50"/>
                    </a:lnTo>
                    <a:lnTo>
                      <a:pt x="137" y="47"/>
                    </a:lnTo>
                    <a:lnTo>
                      <a:pt x="137" y="47"/>
                    </a:lnTo>
                    <a:lnTo>
                      <a:pt x="124" y="44"/>
                    </a:lnTo>
                    <a:lnTo>
                      <a:pt x="113" y="40"/>
                    </a:lnTo>
                    <a:lnTo>
                      <a:pt x="109" y="38"/>
                    </a:lnTo>
                    <a:lnTo>
                      <a:pt x="104" y="35"/>
                    </a:lnTo>
                    <a:lnTo>
                      <a:pt x="101" y="31"/>
                    </a:lnTo>
                    <a:lnTo>
                      <a:pt x="98" y="27"/>
                    </a:lnTo>
                    <a:lnTo>
                      <a:pt x="98" y="27"/>
                    </a:lnTo>
                    <a:lnTo>
                      <a:pt x="94" y="18"/>
                    </a:lnTo>
                    <a:lnTo>
                      <a:pt x="92" y="10"/>
                    </a:lnTo>
                    <a:lnTo>
                      <a:pt x="90" y="7"/>
                    </a:lnTo>
                    <a:lnTo>
                      <a:pt x="89" y="4"/>
                    </a:lnTo>
                    <a:lnTo>
                      <a:pt x="87" y="3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2" y="3"/>
                    </a:lnTo>
                    <a:lnTo>
                      <a:pt x="80" y="4"/>
                    </a:lnTo>
                    <a:lnTo>
                      <a:pt x="77" y="7"/>
                    </a:lnTo>
                    <a:lnTo>
                      <a:pt x="73" y="13"/>
                    </a:lnTo>
                    <a:lnTo>
                      <a:pt x="73" y="13"/>
                    </a:lnTo>
                    <a:lnTo>
                      <a:pt x="71" y="16"/>
                    </a:lnTo>
                    <a:lnTo>
                      <a:pt x="69" y="21"/>
                    </a:lnTo>
                    <a:lnTo>
                      <a:pt x="68" y="27"/>
                    </a:lnTo>
                    <a:lnTo>
                      <a:pt x="67" y="33"/>
                    </a:lnTo>
                    <a:lnTo>
                      <a:pt x="67" y="33"/>
                    </a:lnTo>
                    <a:lnTo>
                      <a:pt x="68" y="35"/>
                    </a:lnTo>
                    <a:lnTo>
                      <a:pt x="69" y="37"/>
                    </a:lnTo>
                    <a:lnTo>
                      <a:pt x="73" y="41"/>
                    </a:lnTo>
                    <a:lnTo>
                      <a:pt x="74" y="43"/>
                    </a:lnTo>
                    <a:lnTo>
                      <a:pt x="74" y="45"/>
                    </a:lnTo>
                    <a:lnTo>
                      <a:pt x="74" y="48"/>
                    </a:lnTo>
                    <a:lnTo>
                      <a:pt x="73" y="50"/>
                    </a:lnTo>
                    <a:lnTo>
                      <a:pt x="73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4" y="57"/>
                    </a:lnTo>
                    <a:lnTo>
                      <a:pt x="63" y="58"/>
                    </a:lnTo>
                    <a:lnTo>
                      <a:pt x="62" y="60"/>
                    </a:lnTo>
                    <a:lnTo>
                      <a:pt x="61" y="62"/>
                    </a:lnTo>
                    <a:lnTo>
                      <a:pt x="62" y="66"/>
                    </a:lnTo>
                    <a:lnTo>
                      <a:pt x="62" y="66"/>
                    </a:lnTo>
                    <a:lnTo>
                      <a:pt x="63" y="71"/>
                    </a:lnTo>
                    <a:lnTo>
                      <a:pt x="64" y="74"/>
                    </a:lnTo>
                    <a:lnTo>
                      <a:pt x="66" y="77"/>
                    </a:lnTo>
                    <a:lnTo>
                      <a:pt x="70" y="83"/>
                    </a:lnTo>
                    <a:lnTo>
                      <a:pt x="70" y="83"/>
                    </a:lnTo>
                    <a:lnTo>
                      <a:pt x="75" y="92"/>
                    </a:lnTo>
                    <a:lnTo>
                      <a:pt x="80" y="100"/>
                    </a:lnTo>
                    <a:lnTo>
                      <a:pt x="86" y="108"/>
                    </a:lnTo>
                    <a:lnTo>
                      <a:pt x="92" y="115"/>
                    </a:lnTo>
                    <a:lnTo>
                      <a:pt x="92" y="115"/>
                    </a:lnTo>
                    <a:lnTo>
                      <a:pt x="95" y="118"/>
                    </a:lnTo>
                    <a:lnTo>
                      <a:pt x="98" y="120"/>
                    </a:lnTo>
                    <a:lnTo>
                      <a:pt x="104" y="122"/>
                    </a:lnTo>
                    <a:lnTo>
                      <a:pt x="109" y="122"/>
                    </a:lnTo>
                    <a:lnTo>
                      <a:pt x="112" y="123"/>
                    </a:lnTo>
                    <a:lnTo>
                      <a:pt x="114" y="125"/>
                    </a:lnTo>
                    <a:lnTo>
                      <a:pt x="114" y="125"/>
                    </a:lnTo>
                    <a:lnTo>
                      <a:pt x="122" y="131"/>
                    </a:lnTo>
                    <a:lnTo>
                      <a:pt x="126" y="133"/>
                    </a:lnTo>
                    <a:lnTo>
                      <a:pt x="132" y="134"/>
                    </a:lnTo>
                    <a:lnTo>
                      <a:pt x="132" y="134"/>
                    </a:lnTo>
                    <a:lnTo>
                      <a:pt x="137" y="133"/>
                    </a:lnTo>
                    <a:lnTo>
                      <a:pt x="138" y="133"/>
                    </a:lnTo>
                    <a:lnTo>
                      <a:pt x="139" y="133"/>
                    </a:lnTo>
                    <a:lnTo>
                      <a:pt x="141" y="137"/>
                    </a:lnTo>
                    <a:lnTo>
                      <a:pt x="141" y="137"/>
                    </a:lnTo>
                    <a:lnTo>
                      <a:pt x="144" y="142"/>
                    </a:lnTo>
                    <a:lnTo>
                      <a:pt x="146" y="147"/>
                    </a:lnTo>
                    <a:lnTo>
                      <a:pt x="147" y="152"/>
                    </a:lnTo>
                    <a:lnTo>
                      <a:pt x="146" y="153"/>
                    </a:lnTo>
                    <a:lnTo>
                      <a:pt x="145" y="155"/>
                    </a:lnTo>
                    <a:lnTo>
                      <a:pt x="145" y="155"/>
                    </a:lnTo>
                    <a:lnTo>
                      <a:pt x="146" y="158"/>
                    </a:lnTo>
                    <a:lnTo>
                      <a:pt x="146" y="161"/>
                    </a:lnTo>
                    <a:lnTo>
                      <a:pt x="145" y="164"/>
                    </a:lnTo>
                    <a:lnTo>
                      <a:pt x="144" y="168"/>
                    </a:lnTo>
                    <a:lnTo>
                      <a:pt x="139" y="174"/>
                    </a:lnTo>
                    <a:lnTo>
                      <a:pt x="132" y="181"/>
                    </a:lnTo>
                    <a:lnTo>
                      <a:pt x="117" y="193"/>
                    </a:lnTo>
                    <a:lnTo>
                      <a:pt x="111" y="199"/>
                    </a:lnTo>
                    <a:lnTo>
                      <a:pt x="106" y="204"/>
                    </a:lnTo>
                    <a:lnTo>
                      <a:pt x="106" y="204"/>
                    </a:lnTo>
                    <a:lnTo>
                      <a:pt x="103" y="209"/>
                    </a:lnTo>
                    <a:lnTo>
                      <a:pt x="102" y="214"/>
                    </a:lnTo>
                    <a:lnTo>
                      <a:pt x="104" y="219"/>
                    </a:lnTo>
                    <a:lnTo>
                      <a:pt x="107" y="223"/>
                    </a:lnTo>
                    <a:lnTo>
                      <a:pt x="113" y="228"/>
                    </a:lnTo>
                    <a:lnTo>
                      <a:pt x="120" y="233"/>
                    </a:lnTo>
                    <a:lnTo>
                      <a:pt x="140" y="244"/>
                    </a:lnTo>
                    <a:lnTo>
                      <a:pt x="140" y="244"/>
                    </a:lnTo>
                    <a:lnTo>
                      <a:pt x="152" y="251"/>
                    </a:lnTo>
                    <a:lnTo>
                      <a:pt x="168" y="261"/>
                    </a:lnTo>
                    <a:lnTo>
                      <a:pt x="201" y="285"/>
                    </a:lnTo>
                    <a:lnTo>
                      <a:pt x="230" y="308"/>
                    </a:lnTo>
                    <a:lnTo>
                      <a:pt x="241" y="318"/>
                    </a:lnTo>
                    <a:lnTo>
                      <a:pt x="247" y="325"/>
                    </a:lnTo>
                    <a:lnTo>
                      <a:pt x="247" y="325"/>
                    </a:lnTo>
                    <a:lnTo>
                      <a:pt x="251" y="331"/>
                    </a:lnTo>
                    <a:lnTo>
                      <a:pt x="253" y="339"/>
                    </a:lnTo>
                    <a:lnTo>
                      <a:pt x="253" y="348"/>
                    </a:lnTo>
                    <a:lnTo>
                      <a:pt x="253" y="358"/>
                    </a:lnTo>
                    <a:lnTo>
                      <a:pt x="251" y="369"/>
                    </a:lnTo>
                    <a:lnTo>
                      <a:pt x="248" y="380"/>
                    </a:lnTo>
                    <a:lnTo>
                      <a:pt x="244" y="391"/>
                    </a:lnTo>
                    <a:lnTo>
                      <a:pt x="239" y="403"/>
                    </a:lnTo>
                    <a:lnTo>
                      <a:pt x="239" y="403"/>
                    </a:lnTo>
                    <a:lnTo>
                      <a:pt x="235" y="408"/>
                    </a:lnTo>
                    <a:lnTo>
                      <a:pt x="230" y="413"/>
                    </a:lnTo>
                    <a:lnTo>
                      <a:pt x="224" y="416"/>
                    </a:lnTo>
                    <a:lnTo>
                      <a:pt x="217" y="420"/>
                    </a:lnTo>
                    <a:lnTo>
                      <a:pt x="208" y="422"/>
                    </a:lnTo>
                    <a:lnTo>
                      <a:pt x="199" y="425"/>
                    </a:lnTo>
                    <a:lnTo>
                      <a:pt x="180" y="428"/>
                    </a:lnTo>
                    <a:lnTo>
                      <a:pt x="139" y="434"/>
                    </a:lnTo>
                    <a:lnTo>
                      <a:pt x="121" y="437"/>
                    </a:lnTo>
                    <a:lnTo>
                      <a:pt x="113" y="439"/>
                    </a:lnTo>
                    <a:lnTo>
                      <a:pt x="106" y="441"/>
                    </a:lnTo>
                    <a:lnTo>
                      <a:pt x="106" y="441"/>
                    </a:lnTo>
                    <a:lnTo>
                      <a:pt x="94" y="447"/>
                    </a:lnTo>
                    <a:lnTo>
                      <a:pt x="85" y="453"/>
                    </a:lnTo>
                    <a:lnTo>
                      <a:pt x="78" y="459"/>
                    </a:lnTo>
                    <a:lnTo>
                      <a:pt x="74" y="465"/>
                    </a:lnTo>
                    <a:lnTo>
                      <a:pt x="72" y="472"/>
                    </a:lnTo>
                    <a:lnTo>
                      <a:pt x="72" y="478"/>
                    </a:lnTo>
                    <a:lnTo>
                      <a:pt x="74" y="483"/>
                    </a:lnTo>
                    <a:lnTo>
                      <a:pt x="76" y="489"/>
                    </a:lnTo>
                    <a:lnTo>
                      <a:pt x="76" y="489"/>
                    </a:lnTo>
                    <a:lnTo>
                      <a:pt x="78" y="491"/>
                    </a:lnTo>
                    <a:lnTo>
                      <a:pt x="81" y="493"/>
                    </a:lnTo>
                    <a:lnTo>
                      <a:pt x="88" y="495"/>
                    </a:lnTo>
                    <a:lnTo>
                      <a:pt x="97" y="497"/>
                    </a:lnTo>
                    <a:lnTo>
                      <a:pt x="108" y="498"/>
                    </a:lnTo>
                    <a:lnTo>
                      <a:pt x="119" y="500"/>
                    </a:lnTo>
                    <a:lnTo>
                      <a:pt x="130" y="502"/>
                    </a:lnTo>
                    <a:lnTo>
                      <a:pt x="141" y="505"/>
                    </a:lnTo>
                    <a:lnTo>
                      <a:pt x="152" y="509"/>
                    </a:lnTo>
                    <a:lnTo>
                      <a:pt x="152" y="509"/>
                    </a:lnTo>
                    <a:lnTo>
                      <a:pt x="161" y="516"/>
                    </a:lnTo>
                    <a:lnTo>
                      <a:pt x="170" y="524"/>
                    </a:lnTo>
                    <a:lnTo>
                      <a:pt x="178" y="533"/>
                    </a:lnTo>
                    <a:lnTo>
                      <a:pt x="185" y="544"/>
                    </a:lnTo>
                    <a:lnTo>
                      <a:pt x="191" y="557"/>
                    </a:lnTo>
                    <a:lnTo>
                      <a:pt x="196" y="571"/>
                    </a:lnTo>
                    <a:lnTo>
                      <a:pt x="199" y="588"/>
                    </a:lnTo>
                    <a:lnTo>
                      <a:pt x="201" y="606"/>
                    </a:lnTo>
                    <a:lnTo>
                      <a:pt x="201" y="606"/>
                    </a:lnTo>
                    <a:lnTo>
                      <a:pt x="202" y="624"/>
                    </a:lnTo>
                    <a:lnTo>
                      <a:pt x="200" y="639"/>
                    </a:lnTo>
                    <a:lnTo>
                      <a:pt x="198" y="653"/>
                    </a:lnTo>
                    <a:lnTo>
                      <a:pt x="193" y="665"/>
                    </a:lnTo>
                    <a:lnTo>
                      <a:pt x="188" y="674"/>
                    </a:lnTo>
                    <a:lnTo>
                      <a:pt x="182" y="683"/>
                    </a:lnTo>
                    <a:lnTo>
                      <a:pt x="175" y="689"/>
                    </a:lnTo>
                    <a:lnTo>
                      <a:pt x="167" y="695"/>
                    </a:lnTo>
                    <a:lnTo>
                      <a:pt x="167" y="695"/>
                    </a:lnTo>
                    <a:lnTo>
                      <a:pt x="160" y="700"/>
                    </a:lnTo>
                    <a:lnTo>
                      <a:pt x="155" y="706"/>
                    </a:lnTo>
                    <a:lnTo>
                      <a:pt x="150" y="711"/>
                    </a:lnTo>
                    <a:lnTo>
                      <a:pt x="147" y="717"/>
                    </a:lnTo>
                    <a:lnTo>
                      <a:pt x="144" y="722"/>
                    </a:lnTo>
                    <a:lnTo>
                      <a:pt x="143" y="728"/>
                    </a:lnTo>
                    <a:lnTo>
                      <a:pt x="142" y="734"/>
                    </a:lnTo>
                    <a:lnTo>
                      <a:pt x="142" y="739"/>
                    </a:lnTo>
                    <a:lnTo>
                      <a:pt x="142" y="739"/>
                    </a:lnTo>
                    <a:lnTo>
                      <a:pt x="142" y="748"/>
                    </a:lnTo>
                    <a:lnTo>
                      <a:pt x="141" y="751"/>
                    </a:lnTo>
                    <a:lnTo>
                      <a:pt x="139" y="752"/>
                    </a:lnTo>
                    <a:lnTo>
                      <a:pt x="135" y="754"/>
                    </a:lnTo>
                    <a:lnTo>
                      <a:pt x="129" y="755"/>
                    </a:lnTo>
                    <a:lnTo>
                      <a:pt x="108" y="759"/>
                    </a:lnTo>
                    <a:lnTo>
                      <a:pt x="108" y="759"/>
                    </a:lnTo>
                    <a:lnTo>
                      <a:pt x="96" y="762"/>
                    </a:lnTo>
                    <a:lnTo>
                      <a:pt x="86" y="766"/>
                    </a:lnTo>
                    <a:lnTo>
                      <a:pt x="77" y="771"/>
                    </a:lnTo>
                    <a:lnTo>
                      <a:pt x="70" y="777"/>
                    </a:lnTo>
                    <a:lnTo>
                      <a:pt x="64" y="784"/>
                    </a:lnTo>
                    <a:lnTo>
                      <a:pt x="58" y="791"/>
                    </a:lnTo>
                    <a:lnTo>
                      <a:pt x="47" y="807"/>
                    </a:lnTo>
                    <a:lnTo>
                      <a:pt x="47" y="807"/>
                    </a:lnTo>
                    <a:lnTo>
                      <a:pt x="29" y="834"/>
                    </a:lnTo>
                    <a:lnTo>
                      <a:pt x="7" y="871"/>
                    </a:lnTo>
                    <a:lnTo>
                      <a:pt x="7" y="871"/>
                    </a:lnTo>
                    <a:lnTo>
                      <a:pt x="4" y="878"/>
                    </a:lnTo>
                    <a:lnTo>
                      <a:pt x="1" y="883"/>
                    </a:lnTo>
                    <a:lnTo>
                      <a:pt x="0" y="889"/>
                    </a:lnTo>
                    <a:lnTo>
                      <a:pt x="0" y="894"/>
                    </a:lnTo>
                    <a:lnTo>
                      <a:pt x="0" y="898"/>
                    </a:lnTo>
                    <a:lnTo>
                      <a:pt x="2" y="902"/>
                    </a:lnTo>
                    <a:lnTo>
                      <a:pt x="4" y="906"/>
                    </a:lnTo>
                    <a:lnTo>
                      <a:pt x="6" y="910"/>
                    </a:lnTo>
                    <a:lnTo>
                      <a:pt x="13" y="917"/>
                    </a:lnTo>
                    <a:lnTo>
                      <a:pt x="22" y="924"/>
                    </a:lnTo>
                    <a:lnTo>
                      <a:pt x="42" y="938"/>
                    </a:lnTo>
                    <a:lnTo>
                      <a:pt x="42" y="938"/>
                    </a:lnTo>
                    <a:lnTo>
                      <a:pt x="50" y="945"/>
                    </a:lnTo>
                    <a:lnTo>
                      <a:pt x="57" y="951"/>
                    </a:lnTo>
                    <a:lnTo>
                      <a:pt x="60" y="957"/>
                    </a:lnTo>
                    <a:lnTo>
                      <a:pt x="62" y="962"/>
                    </a:lnTo>
                    <a:lnTo>
                      <a:pt x="62" y="967"/>
                    </a:lnTo>
                    <a:lnTo>
                      <a:pt x="61" y="972"/>
                    </a:lnTo>
                    <a:lnTo>
                      <a:pt x="57" y="985"/>
                    </a:lnTo>
                    <a:lnTo>
                      <a:pt x="57" y="985"/>
                    </a:lnTo>
                    <a:lnTo>
                      <a:pt x="55" y="991"/>
                    </a:lnTo>
                    <a:lnTo>
                      <a:pt x="52" y="997"/>
                    </a:lnTo>
                    <a:lnTo>
                      <a:pt x="49" y="1002"/>
                    </a:lnTo>
                    <a:lnTo>
                      <a:pt x="45" y="1007"/>
                    </a:lnTo>
                    <a:lnTo>
                      <a:pt x="40" y="1012"/>
                    </a:lnTo>
                    <a:lnTo>
                      <a:pt x="34" y="1016"/>
                    </a:lnTo>
                    <a:lnTo>
                      <a:pt x="27" y="1020"/>
                    </a:lnTo>
                    <a:lnTo>
                      <a:pt x="20" y="1024"/>
                    </a:lnTo>
                    <a:lnTo>
                      <a:pt x="20" y="1024"/>
                    </a:lnTo>
                    <a:lnTo>
                      <a:pt x="20" y="1024"/>
                    </a:lnTo>
                    <a:lnTo>
                      <a:pt x="20" y="1025"/>
                    </a:lnTo>
                    <a:lnTo>
                      <a:pt x="21" y="1029"/>
                    </a:lnTo>
                    <a:lnTo>
                      <a:pt x="27" y="1037"/>
                    </a:lnTo>
                    <a:lnTo>
                      <a:pt x="32" y="1041"/>
                    </a:lnTo>
                    <a:lnTo>
                      <a:pt x="38" y="1047"/>
                    </a:lnTo>
                    <a:lnTo>
                      <a:pt x="38" y="1047"/>
                    </a:lnTo>
                    <a:lnTo>
                      <a:pt x="46" y="1053"/>
                    </a:lnTo>
                    <a:lnTo>
                      <a:pt x="53" y="1061"/>
                    </a:lnTo>
                    <a:lnTo>
                      <a:pt x="67" y="1077"/>
                    </a:lnTo>
                    <a:lnTo>
                      <a:pt x="76" y="1091"/>
                    </a:lnTo>
                    <a:lnTo>
                      <a:pt x="79" y="1097"/>
                    </a:lnTo>
                    <a:lnTo>
                      <a:pt x="81" y="1101"/>
                    </a:lnTo>
                    <a:lnTo>
                      <a:pt x="81" y="1101"/>
                    </a:lnTo>
                    <a:lnTo>
                      <a:pt x="82" y="1107"/>
                    </a:lnTo>
                    <a:lnTo>
                      <a:pt x="83" y="1110"/>
                    </a:lnTo>
                    <a:lnTo>
                      <a:pt x="84" y="1111"/>
                    </a:lnTo>
                    <a:lnTo>
                      <a:pt x="87" y="1111"/>
                    </a:lnTo>
                    <a:lnTo>
                      <a:pt x="90" y="1110"/>
                    </a:lnTo>
                    <a:lnTo>
                      <a:pt x="93" y="1107"/>
                    </a:lnTo>
                    <a:lnTo>
                      <a:pt x="98" y="1102"/>
                    </a:lnTo>
                    <a:lnTo>
                      <a:pt x="98" y="1102"/>
                    </a:lnTo>
                    <a:lnTo>
                      <a:pt x="109" y="1091"/>
                    </a:lnTo>
                    <a:lnTo>
                      <a:pt x="121" y="1080"/>
                    </a:lnTo>
                    <a:lnTo>
                      <a:pt x="148" y="1058"/>
                    </a:lnTo>
                    <a:lnTo>
                      <a:pt x="148" y="1058"/>
                    </a:lnTo>
                    <a:lnTo>
                      <a:pt x="161" y="1046"/>
                    </a:lnTo>
                    <a:lnTo>
                      <a:pt x="172" y="1035"/>
                    </a:lnTo>
                    <a:lnTo>
                      <a:pt x="182" y="1023"/>
                    </a:lnTo>
                    <a:lnTo>
                      <a:pt x="190" y="1012"/>
                    </a:lnTo>
                    <a:lnTo>
                      <a:pt x="190" y="1012"/>
                    </a:lnTo>
                    <a:lnTo>
                      <a:pt x="193" y="1007"/>
                    </a:lnTo>
                    <a:lnTo>
                      <a:pt x="197" y="1003"/>
                    </a:lnTo>
                    <a:lnTo>
                      <a:pt x="201" y="1001"/>
                    </a:lnTo>
                    <a:lnTo>
                      <a:pt x="205" y="999"/>
                    </a:lnTo>
                    <a:lnTo>
                      <a:pt x="210" y="999"/>
                    </a:lnTo>
                    <a:lnTo>
                      <a:pt x="215" y="1001"/>
                    </a:lnTo>
                    <a:lnTo>
                      <a:pt x="221" y="1004"/>
                    </a:lnTo>
                    <a:lnTo>
                      <a:pt x="228" y="1009"/>
                    </a:lnTo>
                    <a:lnTo>
                      <a:pt x="228" y="1009"/>
                    </a:lnTo>
                    <a:lnTo>
                      <a:pt x="262" y="1038"/>
                    </a:lnTo>
                    <a:lnTo>
                      <a:pt x="280" y="1052"/>
                    </a:lnTo>
                    <a:lnTo>
                      <a:pt x="296" y="1063"/>
                    </a:lnTo>
                    <a:lnTo>
                      <a:pt x="296" y="1063"/>
                    </a:lnTo>
                    <a:lnTo>
                      <a:pt x="304" y="1067"/>
                    </a:lnTo>
                    <a:lnTo>
                      <a:pt x="313" y="1071"/>
                    </a:lnTo>
                    <a:lnTo>
                      <a:pt x="323" y="1074"/>
                    </a:lnTo>
                    <a:lnTo>
                      <a:pt x="333" y="1075"/>
                    </a:lnTo>
                    <a:lnTo>
                      <a:pt x="343" y="1075"/>
                    </a:lnTo>
                    <a:lnTo>
                      <a:pt x="353" y="1073"/>
                    </a:lnTo>
                    <a:lnTo>
                      <a:pt x="363" y="1069"/>
                    </a:lnTo>
                    <a:lnTo>
                      <a:pt x="368" y="1066"/>
                    </a:lnTo>
                    <a:lnTo>
                      <a:pt x="372" y="1062"/>
                    </a:lnTo>
                    <a:lnTo>
                      <a:pt x="372" y="1062"/>
                    </a:lnTo>
                    <a:lnTo>
                      <a:pt x="380" y="1055"/>
                    </a:lnTo>
                    <a:lnTo>
                      <a:pt x="387" y="1048"/>
                    </a:lnTo>
                    <a:lnTo>
                      <a:pt x="392" y="1041"/>
                    </a:lnTo>
                    <a:lnTo>
                      <a:pt x="396" y="1034"/>
                    </a:lnTo>
                    <a:lnTo>
                      <a:pt x="399" y="1028"/>
                    </a:lnTo>
                    <a:lnTo>
                      <a:pt x="401" y="1021"/>
                    </a:lnTo>
                    <a:lnTo>
                      <a:pt x="402" y="1014"/>
                    </a:lnTo>
                    <a:lnTo>
                      <a:pt x="403" y="1007"/>
                    </a:lnTo>
                    <a:lnTo>
                      <a:pt x="403" y="1007"/>
                    </a:lnTo>
                    <a:lnTo>
                      <a:pt x="402" y="992"/>
                    </a:lnTo>
                    <a:lnTo>
                      <a:pt x="401" y="985"/>
                    </a:lnTo>
                    <a:lnTo>
                      <a:pt x="402" y="978"/>
                    </a:lnTo>
                    <a:lnTo>
                      <a:pt x="404" y="972"/>
                    </a:lnTo>
                    <a:lnTo>
                      <a:pt x="408" y="965"/>
                    </a:lnTo>
                    <a:lnTo>
                      <a:pt x="414" y="960"/>
                    </a:lnTo>
                    <a:lnTo>
                      <a:pt x="424" y="955"/>
                    </a:lnTo>
                    <a:lnTo>
                      <a:pt x="424" y="955"/>
                    </a:lnTo>
                    <a:lnTo>
                      <a:pt x="444" y="947"/>
                    </a:lnTo>
                    <a:lnTo>
                      <a:pt x="452" y="945"/>
                    </a:lnTo>
                    <a:lnTo>
                      <a:pt x="460" y="944"/>
                    </a:lnTo>
                    <a:lnTo>
                      <a:pt x="466" y="945"/>
                    </a:lnTo>
                    <a:lnTo>
                      <a:pt x="473" y="949"/>
                    </a:lnTo>
                    <a:lnTo>
                      <a:pt x="480" y="955"/>
                    </a:lnTo>
                    <a:lnTo>
                      <a:pt x="488" y="963"/>
                    </a:lnTo>
                    <a:lnTo>
                      <a:pt x="488" y="963"/>
                    </a:lnTo>
                    <a:lnTo>
                      <a:pt x="496" y="972"/>
                    </a:lnTo>
                    <a:lnTo>
                      <a:pt x="503" y="978"/>
                    </a:lnTo>
                    <a:lnTo>
                      <a:pt x="510" y="982"/>
                    </a:lnTo>
                    <a:lnTo>
                      <a:pt x="516" y="985"/>
                    </a:lnTo>
                    <a:lnTo>
                      <a:pt x="522" y="986"/>
                    </a:lnTo>
                    <a:lnTo>
                      <a:pt x="529" y="988"/>
                    </a:lnTo>
                    <a:lnTo>
                      <a:pt x="544" y="991"/>
                    </a:lnTo>
                    <a:lnTo>
                      <a:pt x="544" y="991"/>
                    </a:lnTo>
                    <a:lnTo>
                      <a:pt x="564" y="998"/>
                    </a:lnTo>
                    <a:lnTo>
                      <a:pt x="586" y="1006"/>
                    </a:lnTo>
                    <a:lnTo>
                      <a:pt x="623" y="1021"/>
                    </a:lnTo>
                    <a:lnTo>
                      <a:pt x="623" y="1021"/>
                    </a:lnTo>
                    <a:lnTo>
                      <a:pt x="637" y="1029"/>
                    </a:lnTo>
                    <a:lnTo>
                      <a:pt x="655" y="1038"/>
                    </a:lnTo>
                    <a:lnTo>
                      <a:pt x="664" y="1043"/>
                    </a:lnTo>
                    <a:lnTo>
                      <a:pt x="673" y="1046"/>
                    </a:lnTo>
                    <a:lnTo>
                      <a:pt x="683" y="1048"/>
                    </a:lnTo>
                    <a:lnTo>
                      <a:pt x="693" y="1049"/>
                    </a:lnTo>
                    <a:lnTo>
                      <a:pt x="693" y="1049"/>
                    </a:lnTo>
                    <a:lnTo>
                      <a:pt x="732" y="1050"/>
                    </a:lnTo>
                    <a:lnTo>
                      <a:pt x="753" y="1050"/>
                    </a:lnTo>
                    <a:lnTo>
                      <a:pt x="772" y="1050"/>
                    </a:lnTo>
                    <a:lnTo>
                      <a:pt x="772" y="1050"/>
                    </a:lnTo>
                    <a:lnTo>
                      <a:pt x="777" y="1041"/>
                    </a:lnTo>
                    <a:lnTo>
                      <a:pt x="777" y="1041"/>
                    </a:lnTo>
                    <a:lnTo>
                      <a:pt x="789" y="1023"/>
                    </a:lnTo>
                    <a:lnTo>
                      <a:pt x="796" y="1012"/>
                    </a:lnTo>
                    <a:lnTo>
                      <a:pt x="803" y="1003"/>
                    </a:lnTo>
                    <a:lnTo>
                      <a:pt x="803" y="1003"/>
                    </a:lnTo>
                    <a:lnTo>
                      <a:pt x="811" y="996"/>
                    </a:lnTo>
                    <a:lnTo>
                      <a:pt x="816" y="988"/>
                    </a:lnTo>
                    <a:lnTo>
                      <a:pt x="821" y="979"/>
                    </a:lnTo>
                    <a:lnTo>
                      <a:pt x="824" y="970"/>
                    </a:lnTo>
                    <a:lnTo>
                      <a:pt x="824" y="970"/>
                    </a:lnTo>
                    <a:lnTo>
                      <a:pt x="827" y="960"/>
                    </a:lnTo>
                    <a:lnTo>
                      <a:pt x="830" y="951"/>
                    </a:lnTo>
                    <a:lnTo>
                      <a:pt x="833" y="948"/>
                    </a:lnTo>
                    <a:lnTo>
                      <a:pt x="836" y="944"/>
                    </a:lnTo>
                    <a:lnTo>
                      <a:pt x="840" y="941"/>
                    </a:lnTo>
                    <a:lnTo>
                      <a:pt x="844" y="939"/>
                    </a:lnTo>
                    <a:lnTo>
                      <a:pt x="844" y="939"/>
                    </a:lnTo>
                    <a:lnTo>
                      <a:pt x="864" y="930"/>
                    </a:lnTo>
                    <a:lnTo>
                      <a:pt x="873" y="926"/>
                    </a:lnTo>
                    <a:lnTo>
                      <a:pt x="882" y="919"/>
                    </a:lnTo>
                    <a:lnTo>
                      <a:pt x="882" y="919"/>
                    </a:lnTo>
                    <a:lnTo>
                      <a:pt x="906" y="899"/>
                    </a:lnTo>
                    <a:lnTo>
                      <a:pt x="949" y="866"/>
                    </a:lnTo>
                    <a:lnTo>
                      <a:pt x="992" y="833"/>
                    </a:lnTo>
                    <a:lnTo>
                      <a:pt x="1018" y="814"/>
                    </a:lnTo>
                    <a:lnTo>
                      <a:pt x="1018" y="814"/>
                    </a:lnTo>
                    <a:lnTo>
                      <a:pt x="1029" y="806"/>
                    </a:lnTo>
                    <a:lnTo>
                      <a:pt x="1037" y="799"/>
                    </a:lnTo>
                    <a:lnTo>
                      <a:pt x="1044" y="793"/>
                    </a:lnTo>
                    <a:lnTo>
                      <a:pt x="1050" y="785"/>
                    </a:lnTo>
                    <a:lnTo>
                      <a:pt x="1050" y="785"/>
                    </a:lnTo>
                    <a:lnTo>
                      <a:pt x="1056" y="776"/>
                    </a:lnTo>
                    <a:lnTo>
                      <a:pt x="1060" y="765"/>
                    </a:lnTo>
                    <a:lnTo>
                      <a:pt x="1064" y="751"/>
                    </a:lnTo>
                    <a:lnTo>
                      <a:pt x="1065" y="734"/>
                    </a:lnTo>
                    <a:lnTo>
                      <a:pt x="1065" y="734"/>
                    </a:lnTo>
                    <a:lnTo>
                      <a:pt x="1067" y="705"/>
                    </a:lnTo>
                    <a:lnTo>
                      <a:pt x="1067" y="696"/>
                    </a:lnTo>
                    <a:lnTo>
                      <a:pt x="1066" y="693"/>
                    </a:lnTo>
                    <a:lnTo>
                      <a:pt x="1064" y="689"/>
                    </a:lnTo>
                    <a:lnTo>
                      <a:pt x="1064" y="689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6" name="Freeform 13">
                <a:extLst>
                  <a:ext uri="{FF2B5EF4-FFF2-40B4-BE49-F238E27FC236}">
                    <a16:creationId xmlns:a16="http://schemas.microsoft.com/office/drawing/2014/main" id="{73C00046-1EB8-4636-A0DA-3490AFA61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1059"/>
                <a:ext cx="839" cy="1070"/>
              </a:xfrm>
              <a:custGeom>
                <a:avLst/>
                <a:gdLst>
                  <a:gd name="T0" fmla="*/ 782 w 839"/>
                  <a:gd name="T1" fmla="*/ 861 h 1070"/>
                  <a:gd name="T2" fmla="*/ 743 w 839"/>
                  <a:gd name="T3" fmla="*/ 805 h 1070"/>
                  <a:gd name="T4" fmla="*/ 725 w 839"/>
                  <a:gd name="T5" fmla="*/ 735 h 1070"/>
                  <a:gd name="T6" fmla="*/ 745 w 839"/>
                  <a:gd name="T7" fmla="*/ 689 h 1070"/>
                  <a:gd name="T8" fmla="*/ 723 w 839"/>
                  <a:gd name="T9" fmla="*/ 644 h 1070"/>
                  <a:gd name="T10" fmla="*/ 687 w 839"/>
                  <a:gd name="T11" fmla="*/ 564 h 1070"/>
                  <a:gd name="T12" fmla="*/ 663 w 839"/>
                  <a:gd name="T13" fmla="*/ 518 h 1070"/>
                  <a:gd name="T14" fmla="*/ 684 w 839"/>
                  <a:gd name="T15" fmla="*/ 477 h 1070"/>
                  <a:gd name="T16" fmla="*/ 728 w 839"/>
                  <a:gd name="T17" fmla="*/ 448 h 1070"/>
                  <a:gd name="T18" fmla="*/ 694 w 839"/>
                  <a:gd name="T19" fmla="*/ 411 h 1070"/>
                  <a:gd name="T20" fmla="*/ 615 w 839"/>
                  <a:gd name="T21" fmla="*/ 381 h 1070"/>
                  <a:gd name="T22" fmla="*/ 593 w 839"/>
                  <a:gd name="T23" fmla="*/ 310 h 1070"/>
                  <a:gd name="T24" fmla="*/ 532 w 839"/>
                  <a:gd name="T25" fmla="*/ 242 h 1070"/>
                  <a:gd name="T26" fmla="*/ 533 w 839"/>
                  <a:gd name="T27" fmla="*/ 201 h 1070"/>
                  <a:gd name="T28" fmla="*/ 540 w 839"/>
                  <a:gd name="T29" fmla="*/ 152 h 1070"/>
                  <a:gd name="T30" fmla="*/ 532 w 839"/>
                  <a:gd name="T31" fmla="*/ 138 h 1070"/>
                  <a:gd name="T32" fmla="*/ 489 w 839"/>
                  <a:gd name="T33" fmla="*/ 84 h 1070"/>
                  <a:gd name="T34" fmla="*/ 471 w 839"/>
                  <a:gd name="T35" fmla="*/ 61 h 1070"/>
                  <a:gd name="T36" fmla="*/ 416 w 839"/>
                  <a:gd name="T37" fmla="*/ 63 h 1070"/>
                  <a:gd name="T38" fmla="*/ 344 w 839"/>
                  <a:gd name="T39" fmla="*/ 35 h 1070"/>
                  <a:gd name="T40" fmla="*/ 298 w 839"/>
                  <a:gd name="T41" fmla="*/ 18 h 1070"/>
                  <a:gd name="T42" fmla="*/ 205 w 839"/>
                  <a:gd name="T43" fmla="*/ 2 h 1070"/>
                  <a:gd name="T44" fmla="*/ 82 w 839"/>
                  <a:gd name="T45" fmla="*/ 16 h 1070"/>
                  <a:gd name="T46" fmla="*/ 79 w 839"/>
                  <a:gd name="T47" fmla="*/ 50 h 1070"/>
                  <a:gd name="T48" fmla="*/ 74 w 839"/>
                  <a:gd name="T49" fmla="*/ 94 h 1070"/>
                  <a:gd name="T50" fmla="*/ 106 w 839"/>
                  <a:gd name="T51" fmla="*/ 137 h 1070"/>
                  <a:gd name="T52" fmla="*/ 155 w 839"/>
                  <a:gd name="T53" fmla="*/ 192 h 1070"/>
                  <a:gd name="T54" fmla="*/ 221 w 839"/>
                  <a:gd name="T55" fmla="*/ 207 h 1070"/>
                  <a:gd name="T56" fmla="*/ 261 w 839"/>
                  <a:gd name="T57" fmla="*/ 244 h 1070"/>
                  <a:gd name="T58" fmla="*/ 209 w 839"/>
                  <a:gd name="T59" fmla="*/ 303 h 1070"/>
                  <a:gd name="T60" fmla="*/ 186 w 839"/>
                  <a:gd name="T61" fmla="*/ 429 h 1070"/>
                  <a:gd name="T62" fmla="*/ 157 w 839"/>
                  <a:gd name="T63" fmla="*/ 530 h 1070"/>
                  <a:gd name="T64" fmla="*/ 100 w 839"/>
                  <a:gd name="T65" fmla="*/ 572 h 1070"/>
                  <a:gd name="T66" fmla="*/ 56 w 839"/>
                  <a:gd name="T67" fmla="*/ 640 h 1070"/>
                  <a:gd name="T68" fmla="*/ 1 w 839"/>
                  <a:gd name="T69" fmla="*/ 668 h 1070"/>
                  <a:gd name="T70" fmla="*/ 29 w 839"/>
                  <a:gd name="T71" fmla="*/ 692 h 1070"/>
                  <a:gd name="T72" fmla="*/ 93 w 839"/>
                  <a:gd name="T73" fmla="*/ 709 h 1070"/>
                  <a:gd name="T74" fmla="*/ 101 w 839"/>
                  <a:gd name="T75" fmla="*/ 778 h 1070"/>
                  <a:gd name="T76" fmla="*/ 156 w 839"/>
                  <a:gd name="T77" fmla="*/ 767 h 1070"/>
                  <a:gd name="T78" fmla="*/ 171 w 839"/>
                  <a:gd name="T79" fmla="*/ 784 h 1070"/>
                  <a:gd name="T80" fmla="*/ 219 w 839"/>
                  <a:gd name="T81" fmla="*/ 760 h 1070"/>
                  <a:gd name="T82" fmla="*/ 220 w 839"/>
                  <a:gd name="T83" fmla="*/ 790 h 1070"/>
                  <a:gd name="T84" fmla="*/ 248 w 839"/>
                  <a:gd name="T85" fmla="*/ 789 h 1070"/>
                  <a:gd name="T86" fmla="*/ 263 w 839"/>
                  <a:gd name="T87" fmla="*/ 854 h 1070"/>
                  <a:gd name="T88" fmla="*/ 265 w 839"/>
                  <a:gd name="T89" fmla="*/ 903 h 1070"/>
                  <a:gd name="T90" fmla="*/ 282 w 839"/>
                  <a:gd name="T91" fmla="*/ 949 h 1070"/>
                  <a:gd name="T92" fmla="*/ 287 w 839"/>
                  <a:gd name="T93" fmla="*/ 992 h 1070"/>
                  <a:gd name="T94" fmla="*/ 345 w 839"/>
                  <a:gd name="T95" fmla="*/ 1061 h 1070"/>
                  <a:gd name="T96" fmla="*/ 398 w 839"/>
                  <a:gd name="T97" fmla="*/ 1067 h 1070"/>
                  <a:gd name="T98" fmla="*/ 491 w 839"/>
                  <a:gd name="T99" fmla="*/ 1052 h 1070"/>
                  <a:gd name="T100" fmla="*/ 570 w 839"/>
                  <a:gd name="T101" fmla="*/ 1041 h 1070"/>
                  <a:gd name="T102" fmla="*/ 599 w 839"/>
                  <a:gd name="T103" fmla="*/ 1009 h 1070"/>
                  <a:gd name="T104" fmla="*/ 725 w 839"/>
                  <a:gd name="T105" fmla="*/ 981 h 1070"/>
                  <a:gd name="T106" fmla="*/ 751 w 839"/>
                  <a:gd name="T107" fmla="*/ 952 h 1070"/>
                  <a:gd name="T108" fmla="*/ 831 w 839"/>
                  <a:gd name="T109" fmla="*/ 902 h 1070"/>
                  <a:gd name="T110" fmla="*/ 833 w 839"/>
                  <a:gd name="T111" fmla="*/ 887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39" h="1070">
                    <a:moveTo>
                      <a:pt x="833" y="887"/>
                    </a:moveTo>
                    <a:lnTo>
                      <a:pt x="833" y="887"/>
                    </a:lnTo>
                    <a:lnTo>
                      <a:pt x="831" y="885"/>
                    </a:lnTo>
                    <a:lnTo>
                      <a:pt x="827" y="882"/>
                    </a:lnTo>
                    <a:lnTo>
                      <a:pt x="815" y="875"/>
                    </a:lnTo>
                    <a:lnTo>
                      <a:pt x="800" y="868"/>
                    </a:lnTo>
                    <a:lnTo>
                      <a:pt x="782" y="861"/>
                    </a:lnTo>
                    <a:lnTo>
                      <a:pt x="782" y="861"/>
                    </a:lnTo>
                    <a:lnTo>
                      <a:pt x="773" y="857"/>
                    </a:lnTo>
                    <a:lnTo>
                      <a:pt x="766" y="851"/>
                    </a:lnTo>
                    <a:lnTo>
                      <a:pt x="759" y="846"/>
                    </a:lnTo>
                    <a:lnTo>
                      <a:pt x="754" y="840"/>
                    </a:lnTo>
                    <a:lnTo>
                      <a:pt x="746" y="829"/>
                    </a:lnTo>
                    <a:lnTo>
                      <a:pt x="743" y="823"/>
                    </a:lnTo>
                    <a:lnTo>
                      <a:pt x="743" y="823"/>
                    </a:lnTo>
                    <a:lnTo>
                      <a:pt x="743" y="805"/>
                    </a:lnTo>
                    <a:lnTo>
                      <a:pt x="743" y="792"/>
                    </a:lnTo>
                    <a:lnTo>
                      <a:pt x="741" y="781"/>
                    </a:lnTo>
                    <a:lnTo>
                      <a:pt x="741" y="781"/>
                    </a:lnTo>
                    <a:lnTo>
                      <a:pt x="738" y="771"/>
                    </a:lnTo>
                    <a:lnTo>
                      <a:pt x="733" y="760"/>
                    </a:lnTo>
                    <a:lnTo>
                      <a:pt x="728" y="748"/>
                    </a:lnTo>
                    <a:lnTo>
                      <a:pt x="727" y="742"/>
                    </a:lnTo>
                    <a:lnTo>
                      <a:pt x="725" y="735"/>
                    </a:lnTo>
                    <a:lnTo>
                      <a:pt x="725" y="735"/>
                    </a:lnTo>
                    <a:lnTo>
                      <a:pt x="725" y="729"/>
                    </a:lnTo>
                    <a:lnTo>
                      <a:pt x="727" y="723"/>
                    </a:lnTo>
                    <a:lnTo>
                      <a:pt x="729" y="717"/>
                    </a:lnTo>
                    <a:lnTo>
                      <a:pt x="732" y="711"/>
                    </a:lnTo>
                    <a:lnTo>
                      <a:pt x="739" y="700"/>
                    </a:lnTo>
                    <a:lnTo>
                      <a:pt x="743" y="695"/>
                    </a:lnTo>
                    <a:lnTo>
                      <a:pt x="745" y="689"/>
                    </a:lnTo>
                    <a:lnTo>
                      <a:pt x="745" y="689"/>
                    </a:lnTo>
                    <a:lnTo>
                      <a:pt x="746" y="683"/>
                    </a:lnTo>
                    <a:lnTo>
                      <a:pt x="745" y="678"/>
                    </a:lnTo>
                    <a:lnTo>
                      <a:pt x="743" y="673"/>
                    </a:lnTo>
                    <a:lnTo>
                      <a:pt x="739" y="668"/>
                    </a:lnTo>
                    <a:lnTo>
                      <a:pt x="730" y="657"/>
                    </a:lnTo>
                    <a:lnTo>
                      <a:pt x="726" y="651"/>
                    </a:lnTo>
                    <a:lnTo>
                      <a:pt x="723" y="644"/>
                    </a:lnTo>
                    <a:lnTo>
                      <a:pt x="723" y="644"/>
                    </a:lnTo>
                    <a:lnTo>
                      <a:pt x="716" y="631"/>
                    </a:lnTo>
                    <a:lnTo>
                      <a:pt x="708" y="618"/>
                    </a:lnTo>
                    <a:lnTo>
                      <a:pt x="702" y="606"/>
                    </a:lnTo>
                    <a:lnTo>
                      <a:pt x="696" y="594"/>
                    </a:lnTo>
                    <a:lnTo>
                      <a:pt x="696" y="594"/>
                    </a:lnTo>
                    <a:lnTo>
                      <a:pt x="691" y="580"/>
                    </a:lnTo>
                    <a:lnTo>
                      <a:pt x="687" y="564"/>
                    </a:lnTo>
                    <a:lnTo>
                      <a:pt x="682" y="550"/>
                    </a:lnTo>
                    <a:lnTo>
                      <a:pt x="678" y="544"/>
                    </a:lnTo>
                    <a:lnTo>
                      <a:pt x="674" y="538"/>
                    </a:lnTo>
                    <a:lnTo>
                      <a:pt x="674" y="538"/>
                    </a:lnTo>
                    <a:lnTo>
                      <a:pt x="670" y="534"/>
                    </a:lnTo>
                    <a:lnTo>
                      <a:pt x="667" y="529"/>
                    </a:lnTo>
                    <a:lnTo>
                      <a:pt x="664" y="523"/>
                    </a:lnTo>
                    <a:lnTo>
                      <a:pt x="663" y="518"/>
                    </a:lnTo>
                    <a:lnTo>
                      <a:pt x="662" y="512"/>
                    </a:lnTo>
                    <a:lnTo>
                      <a:pt x="662" y="506"/>
                    </a:lnTo>
                    <a:lnTo>
                      <a:pt x="664" y="499"/>
                    </a:lnTo>
                    <a:lnTo>
                      <a:pt x="667" y="492"/>
                    </a:lnTo>
                    <a:lnTo>
                      <a:pt x="667" y="492"/>
                    </a:lnTo>
                    <a:lnTo>
                      <a:pt x="671" y="486"/>
                    </a:lnTo>
                    <a:lnTo>
                      <a:pt x="677" y="481"/>
                    </a:lnTo>
                    <a:lnTo>
                      <a:pt x="684" y="477"/>
                    </a:lnTo>
                    <a:lnTo>
                      <a:pt x="692" y="474"/>
                    </a:lnTo>
                    <a:lnTo>
                      <a:pt x="707" y="469"/>
                    </a:lnTo>
                    <a:lnTo>
                      <a:pt x="714" y="466"/>
                    </a:lnTo>
                    <a:lnTo>
                      <a:pt x="720" y="462"/>
                    </a:lnTo>
                    <a:lnTo>
                      <a:pt x="720" y="462"/>
                    </a:lnTo>
                    <a:lnTo>
                      <a:pt x="725" y="458"/>
                    </a:lnTo>
                    <a:lnTo>
                      <a:pt x="727" y="453"/>
                    </a:lnTo>
                    <a:lnTo>
                      <a:pt x="728" y="448"/>
                    </a:lnTo>
                    <a:lnTo>
                      <a:pt x="728" y="444"/>
                    </a:lnTo>
                    <a:lnTo>
                      <a:pt x="726" y="439"/>
                    </a:lnTo>
                    <a:lnTo>
                      <a:pt x="723" y="434"/>
                    </a:lnTo>
                    <a:lnTo>
                      <a:pt x="716" y="424"/>
                    </a:lnTo>
                    <a:lnTo>
                      <a:pt x="716" y="424"/>
                    </a:lnTo>
                    <a:lnTo>
                      <a:pt x="711" y="419"/>
                    </a:lnTo>
                    <a:lnTo>
                      <a:pt x="703" y="415"/>
                    </a:lnTo>
                    <a:lnTo>
                      <a:pt x="694" y="411"/>
                    </a:lnTo>
                    <a:lnTo>
                      <a:pt x="684" y="408"/>
                    </a:lnTo>
                    <a:lnTo>
                      <a:pt x="660" y="401"/>
                    </a:lnTo>
                    <a:lnTo>
                      <a:pt x="635" y="394"/>
                    </a:lnTo>
                    <a:lnTo>
                      <a:pt x="635" y="394"/>
                    </a:lnTo>
                    <a:lnTo>
                      <a:pt x="629" y="391"/>
                    </a:lnTo>
                    <a:lnTo>
                      <a:pt x="624" y="388"/>
                    </a:lnTo>
                    <a:lnTo>
                      <a:pt x="619" y="385"/>
                    </a:lnTo>
                    <a:lnTo>
                      <a:pt x="615" y="381"/>
                    </a:lnTo>
                    <a:lnTo>
                      <a:pt x="612" y="376"/>
                    </a:lnTo>
                    <a:lnTo>
                      <a:pt x="609" y="371"/>
                    </a:lnTo>
                    <a:lnTo>
                      <a:pt x="605" y="360"/>
                    </a:lnTo>
                    <a:lnTo>
                      <a:pt x="601" y="348"/>
                    </a:lnTo>
                    <a:lnTo>
                      <a:pt x="599" y="335"/>
                    </a:lnTo>
                    <a:lnTo>
                      <a:pt x="596" y="323"/>
                    </a:lnTo>
                    <a:lnTo>
                      <a:pt x="593" y="310"/>
                    </a:lnTo>
                    <a:lnTo>
                      <a:pt x="593" y="310"/>
                    </a:lnTo>
                    <a:lnTo>
                      <a:pt x="588" y="299"/>
                    </a:lnTo>
                    <a:lnTo>
                      <a:pt x="582" y="289"/>
                    </a:lnTo>
                    <a:lnTo>
                      <a:pt x="574" y="280"/>
                    </a:lnTo>
                    <a:lnTo>
                      <a:pt x="566" y="271"/>
                    </a:lnTo>
                    <a:lnTo>
                      <a:pt x="548" y="256"/>
                    </a:lnTo>
                    <a:lnTo>
                      <a:pt x="539" y="249"/>
                    </a:lnTo>
                    <a:lnTo>
                      <a:pt x="532" y="242"/>
                    </a:lnTo>
                    <a:lnTo>
                      <a:pt x="532" y="242"/>
                    </a:lnTo>
                    <a:lnTo>
                      <a:pt x="529" y="238"/>
                    </a:lnTo>
                    <a:lnTo>
                      <a:pt x="526" y="235"/>
                    </a:lnTo>
                    <a:lnTo>
                      <a:pt x="525" y="231"/>
                    </a:lnTo>
                    <a:lnTo>
                      <a:pt x="524" y="228"/>
                    </a:lnTo>
                    <a:lnTo>
                      <a:pt x="524" y="221"/>
                    </a:lnTo>
                    <a:lnTo>
                      <a:pt x="526" y="214"/>
                    </a:lnTo>
                    <a:lnTo>
                      <a:pt x="530" y="208"/>
                    </a:lnTo>
                    <a:lnTo>
                      <a:pt x="533" y="201"/>
                    </a:lnTo>
                    <a:lnTo>
                      <a:pt x="537" y="194"/>
                    </a:lnTo>
                    <a:lnTo>
                      <a:pt x="540" y="186"/>
                    </a:lnTo>
                    <a:lnTo>
                      <a:pt x="540" y="186"/>
                    </a:lnTo>
                    <a:lnTo>
                      <a:pt x="542" y="178"/>
                    </a:lnTo>
                    <a:lnTo>
                      <a:pt x="543" y="172"/>
                    </a:lnTo>
                    <a:lnTo>
                      <a:pt x="543" y="165"/>
                    </a:lnTo>
                    <a:lnTo>
                      <a:pt x="542" y="160"/>
                    </a:lnTo>
                    <a:lnTo>
                      <a:pt x="540" y="152"/>
                    </a:lnTo>
                    <a:lnTo>
                      <a:pt x="539" y="150"/>
                    </a:lnTo>
                    <a:lnTo>
                      <a:pt x="539" y="148"/>
                    </a:lnTo>
                    <a:lnTo>
                      <a:pt x="539" y="148"/>
                    </a:lnTo>
                    <a:lnTo>
                      <a:pt x="537" y="148"/>
                    </a:lnTo>
                    <a:lnTo>
                      <a:pt x="536" y="148"/>
                    </a:lnTo>
                    <a:lnTo>
                      <a:pt x="534" y="146"/>
                    </a:lnTo>
                    <a:lnTo>
                      <a:pt x="532" y="143"/>
                    </a:lnTo>
                    <a:lnTo>
                      <a:pt x="532" y="138"/>
                    </a:lnTo>
                    <a:lnTo>
                      <a:pt x="532" y="138"/>
                    </a:lnTo>
                    <a:lnTo>
                      <a:pt x="530" y="134"/>
                    </a:lnTo>
                    <a:lnTo>
                      <a:pt x="527" y="128"/>
                    </a:lnTo>
                    <a:lnTo>
                      <a:pt x="517" y="114"/>
                    </a:lnTo>
                    <a:lnTo>
                      <a:pt x="504" y="98"/>
                    </a:lnTo>
                    <a:lnTo>
                      <a:pt x="497" y="90"/>
                    </a:lnTo>
                    <a:lnTo>
                      <a:pt x="489" y="84"/>
                    </a:lnTo>
                    <a:lnTo>
                      <a:pt x="489" y="84"/>
                    </a:lnTo>
                    <a:lnTo>
                      <a:pt x="483" y="78"/>
                    </a:lnTo>
                    <a:lnTo>
                      <a:pt x="478" y="74"/>
                    </a:lnTo>
                    <a:lnTo>
                      <a:pt x="472" y="66"/>
                    </a:lnTo>
                    <a:lnTo>
                      <a:pt x="471" y="62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62" y="64"/>
                    </a:lnTo>
                    <a:lnTo>
                      <a:pt x="452" y="66"/>
                    </a:lnTo>
                    <a:lnTo>
                      <a:pt x="452" y="66"/>
                    </a:lnTo>
                    <a:lnTo>
                      <a:pt x="440" y="68"/>
                    </a:lnTo>
                    <a:lnTo>
                      <a:pt x="430" y="68"/>
                    </a:lnTo>
                    <a:lnTo>
                      <a:pt x="422" y="66"/>
                    </a:lnTo>
                    <a:lnTo>
                      <a:pt x="416" y="63"/>
                    </a:lnTo>
                    <a:lnTo>
                      <a:pt x="405" y="57"/>
                    </a:lnTo>
                    <a:lnTo>
                      <a:pt x="399" y="54"/>
                    </a:lnTo>
                    <a:lnTo>
                      <a:pt x="391" y="52"/>
                    </a:lnTo>
                    <a:lnTo>
                      <a:pt x="391" y="52"/>
                    </a:lnTo>
                    <a:lnTo>
                      <a:pt x="376" y="49"/>
                    </a:lnTo>
                    <a:lnTo>
                      <a:pt x="362" y="45"/>
                    </a:lnTo>
                    <a:lnTo>
                      <a:pt x="349" y="39"/>
                    </a:lnTo>
                    <a:lnTo>
                      <a:pt x="344" y="35"/>
                    </a:lnTo>
                    <a:lnTo>
                      <a:pt x="340" y="32"/>
                    </a:lnTo>
                    <a:lnTo>
                      <a:pt x="340" y="32"/>
                    </a:lnTo>
                    <a:lnTo>
                      <a:pt x="336" y="28"/>
                    </a:lnTo>
                    <a:lnTo>
                      <a:pt x="331" y="25"/>
                    </a:lnTo>
                    <a:lnTo>
                      <a:pt x="325" y="22"/>
                    </a:lnTo>
                    <a:lnTo>
                      <a:pt x="318" y="20"/>
                    </a:lnTo>
                    <a:lnTo>
                      <a:pt x="309" y="19"/>
                    </a:lnTo>
                    <a:lnTo>
                      <a:pt x="298" y="18"/>
                    </a:lnTo>
                    <a:lnTo>
                      <a:pt x="269" y="18"/>
                    </a:lnTo>
                    <a:lnTo>
                      <a:pt x="269" y="18"/>
                    </a:lnTo>
                    <a:lnTo>
                      <a:pt x="253" y="17"/>
                    </a:lnTo>
                    <a:lnTo>
                      <a:pt x="241" y="16"/>
                    </a:lnTo>
                    <a:lnTo>
                      <a:pt x="231" y="13"/>
                    </a:lnTo>
                    <a:lnTo>
                      <a:pt x="224" y="11"/>
                    </a:lnTo>
                    <a:lnTo>
                      <a:pt x="212" y="5"/>
                    </a:lnTo>
                    <a:lnTo>
                      <a:pt x="205" y="2"/>
                    </a:lnTo>
                    <a:lnTo>
                      <a:pt x="198" y="0"/>
                    </a:lnTo>
                    <a:lnTo>
                      <a:pt x="198" y="0"/>
                    </a:lnTo>
                    <a:lnTo>
                      <a:pt x="189" y="0"/>
                    </a:lnTo>
                    <a:lnTo>
                      <a:pt x="177" y="0"/>
                    </a:lnTo>
                    <a:lnTo>
                      <a:pt x="148" y="4"/>
                    </a:lnTo>
                    <a:lnTo>
                      <a:pt x="115" y="10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7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73" y="35"/>
                    </a:lnTo>
                    <a:lnTo>
                      <a:pt x="77" y="43"/>
                    </a:lnTo>
                    <a:lnTo>
                      <a:pt x="79" y="50"/>
                    </a:lnTo>
                    <a:lnTo>
                      <a:pt x="79" y="50"/>
                    </a:lnTo>
                    <a:lnTo>
                      <a:pt x="80" y="60"/>
                    </a:lnTo>
                    <a:lnTo>
                      <a:pt x="79" y="66"/>
                    </a:lnTo>
                    <a:lnTo>
                      <a:pt x="76" y="72"/>
                    </a:lnTo>
                    <a:lnTo>
                      <a:pt x="74" y="79"/>
                    </a:lnTo>
                    <a:lnTo>
                      <a:pt x="74" y="79"/>
                    </a:lnTo>
                    <a:lnTo>
                      <a:pt x="73" y="88"/>
                    </a:lnTo>
                    <a:lnTo>
                      <a:pt x="74" y="94"/>
                    </a:lnTo>
                    <a:lnTo>
                      <a:pt x="75" y="99"/>
                    </a:lnTo>
                    <a:lnTo>
                      <a:pt x="77" y="104"/>
                    </a:lnTo>
                    <a:lnTo>
                      <a:pt x="77" y="104"/>
                    </a:lnTo>
                    <a:lnTo>
                      <a:pt x="82" y="109"/>
                    </a:lnTo>
                    <a:lnTo>
                      <a:pt x="89" y="117"/>
                    </a:lnTo>
                    <a:lnTo>
                      <a:pt x="97" y="126"/>
                    </a:lnTo>
                    <a:lnTo>
                      <a:pt x="106" y="137"/>
                    </a:lnTo>
                    <a:lnTo>
                      <a:pt x="106" y="137"/>
                    </a:lnTo>
                    <a:lnTo>
                      <a:pt x="120" y="159"/>
                    </a:lnTo>
                    <a:lnTo>
                      <a:pt x="127" y="169"/>
                    </a:lnTo>
                    <a:lnTo>
                      <a:pt x="134" y="179"/>
                    </a:lnTo>
                    <a:lnTo>
                      <a:pt x="134" y="179"/>
                    </a:lnTo>
                    <a:lnTo>
                      <a:pt x="138" y="183"/>
                    </a:lnTo>
                    <a:lnTo>
                      <a:pt x="143" y="186"/>
                    </a:lnTo>
                    <a:lnTo>
                      <a:pt x="149" y="189"/>
                    </a:lnTo>
                    <a:lnTo>
                      <a:pt x="155" y="192"/>
                    </a:lnTo>
                    <a:lnTo>
                      <a:pt x="168" y="195"/>
                    </a:lnTo>
                    <a:lnTo>
                      <a:pt x="179" y="195"/>
                    </a:lnTo>
                    <a:lnTo>
                      <a:pt x="179" y="195"/>
                    </a:lnTo>
                    <a:lnTo>
                      <a:pt x="190" y="196"/>
                    </a:lnTo>
                    <a:lnTo>
                      <a:pt x="201" y="198"/>
                    </a:lnTo>
                    <a:lnTo>
                      <a:pt x="211" y="202"/>
                    </a:lnTo>
                    <a:lnTo>
                      <a:pt x="221" y="207"/>
                    </a:lnTo>
                    <a:lnTo>
                      <a:pt x="221" y="207"/>
                    </a:lnTo>
                    <a:lnTo>
                      <a:pt x="235" y="216"/>
                    </a:lnTo>
                    <a:lnTo>
                      <a:pt x="253" y="228"/>
                    </a:lnTo>
                    <a:lnTo>
                      <a:pt x="253" y="228"/>
                    </a:lnTo>
                    <a:lnTo>
                      <a:pt x="259" y="233"/>
                    </a:lnTo>
                    <a:lnTo>
                      <a:pt x="262" y="236"/>
                    </a:lnTo>
                    <a:lnTo>
                      <a:pt x="263" y="239"/>
                    </a:lnTo>
                    <a:lnTo>
                      <a:pt x="263" y="241"/>
                    </a:lnTo>
                    <a:lnTo>
                      <a:pt x="261" y="244"/>
                    </a:lnTo>
                    <a:lnTo>
                      <a:pt x="259" y="246"/>
                    </a:lnTo>
                    <a:lnTo>
                      <a:pt x="253" y="251"/>
                    </a:lnTo>
                    <a:lnTo>
                      <a:pt x="253" y="251"/>
                    </a:lnTo>
                    <a:lnTo>
                      <a:pt x="233" y="272"/>
                    </a:lnTo>
                    <a:lnTo>
                      <a:pt x="221" y="286"/>
                    </a:lnTo>
                    <a:lnTo>
                      <a:pt x="212" y="297"/>
                    </a:lnTo>
                    <a:lnTo>
                      <a:pt x="212" y="297"/>
                    </a:lnTo>
                    <a:lnTo>
                      <a:pt x="209" y="303"/>
                    </a:lnTo>
                    <a:lnTo>
                      <a:pt x="207" y="312"/>
                    </a:lnTo>
                    <a:lnTo>
                      <a:pt x="204" y="333"/>
                    </a:lnTo>
                    <a:lnTo>
                      <a:pt x="201" y="357"/>
                    </a:lnTo>
                    <a:lnTo>
                      <a:pt x="199" y="367"/>
                    </a:lnTo>
                    <a:lnTo>
                      <a:pt x="197" y="377"/>
                    </a:lnTo>
                    <a:lnTo>
                      <a:pt x="197" y="377"/>
                    </a:lnTo>
                    <a:lnTo>
                      <a:pt x="192" y="399"/>
                    </a:lnTo>
                    <a:lnTo>
                      <a:pt x="186" y="429"/>
                    </a:lnTo>
                    <a:lnTo>
                      <a:pt x="181" y="461"/>
                    </a:lnTo>
                    <a:lnTo>
                      <a:pt x="178" y="493"/>
                    </a:lnTo>
                    <a:lnTo>
                      <a:pt x="178" y="493"/>
                    </a:lnTo>
                    <a:lnTo>
                      <a:pt x="176" y="506"/>
                    </a:lnTo>
                    <a:lnTo>
                      <a:pt x="173" y="515"/>
                    </a:lnTo>
                    <a:lnTo>
                      <a:pt x="169" y="522"/>
                    </a:lnTo>
                    <a:lnTo>
                      <a:pt x="163" y="527"/>
                    </a:lnTo>
                    <a:lnTo>
                      <a:pt x="157" y="530"/>
                    </a:lnTo>
                    <a:lnTo>
                      <a:pt x="150" y="533"/>
                    </a:lnTo>
                    <a:lnTo>
                      <a:pt x="134" y="537"/>
                    </a:lnTo>
                    <a:lnTo>
                      <a:pt x="134" y="537"/>
                    </a:lnTo>
                    <a:lnTo>
                      <a:pt x="130" y="538"/>
                    </a:lnTo>
                    <a:lnTo>
                      <a:pt x="125" y="541"/>
                    </a:lnTo>
                    <a:lnTo>
                      <a:pt x="117" y="549"/>
                    </a:lnTo>
                    <a:lnTo>
                      <a:pt x="108" y="560"/>
                    </a:lnTo>
                    <a:lnTo>
                      <a:pt x="100" y="572"/>
                    </a:lnTo>
                    <a:lnTo>
                      <a:pt x="93" y="585"/>
                    </a:lnTo>
                    <a:lnTo>
                      <a:pt x="86" y="598"/>
                    </a:lnTo>
                    <a:lnTo>
                      <a:pt x="76" y="618"/>
                    </a:lnTo>
                    <a:lnTo>
                      <a:pt x="76" y="618"/>
                    </a:lnTo>
                    <a:lnTo>
                      <a:pt x="73" y="625"/>
                    </a:lnTo>
                    <a:lnTo>
                      <a:pt x="68" y="631"/>
                    </a:lnTo>
                    <a:lnTo>
                      <a:pt x="62" y="636"/>
                    </a:lnTo>
                    <a:lnTo>
                      <a:pt x="56" y="640"/>
                    </a:lnTo>
                    <a:lnTo>
                      <a:pt x="43" y="647"/>
                    </a:lnTo>
                    <a:lnTo>
                      <a:pt x="31" y="652"/>
                    </a:lnTo>
                    <a:lnTo>
                      <a:pt x="31" y="652"/>
                    </a:lnTo>
                    <a:lnTo>
                      <a:pt x="20" y="656"/>
                    </a:lnTo>
                    <a:lnTo>
                      <a:pt x="10" y="660"/>
                    </a:lnTo>
                    <a:lnTo>
                      <a:pt x="6" y="662"/>
                    </a:lnTo>
                    <a:lnTo>
                      <a:pt x="3" y="665"/>
                    </a:lnTo>
                    <a:lnTo>
                      <a:pt x="1" y="668"/>
                    </a:lnTo>
                    <a:lnTo>
                      <a:pt x="0" y="673"/>
                    </a:lnTo>
                    <a:lnTo>
                      <a:pt x="0" y="673"/>
                    </a:lnTo>
                    <a:lnTo>
                      <a:pt x="0" y="675"/>
                    </a:lnTo>
                    <a:lnTo>
                      <a:pt x="1" y="678"/>
                    </a:lnTo>
                    <a:lnTo>
                      <a:pt x="5" y="682"/>
                    </a:lnTo>
                    <a:lnTo>
                      <a:pt x="11" y="686"/>
                    </a:lnTo>
                    <a:lnTo>
                      <a:pt x="20" y="689"/>
                    </a:lnTo>
                    <a:lnTo>
                      <a:pt x="29" y="692"/>
                    </a:lnTo>
                    <a:lnTo>
                      <a:pt x="38" y="694"/>
                    </a:lnTo>
                    <a:lnTo>
                      <a:pt x="57" y="697"/>
                    </a:lnTo>
                    <a:lnTo>
                      <a:pt x="57" y="697"/>
                    </a:lnTo>
                    <a:lnTo>
                      <a:pt x="79" y="699"/>
                    </a:lnTo>
                    <a:lnTo>
                      <a:pt x="84" y="700"/>
                    </a:lnTo>
                    <a:lnTo>
                      <a:pt x="90" y="705"/>
                    </a:lnTo>
                    <a:lnTo>
                      <a:pt x="90" y="705"/>
                    </a:lnTo>
                    <a:lnTo>
                      <a:pt x="93" y="709"/>
                    </a:lnTo>
                    <a:lnTo>
                      <a:pt x="95" y="715"/>
                    </a:lnTo>
                    <a:lnTo>
                      <a:pt x="97" y="722"/>
                    </a:lnTo>
                    <a:lnTo>
                      <a:pt x="98" y="731"/>
                    </a:lnTo>
                    <a:lnTo>
                      <a:pt x="100" y="749"/>
                    </a:lnTo>
                    <a:lnTo>
                      <a:pt x="101" y="764"/>
                    </a:lnTo>
                    <a:lnTo>
                      <a:pt x="101" y="764"/>
                    </a:lnTo>
                    <a:lnTo>
                      <a:pt x="101" y="778"/>
                    </a:lnTo>
                    <a:lnTo>
                      <a:pt x="101" y="778"/>
                    </a:lnTo>
                    <a:lnTo>
                      <a:pt x="107" y="778"/>
                    </a:lnTo>
                    <a:lnTo>
                      <a:pt x="112" y="778"/>
                    </a:lnTo>
                    <a:lnTo>
                      <a:pt x="122" y="776"/>
                    </a:lnTo>
                    <a:lnTo>
                      <a:pt x="132" y="773"/>
                    </a:lnTo>
                    <a:lnTo>
                      <a:pt x="141" y="770"/>
                    </a:lnTo>
                    <a:lnTo>
                      <a:pt x="149" y="768"/>
                    </a:lnTo>
                    <a:lnTo>
                      <a:pt x="152" y="767"/>
                    </a:lnTo>
                    <a:lnTo>
                      <a:pt x="156" y="767"/>
                    </a:lnTo>
                    <a:lnTo>
                      <a:pt x="158" y="768"/>
                    </a:lnTo>
                    <a:lnTo>
                      <a:pt x="160" y="770"/>
                    </a:lnTo>
                    <a:lnTo>
                      <a:pt x="162" y="773"/>
                    </a:lnTo>
                    <a:lnTo>
                      <a:pt x="164" y="776"/>
                    </a:lnTo>
                    <a:lnTo>
                      <a:pt x="164" y="776"/>
                    </a:lnTo>
                    <a:lnTo>
                      <a:pt x="165" y="781"/>
                    </a:lnTo>
                    <a:lnTo>
                      <a:pt x="168" y="784"/>
                    </a:lnTo>
                    <a:lnTo>
                      <a:pt x="171" y="784"/>
                    </a:lnTo>
                    <a:lnTo>
                      <a:pt x="175" y="783"/>
                    </a:lnTo>
                    <a:lnTo>
                      <a:pt x="180" y="781"/>
                    </a:lnTo>
                    <a:lnTo>
                      <a:pt x="184" y="778"/>
                    </a:lnTo>
                    <a:lnTo>
                      <a:pt x="195" y="771"/>
                    </a:lnTo>
                    <a:lnTo>
                      <a:pt x="205" y="764"/>
                    </a:lnTo>
                    <a:lnTo>
                      <a:pt x="210" y="761"/>
                    </a:lnTo>
                    <a:lnTo>
                      <a:pt x="215" y="760"/>
                    </a:lnTo>
                    <a:lnTo>
                      <a:pt x="219" y="760"/>
                    </a:lnTo>
                    <a:lnTo>
                      <a:pt x="223" y="762"/>
                    </a:lnTo>
                    <a:lnTo>
                      <a:pt x="227" y="766"/>
                    </a:lnTo>
                    <a:lnTo>
                      <a:pt x="229" y="772"/>
                    </a:lnTo>
                    <a:lnTo>
                      <a:pt x="229" y="772"/>
                    </a:lnTo>
                    <a:lnTo>
                      <a:pt x="229" y="775"/>
                    </a:lnTo>
                    <a:lnTo>
                      <a:pt x="229" y="777"/>
                    </a:lnTo>
                    <a:lnTo>
                      <a:pt x="226" y="782"/>
                    </a:lnTo>
                    <a:lnTo>
                      <a:pt x="220" y="790"/>
                    </a:lnTo>
                    <a:lnTo>
                      <a:pt x="219" y="793"/>
                    </a:lnTo>
                    <a:lnTo>
                      <a:pt x="219" y="793"/>
                    </a:lnTo>
                    <a:lnTo>
                      <a:pt x="221" y="794"/>
                    </a:lnTo>
                    <a:lnTo>
                      <a:pt x="228" y="792"/>
                    </a:lnTo>
                    <a:lnTo>
                      <a:pt x="241" y="789"/>
                    </a:lnTo>
                    <a:lnTo>
                      <a:pt x="241" y="789"/>
                    </a:lnTo>
                    <a:lnTo>
                      <a:pt x="245" y="788"/>
                    </a:lnTo>
                    <a:lnTo>
                      <a:pt x="248" y="789"/>
                    </a:lnTo>
                    <a:lnTo>
                      <a:pt x="250" y="791"/>
                    </a:lnTo>
                    <a:lnTo>
                      <a:pt x="253" y="795"/>
                    </a:lnTo>
                    <a:lnTo>
                      <a:pt x="254" y="799"/>
                    </a:lnTo>
                    <a:lnTo>
                      <a:pt x="256" y="804"/>
                    </a:lnTo>
                    <a:lnTo>
                      <a:pt x="258" y="815"/>
                    </a:lnTo>
                    <a:lnTo>
                      <a:pt x="260" y="839"/>
                    </a:lnTo>
                    <a:lnTo>
                      <a:pt x="262" y="850"/>
                    </a:lnTo>
                    <a:lnTo>
                      <a:pt x="263" y="854"/>
                    </a:lnTo>
                    <a:lnTo>
                      <a:pt x="265" y="858"/>
                    </a:lnTo>
                    <a:lnTo>
                      <a:pt x="265" y="858"/>
                    </a:lnTo>
                    <a:lnTo>
                      <a:pt x="268" y="863"/>
                    </a:lnTo>
                    <a:lnTo>
                      <a:pt x="269" y="868"/>
                    </a:lnTo>
                    <a:lnTo>
                      <a:pt x="269" y="873"/>
                    </a:lnTo>
                    <a:lnTo>
                      <a:pt x="269" y="879"/>
                    </a:lnTo>
                    <a:lnTo>
                      <a:pt x="267" y="891"/>
                    </a:lnTo>
                    <a:lnTo>
                      <a:pt x="265" y="903"/>
                    </a:lnTo>
                    <a:lnTo>
                      <a:pt x="264" y="915"/>
                    </a:lnTo>
                    <a:lnTo>
                      <a:pt x="265" y="921"/>
                    </a:lnTo>
                    <a:lnTo>
                      <a:pt x="266" y="926"/>
                    </a:lnTo>
                    <a:lnTo>
                      <a:pt x="268" y="932"/>
                    </a:lnTo>
                    <a:lnTo>
                      <a:pt x="271" y="938"/>
                    </a:lnTo>
                    <a:lnTo>
                      <a:pt x="276" y="943"/>
                    </a:lnTo>
                    <a:lnTo>
                      <a:pt x="282" y="949"/>
                    </a:lnTo>
                    <a:lnTo>
                      <a:pt x="282" y="949"/>
                    </a:lnTo>
                    <a:lnTo>
                      <a:pt x="288" y="954"/>
                    </a:lnTo>
                    <a:lnTo>
                      <a:pt x="292" y="959"/>
                    </a:lnTo>
                    <a:lnTo>
                      <a:pt x="294" y="964"/>
                    </a:lnTo>
                    <a:lnTo>
                      <a:pt x="295" y="970"/>
                    </a:lnTo>
                    <a:lnTo>
                      <a:pt x="295" y="975"/>
                    </a:lnTo>
                    <a:lnTo>
                      <a:pt x="293" y="981"/>
                    </a:lnTo>
                    <a:lnTo>
                      <a:pt x="291" y="986"/>
                    </a:lnTo>
                    <a:lnTo>
                      <a:pt x="287" y="992"/>
                    </a:lnTo>
                    <a:lnTo>
                      <a:pt x="287" y="992"/>
                    </a:lnTo>
                    <a:lnTo>
                      <a:pt x="304" y="1011"/>
                    </a:lnTo>
                    <a:lnTo>
                      <a:pt x="317" y="1027"/>
                    </a:lnTo>
                    <a:lnTo>
                      <a:pt x="329" y="1043"/>
                    </a:lnTo>
                    <a:lnTo>
                      <a:pt x="329" y="1043"/>
                    </a:lnTo>
                    <a:lnTo>
                      <a:pt x="335" y="1051"/>
                    </a:lnTo>
                    <a:lnTo>
                      <a:pt x="340" y="1057"/>
                    </a:lnTo>
                    <a:lnTo>
                      <a:pt x="345" y="1061"/>
                    </a:lnTo>
                    <a:lnTo>
                      <a:pt x="351" y="1064"/>
                    </a:lnTo>
                    <a:lnTo>
                      <a:pt x="356" y="1066"/>
                    </a:lnTo>
                    <a:lnTo>
                      <a:pt x="362" y="1067"/>
                    </a:lnTo>
                    <a:lnTo>
                      <a:pt x="375" y="1069"/>
                    </a:lnTo>
                    <a:lnTo>
                      <a:pt x="375" y="1069"/>
                    </a:lnTo>
                    <a:lnTo>
                      <a:pt x="383" y="1070"/>
                    </a:lnTo>
                    <a:lnTo>
                      <a:pt x="390" y="1069"/>
                    </a:lnTo>
                    <a:lnTo>
                      <a:pt x="398" y="1067"/>
                    </a:lnTo>
                    <a:lnTo>
                      <a:pt x="406" y="1064"/>
                    </a:lnTo>
                    <a:lnTo>
                      <a:pt x="425" y="1059"/>
                    </a:lnTo>
                    <a:lnTo>
                      <a:pt x="435" y="1056"/>
                    </a:lnTo>
                    <a:lnTo>
                      <a:pt x="447" y="1054"/>
                    </a:lnTo>
                    <a:lnTo>
                      <a:pt x="447" y="1054"/>
                    </a:lnTo>
                    <a:lnTo>
                      <a:pt x="458" y="1052"/>
                    </a:lnTo>
                    <a:lnTo>
                      <a:pt x="469" y="1052"/>
                    </a:lnTo>
                    <a:lnTo>
                      <a:pt x="491" y="1052"/>
                    </a:lnTo>
                    <a:lnTo>
                      <a:pt x="514" y="1053"/>
                    </a:lnTo>
                    <a:lnTo>
                      <a:pt x="538" y="1053"/>
                    </a:lnTo>
                    <a:lnTo>
                      <a:pt x="538" y="1053"/>
                    </a:lnTo>
                    <a:lnTo>
                      <a:pt x="549" y="1052"/>
                    </a:lnTo>
                    <a:lnTo>
                      <a:pt x="557" y="1050"/>
                    </a:lnTo>
                    <a:lnTo>
                      <a:pt x="563" y="1048"/>
                    </a:lnTo>
                    <a:lnTo>
                      <a:pt x="567" y="1045"/>
                    </a:lnTo>
                    <a:lnTo>
                      <a:pt x="570" y="1041"/>
                    </a:lnTo>
                    <a:lnTo>
                      <a:pt x="572" y="1036"/>
                    </a:lnTo>
                    <a:lnTo>
                      <a:pt x="574" y="1024"/>
                    </a:lnTo>
                    <a:lnTo>
                      <a:pt x="574" y="1024"/>
                    </a:lnTo>
                    <a:lnTo>
                      <a:pt x="577" y="1018"/>
                    </a:lnTo>
                    <a:lnTo>
                      <a:pt x="581" y="1014"/>
                    </a:lnTo>
                    <a:lnTo>
                      <a:pt x="586" y="1012"/>
                    </a:lnTo>
                    <a:lnTo>
                      <a:pt x="592" y="1010"/>
                    </a:lnTo>
                    <a:lnTo>
                      <a:pt x="599" y="1009"/>
                    </a:lnTo>
                    <a:lnTo>
                      <a:pt x="607" y="1009"/>
                    </a:lnTo>
                    <a:lnTo>
                      <a:pt x="623" y="1009"/>
                    </a:lnTo>
                    <a:lnTo>
                      <a:pt x="623" y="1009"/>
                    </a:lnTo>
                    <a:lnTo>
                      <a:pt x="633" y="1008"/>
                    </a:lnTo>
                    <a:lnTo>
                      <a:pt x="646" y="1006"/>
                    </a:lnTo>
                    <a:lnTo>
                      <a:pt x="677" y="997"/>
                    </a:lnTo>
                    <a:lnTo>
                      <a:pt x="707" y="988"/>
                    </a:lnTo>
                    <a:lnTo>
                      <a:pt x="725" y="981"/>
                    </a:lnTo>
                    <a:lnTo>
                      <a:pt x="725" y="981"/>
                    </a:lnTo>
                    <a:lnTo>
                      <a:pt x="730" y="979"/>
                    </a:lnTo>
                    <a:lnTo>
                      <a:pt x="734" y="977"/>
                    </a:lnTo>
                    <a:lnTo>
                      <a:pt x="740" y="971"/>
                    </a:lnTo>
                    <a:lnTo>
                      <a:pt x="745" y="965"/>
                    </a:lnTo>
                    <a:lnTo>
                      <a:pt x="748" y="958"/>
                    </a:lnTo>
                    <a:lnTo>
                      <a:pt x="748" y="958"/>
                    </a:lnTo>
                    <a:lnTo>
                      <a:pt x="751" y="952"/>
                    </a:lnTo>
                    <a:lnTo>
                      <a:pt x="755" y="947"/>
                    </a:lnTo>
                    <a:lnTo>
                      <a:pt x="762" y="941"/>
                    </a:lnTo>
                    <a:lnTo>
                      <a:pt x="769" y="933"/>
                    </a:lnTo>
                    <a:lnTo>
                      <a:pt x="769" y="933"/>
                    </a:lnTo>
                    <a:lnTo>
                      <a:pt x="775" y="929"/>
                    </a:lnTo>
                    <a:lnTo>
                      <a:pt x="782" y="924"/>
                    </a:lnTo>
                    <a:lnTo>
                      <a:pt x="799" y="916"/>
                    </a:lnTo>
                    <a:lnTo>
                      <a:pt x="831" y="902"/>
                    </a:lnTo>
                    <a:lnTo>
                      <a:pt x="831" y="902"/>
                    </a:lnTo>
                    <a:lnTo>
                      <a:pt x="835" y="899"/>
                    </a:lnTo>
                    <a:lnTo>
                      <a:pt x="838" y="897"/>
                    </a:lnTo>
                    <a:lnTo>
                      <a:pt x="839" y="895"/>
                    </a:lnTo>
                    <a:lnTo>
                      <a:pt x="839" y="894"/>
                    </a:lnTo>
                    <a:lnTo>
                      <a:pt x="836" y="891"/>
                    </a:lnTo>
                    <a:lnTo>
                      <a:pt x="833" y="887"/>
                    </a:lnTo>
                    <a:lnTo>
                      <a:pt x="833" y="88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7" name="Freeform 14">
                <a:extLst>
                  <a:ext uri="{FF2B5EF4-FFF2-40B4-BE49-F238E27FC236}">
                    <a16:creationId xmlns:a16="http://schemas.microsoft.com/office/drawing/2014/main" id="{CB1E1CA4-7B85-4638-8B9F-B47EE5AFB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" y="1801"/>
                <a:ext cx="1005" cy="436"/>
              </a:xfrm>
              <a:custGeom>
                <a:avLst/>
                <a:gdLst>
                  <a:gd name="T0" fmla="*/ 931 w 1005"/>
                  <a:gd name="T1" fmla="*/ 86 h 436"/>
                  <a:gd name="T2" fmla="*/ 844 w 1005"/>
                  <a:gd name="T3" fmla="*/ 43 h 436"/>
                  <a:gd name="T4" fmla="*/ 765 w 1005"/>
                  <a:gd name="T5" fmla="*/ 24 h 436"/>
                  <a:gd name="T6" fmla="*/ 701 w 1005"/>
                  <a:gd name="T7" fmla="*/ 61 h 436"/>
                  <a:gd name="T8" fmla="*/ 683 w 1005"/>
                  <a:gd name="T9" fmla="*/ 55 h 436"/>
                  <a:gd name="T10" fmla="*/ 671 w 1005"/>
                  <a:gd name="T11" fmla="*/ 18 h 436"/>
                  <a:gd name="T12" fmla="*/ 646 w 1005"/>
                  <a:gd name="T13" fmla="*/ 24 h 436"/>
                  <a:gd name="T14" fmla="*/ 635 w 1005"/>
                  <a:gd name="T15" fmla="*/ 51 h 436"/>
                  <a:gd name="T16" fmla="*/ 647 w 1005"/>
                  <a:gd name="T17" fmla="*/ 98 h 436"/>
                  <a:gd name="T18" fmla="*/ 615 w 1005"/>
                  <a:gd name="T19" fmla="*/ 112 h 436"/>
                  <a:gd name="T20" fmla="*/ 515 w 1005"/>
                  <a:gd name="T21" fmla="*/ 94 h 436"/>
                  <a:gd name="T22" fmla="*/ 403 w 1005"/>
                  <a:gd name="T23" fmla="*/ 83 h 436"/>
                  <a:gd name="T24" fmla="*/ 329 w 1005"/>
                  <a:gd name="T25" fmla="*/ 40 h 436"/>
                  <a:gd name="T26" fmla="*/ 266 w 1005"/>
                  <a:gd name="T27" fmla="*/ 27 h 436"/>
                  <a:gd name="T28" fmla="*/ 187 w 1005"/>
                  <a:gd name="T29" fmla="*/ 7 h 436"/>
                  <a:gd name="T30" fmla="*/ 159 w 1005"/>
                  <a:gd name="T31" fmla="*/ 3 h 436"/>
                  <a:gd name="T32" fmla="*/ 115 w 1005"/>
                  <a:gd name="T33" fmla="*/ 46 h 436"/>
                  <a:gd name="T34" fmla="*/ 51 w 1005"/>
                  <a:gd name="T35" fmla="*/ 64 h 436"/>
                  <a:gd name="T36" fmla="*/ 44 w 1005"/>
                  <a:gd name="T37" fmla="*/ 69 h 436"/>
                  <a:gd name="T38" fmla="*/ 43 w 1005"/>
                  <a:gd name="T39" fmla="*/ 95 h 436"/>
                  <a:gd name="T40" fmla="*/ 24 w 1005"/>
                  <a:gd name="T41" fmla="*/ 92 h 436"/>
                  <a:gd name="T42" fmla="*/ 15 w 1005"/>
                  <a:gd name="T43" fmla="*/ 99 h 436"/>
                  <a:gd name="T44" fmla="*/ 26 w 1005"/>
                  <a:gd name="T45" fmla="*/ 117 h 436"/>
                  <a:gd name="T46" fmla="*/ 52 w 1005"/>
                  <a:gd name="T47" fmla="*/ 139 h 436"/>
                  <a:gd name="T48" fmla="*/ 74 w 1005"/>
                  <a:gd name="T49" fmla="*/ 177 h 436"/>
                  <a:gd name="T50" fmla="*/ 83 w 1005"/>
                  <a:gd name="T51" fmla="*/ 197 h 436"/>
                  <a:gd name="T52" fmla="*/ 39 w 1005"/>
                  <a:gd name="T53" fmla="*/ 211 h 436"/>
                  <a:gd name="T54" fmla="*/ 4 w 1005"/>
                  <a:gd name="T55" fmla="*/ 240 h 436"/>
                  <a:gd name="T56" fmla="*/ 15 w 1005"/>
                  <a:gd name="T57" fmla="*/ 283 h 436"/>
                  <a:gd name="T58" fmla="*/ 70 w 1005"/>
                  <a:gd name="T59" fmla="*/ 314 h 436"/>
                  <a:gd name="T60" fmla="*/ 119 w 1005"/>
                  <a:gd name="T61" fmla="*/ 339 h 436"/>
                  <a:gd name="T62" fmla="*/ 159 w 1005"/>
                  <a:gd name="T63" fmla="*/ 335 h 436"/>
                  <a:gd name="T64" fmla="*/ 202 w 1005"/>
                  <a:gd name="T65" fmla="*/ 366 h 436"/>
                  <a:gd name="T66" fmla="*/ 256 w 1005"/>
                  <a:gd name="T67" fmla="*/ 394 h 436"/>
                  <a:gd name="T68" fmla="*/ 301 w 1005"/>
                  <a:gd name="T69" fmla="*/ 422 h 436"/>
                  <a:gd name="T70" fmla="*/ 369 w 1005"/>
                  <a:gd name="T71" fmla="*/ 431 h 436"/>
                  <a:gd name="T72" fmla="*/ 409 w 1005"/>
                  <a:gd name="T73" fmla="*/ 434 h 436"/>
                  <a:gd name="T74" fmla="*/ 432 w 1005"/>
                  <a:gd name="T75" fmla="*/ 428 h 436"/>
                  <a:gd name="T76" fmla="*/ 479 w 1005"/>
                  <a:gd name="T77" fmla="*/ 424 h 436"/>
                  <a:gd name="T78" fmla="*/ 516 w 1005"/>
                  <a:gd name="T79" fmla="*/ 423 h 436"/>
                  <a:gd name="T80" fmla="*/ 560 w 1005"/>
                  <a:gd name="T81" fmla="*/ 417 h 436"/>
                  <a:gd name="T82" fmla="*/ 606 w 1005"/>
                  <a:gd name="T83" fmla="*/ 421 h 436"/>
                  <a:gd name="T84" fmla="*/ 622 w 1005"/>
                  <a:gd name="T85" fmla="*/ 420 h 436"/>
                  <a:gd name="T86" fmla="*/ 649 w 1005"/>
                  <a:gd name="T87" fmla="*/ 419 h 436"/>
                  <a:gd name="T88" fmla="*/ 661 w 1005"/>
                  <a:gd name="T89" fmla="*/ 428 h 436"/>
                  <a:gd name="T90" fmla="*/ 679 w 1005"/>
                  <a:gd name="T91" fmla="*/ 423 h 436"/>
                  <a:gd name="T92" fmla="*/ 697 w 1005"/>
                  <a:gd name="T93" fmla="*/ 407 h 436"/>
                  <a:gd name="T94" fmla="*/ 749 w 1005"/>
                  <a:gd name="T95" fmla="*/ 396 h 436"/>
                  <a:gd name="T96" fmla="*/ 792 w 1005"/>
                  <a:gd name="T97" fmla="*/ 391 h 436"/>
                  <a:gd name="T98" fmla="*/ 809 w 1005"/>
                  <a:gd name="T99" fmla="*/ 398 h 436"/>
                  <a:gd name="T100" fmla="*/ 823 w 1005"/>
                  <a:gd name="T101" fmla="*/ 405 h 436"/>
                  <a:gd name="T102" fmla="*/ 851 w 1005"/>
                  <a:gd name="T103" fmla="*/ 409 h 436"/>
                  <a:gd name="T104" fmla="*/ 878 w 1005"/>
                  <a:gd name="T105" fmla="*/ 395 h 436"/>
                  <a:gd name="T106" fmla="*/ 874 w 1005"/>
                  <a:gd name="T107" fmla="*/ 334 h 436"/>
                  <a:gd name="T108" fmla="*/ 818 w 1005"/>
                  <a:gd name="T109" fmla="*/ 263 h 436"/>
                  <a:gd name="T110" fmla="*/ 813 w 1005"/>
                  <a:gd name="T111" fmla="*/ 234 h 436"/>
                  <a:gd name="T112" fmla="*/ 861 w 1005"/>
                  <a:gd name="T113" fmla="*/ 225 h 436"/>
                  <a:gd name="T114" fmla="*/ 932 w 1005"/>
                  <a:gd name="T115" fmla="*/ 221 h 436"/>
                  <a:gd name="T116" fmla="*/ 969 w 1005"/>
                  <a:gd name="T117" fmla="*/ 191 h 436"/>
                  <a:gd name="T118" fmla="*/ 1003 w 1005"/>
                  <a:gd name="T119" fmla="*/ 152 h 436"/>
                  <a:gd name="T120" fmla="*/ 989 w 1005"/>
                  <a:gd name="T121" fmla="*/ 108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05" h="436">
                    <a:moveTo>
                      <a:pt x="978" y="86"/>
                    </a:moveTo>
                    <a:lnTo>
                      <a:pt x="978" y="86"/>
                    </a:lnTo>
                    <a:lnTo>
                      <a:pt x="975" y="87"/>
                    </a:lnTo>
                    <a:lnTo>
                      <a:pt x="971" y="88"/>
                    </a:lnTo>
                    <a:lnTo>
                      <a:pt x="960" y="89"/>
                    </a:lnTo>
                    <a:lnTo>
                      <a:pt x="947" y="88"/>
                    </a:lnTo>
                    <a:lnTo>
                      <a:pt x="931" y="86"/>
                    </a:lnTo>
                    <a:lnTo>
                      <a:pt x="931" y="86"/>
                    </a:lnTo>
                    <a:lnTo>
                      <a:pt x="921" y="83"/>
                    </a:lnTo>
                    <a:lnTo>
                      <a:pt x="910" y="79"/>
                    </a:lnTo>
                    <a:lnTo>
                      <a:pt x="899" y="73"/>
                    </a:lnTo>
                    <a:lnTo>
                      <a:pt x="886" y="67"/>
                    </a:lnTo>
                    <a:lnTo>
                      <a:pt x="859" y="51"/>
                    </a:lnTo>
                    <a:lnTo>
                      <a:pt x="844" y="43"/>
                    </a:lnTo>
                    <a:lnTo>
                      <a:pt x="828" y="35"/>
                    </a:lnTo>
                    <a:lnTo>
                      <a:pt x="828" y="35"/>
                    </a:lnTo>
                    <a:lnTo>
                      <a:pt x="812" y="28"/>
                    </a:lnTo>
                    <a:lnTo>
                      <a:pt x="797" y="25"/>
                    </a:lnTo>
                    <a:lnTo>
                      <a:pt x="785" y="23"/>
                    </a:lnTo>
                    <a:lnTo>
                      <a:pt x="774" y="23"/>
                    </a:lnTo>
                    <a:lnTo>
                      <a:pt x="765" y="24"/>
                    </a:lnTo>
                    <a:lnTo>
                      <a:pt x="757" y="25"/>
                    </a:lnTo>
                    <a:lnTo>
                      <a:pt x="747" y="29"/>
                    </a:lnTo>
                    <a:lnTo>
                      <a:pt x="747" y="29"/>
                    </a:lnTo>
                    <a:lnTo>
                      <a:pt x="738" y="34"/>
                    </a:lnTo>
                    <a:lnTo>
                      <a:pt x="727" y="42"/>
                    </a:lnTo>
                    <a:lnTo>
                      <a:pt x="715" y="51"/>
                    </a:lnTo>
                    <a:lnTo>
                      <a:pt x="701" y="61"/>
                    </a:lnTo>
                    <a:lnTo>
                      <a:pt x="701" y="61"/>
                    </a:lnTo>
                    <a:lnTo>
                      <a:pt x="698" y="62"/>
                    </a:lnTo>
                    <a:lnTo>
                      <a:pt x="695" y="63"/>
                    </a:lnTo>
                    <a:lnTo>
                      <a:pt x="692" y="63"/>
                    </a:lnTo>
                    <a:lnTo>
                      <a:pt x="690" y="63"/>
                    </a:lnTo>
                    <a:lnTo>
                      <a:pt x="686" y="60"/>
                    </a:lnTo>
                    <a:lnTo>
                      <a:pt x="683" y="55"/>
                    </a:lnTo>
                    <a:lnTo>
                      <a:pt x="680" y="50"/>
                    </a:lnTo>
                    <a:lnTo>
                      <a:pt x="679" y="44"/>
                    </a:lnTo>
                    <a:lnTo>
                      <a:pt x="676" y="33"/>
                    </a:lnTo>
                    <a:lnTo>
                      <a:pt x="676" y="33"/>
                    </a:lnTo>
                    <a:lnTo>
                      <a:pt x="674" y="26"/>
                    </a:lnTo>
                    <a:lnTo>
                      <a:pt x="673" y="20"/>
                    </a:lnTo>
                    <a:lnTo>
                      <a:pt x="671" y="18"/>
                    </a:lnTo>
                    <a:lnTo>
                      <a:pt x="670" y="17"/>
                    </a:lnTo>
                    <a:lnTo>
                      <a:pt x="667" y="16"/>
                    </a:lnTo>
                    <a:lnTo>
                      <a:pt x="664" y="16"/>
                    </a:lnTo>
                    <a:lnTo>
                      <a:pt x="664" y="16"/>
                    </a:lnTo>
                    <a:lnTo>
                      <a:pt x="656" y="18"/>
                    </a:lnTo>
                    <a:lnTo>
                      <a:pt x="649" y="22"/>
                    </a:lnTo>
                    <a:lnTo>
                      <a:pt x="646" y="24"/>
                    </a:lnTo>
                    <a:lnTo>
                      <a:pt x="643" y="27"/>
                    </a:lnTo>
                    <a:lnTo>
                      <a:pt x="640" y="31"/>
                    </a:lnTo>
                    <a:lnTo>
                      <a:pt x="638" y="36"/>
                    </a:lnTo>
                    <a:lnTo>
                      <a:pt x="638" y="36"/>
                    </a:lnTo>
                    <a:lnTo>
                      <a:pt x="636" y="41"/>
                    </a:lnTo>
                    <a:lnTo>
                      <a:pt x="635" y="46"/>
                    </a:lnTo>
                    <a:lnTo>
                      <a:pt x="635" y="51"/>
                    </a:lnTo>
                    <a:lnTo>
                      <a:pt x="637" y="57"/>
                    </a:lnTo>
                    <a:lnTo>
                      <a:pt x="641" y="68"/>
                    </a:lnTo>
                    <a:lnTo>
                      <a:pt x="646" y="81"/>
                    </a:lnTo>
                    <a:lnTo>
                      <a:pt x="646" y="81"/>
                    </a:lnTo>
                    <a:lnTo>
                      <a:pt x="648" y="87"/>
                    </a:lnTo>
                    <a:lnTo>
                      <a:pt x="648" y="93"/>
                    </a:lnTo>
                    <a:lnTo>
                      <a:pt x="647" y="98"/>
                    </a:lnTo>
                    <a:lnTo>
                      <a:pt x="644" y="102"/>
                    </a:lnTo>
                    <a:lnTo>
                      <a:pt x="640" y="106"/>
                    </a:lnTo>
                    <a:lnTo>
                      <a:pt x="635" y="108"/>
                    </a:lnTo>
                    <a:lnTo>
                      <a:pt x="629" y="110"/>
                    </a:lnTo>
                    <a:lnTo>
                      <a:pt x="623" y="112"/>
                    </a:lnTo>
                    <a:lnTo>
                      <a:pt x="623" y="112"/>
                    </a:lnTo>
                    <a:lnTo>
                      <a:pt x="615" y="112"/>
                    </a:lnTo>
                    <a:lnTo>
                      <a:pt x="605" y="112"/>
                    </a:lnTo>
                    <a:lnTo>
                      <a:pt x="582" y="108"/>
                    </a:lnTo>
                    <a:lnTo>
                      <a:pt x="557" y="103"/>
                    </a:lnTo>
                    <a:lnTo>
                      <a:pt x="536" y="97"/>
                    </a:lnTo>
                    <a:lnTo>
                      <a:pt x="536" y="97"/>
                    </a:lnTo>
                    <a:lnTo>
                      <a:pt x="526" y="95"/>
                    </a:lnTo>
                    <a:lnTo>
                      <a:pt x="515" y="94"/>
                    </a:lnTo>
                    <a:lnTo>
                      <a:pt x="491" y="93"/>
                    </a:lnTo>
                    <a:lnTo>
                      <a:pt x="445" y="93"/>
                    </a:lnTo>
                    <a:lnTo>
                      <a:pt x="445" y="93"/>
                    </a:lnTo>
                    <a:lnTo>
                      <a:pt x="435" y="92"/>
                    </a:lnTo>
                    <a:lnTo>
                      <a:pt x="425" y="91"/>
                    </a:lnTo>
                    <a:lnTo>
                      <a:pt x="414" y="87"/>
                    </a:lnTo>
                    <a:lnTo>
                      <a:pt x="403" y="83"/>
                    </a:lnTo>
                    <a:lnTo>
                      <a:pt x="391" y="78"/>
                    </a:lnTo>
                    <a:lnTo>
                      <a:pt x="378" y="71"/>
                    </a:lnTo>
                    <a:lnTo>
                      <a:pt x="366" y="64"/>
                    </a:lnTo>
                    <a:lnTo>
                      <a:pt x="353" y="55"/>
                    </a:lnTo>
                    <a:lnTo>
                      <a:pt x="353" y="55"/>
                    </a:lnTo>
                    <a:lnTo>
                      <a:pt x="340" y="47"/>
                    </a:lnTo>
                    <a:lnTo>
                      <a:pt x="329" y="40"/>
                    </a:lnTo>
                    <a:lnTo>
                      <a:pt x="318" y="35"/>
                    </a:lnTo>
                    <a:lnTo>
                      <a:pt x="307" y="32"/>
                    </a:lnTo>
                    <a:lnTo>
                      <a:pt x="297" y="30"/>
                    </a:lnTo>
                    <a:lnTo>
                      <a:pt x="287" y="28"/>
                    </a:lnTo>
                    <a:lnTo>
                      <a:pt x="277" y="27"/>
                    </a:lnTo>
                    <a:lnTo>
                      <a:pt x="266" y="27"/>
                    </a:lnTo>
                    <a:lnTo>
                      <a:pt x="266" y="27"/>
                    </a:lnTo>
                    <a:lnTo>
                      <a:pt x="255" y="27"/>
                    </a:lnTo>
                    <a:lnTo>
                      <a:pt x="243" y="25"/>
                    </a:lnTo>
                    <a:lnTo>
                      <a:pt x="231" y="23"/>
                    </a:lnTo>
                    <a:lnTo>
                      <a:pt x="219" y="20"/>
                    </a:lnTo>
                    <a:lnTo>
                      <a:pt x="207" y="16"/>
                    </a:lnTo>
                    <a:lnTo>
                      <a:pt x="197" y="12"/>
                    </a:lnTo>
                    <a:lnTo>
                      <a:pt x="187" y="7"/>
                    </a:lnTo>
                    <a:lnTo>
                      <a:pt x="179" y="3"/>
                    </a:lnTo>
                    <a:lnTo>
                      <a:pt x="179" y="3"/>
                    </a:lnTo>
                    <a:lnTo>
                      <a:pt x="176" y="1"/>
                    </a:lnTo>
                    <a:lnTo>
                      <a:pt x="172" y="0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59" y="3"/>
                    </a:lnTo>
                    <a:lnTo>
                      <a:pt x="153" y="8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0" y="31"/>
                    </a:lnTo>
                    <a:lnTo>
                      <a:pt x="120" y="41"/>
                    </a:lnTo>
                    <a:lnTo>
                      <a:pt x="120" y="41"/>
                    </a:lnTo>
                    <a:lnTo>
                      <a:pt x="115" y="46"/>
                    </a:lnTo>
                    <a:lnTo>
                      <a:pt x="109" y="49"/>
                    </a:lnTo>
                    <a:lnTo>
                      <a:pt x="98" y="56"/>
                    </a:lnTo>
                    <a:lnTo>
                      <a:pt x="86" y="60"/>
                    </a:lnTo>
                    <a:lnTo>
                      <a:pt x="75" y="62"/>
                    </a:lnTo>
                    <a:lnTo>
                      <a:pt x="65" y="63"/>
                    </a:lnTo>
                    <a:lnTo>
                      <a:pt x="58" y="64"/>
                    </a:lnTo>
                    <a:lnTo>
                      <a:pt x="51" y="64"/>
                    </a:lnTo>
                    <a:lnTo>
                      <a:pt x="43" y="64"/>
                    </a:lnTo>
                    <a:lnTo>
                      <a:pt x="43" y="64"/>
                    </a:lnTo>
                    <a:lnTo>
                      <a:pt x="43" y="62"/>
                    </a:lnTo>
                    <a:lnTo>
                      <a:pt x="43" y="62"/>
                    </a:lnTo>
                    <a:lnTo>
                      <a:pt x="43" y="66"/>
                    </a:lnTo>
                    <a:lnTo>
                      <a:pt x="44" y="69"/>
                    </a:lnTo>
                    <a:lnTo>
                      <a:pt x="44" y="69"/>
                    </a:lnTo>
                    <a:lnTo>
                      <a:pt x="46" y="75"/>
                    </a:lnTo>
                    <a:lnTo>
                      <a:pt x="47" y="78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43" y="87"/>
                    </a:lnTo>
                    <a:lnTo>
                      <a:pt x="43" y="90"/>
                    </a:lnTo>
                    <a:lnTo>
                      <a:pt x="43" y="95"/>
                    </a:lnTo>
                    <a:lnTo>
                      <a:pt x="43" y="95"/>
                    </a:lnTo>
                    <a:lnTo>
                      <a:pt x="43" y="98"/>
                    </a:lnTo>
                    <a:lnTo>
                      <a:pt x="43" y="99"/>
                    </a:lnTo>
                    <a:lnTo>
                      <a:pt x="42" y="100"/>
                    </a:lnTo>
                    <a:lnTo>
                      <a:pt x="40" y="99"/>
                    </a:lnTo>
                    <a:lnTo>
                      <a:pt x="34" y="96"/>
                    </a:lnTo>
                    <a:lnTo>
                      <a:pt x="24" y="92"/>
                    </a:lnTo>
                    <a:lnTo>
                      <a:pt x="24" y="92"/>
                    </a:lnTo>
                    <a:lnTo>
                      <a:pt x="19" y="90"/>
                    </a:lnTo>
                    <a:lnTo>
                      <a:pt x="16" y="90"/>
                    </a:lnTo>
                    <a:lnTo>
                      <a:pt x="14" y="91"/>
                    </a:lnTo>
                    <a:lnTo>
                      <a:pt x="13" y="93"/>
                    </a:lnTo>
                    <a:lnTo>
                      <a:pt x="13" y="96"/>
                    </a:lnTo>
                    <a:lnTo>
                      <a:pt x="15" y="99"/>
                    </a:lnTo>
                    <a:lnTo>
                      <a:pt x="18" y="105"/>
                    </a:lnTo>
                    <a:lnTo>
                      <a:pt x="18" y="105"/>
                    </a:lnTo>
                    <a:lnTo>
                      <a:pt x="21" y="110"/>
                    </a:lnTo>
                    <a:lnTo>
                      <a:pt x="23" y="112"/>
                    </a:lnTo>
                    <a:lnTo>
                      <a:pt x="25" y="114"/>
                    </a:lnTo>
                    <a:lnTo>
                      <a:pt x="26" y="117"/>
                    </a:lnTo>
                    <a:lnTo>
                      <a:pt x="26" y="117"/>
                    </a:lnTo>
                    <a:lnTo>
                      <a:pt x="28" y="121"/>
                    </a:lnTo>
                    <a:lnTo>
                      <a:pt x="31" y="125"/>
                    </a:lnTo>
                    <a:lnTo>
                      <a:pt x="37" y="129"/>
                    </a:lnTo>
                    <a:lnTo>
                      <a:pt x="44" y="134"/>
                    </a:lnTo>
                    <a:lnTo>
                      <a:pt x="44" y="134"/>
                    </a:lnTo>
                    <a:lnTo>
                      <a:pt x="48" y="136"/>
                    </a:lnTo>
                    <a:lnTo>
                      <a:pt x="52" y="139"/>
                    </a:lnTo>
                    <a:lnTo>
                      <a:pt x="58" y="146"/>
                    </a:lnTo>
                    <a:lnTo>
                      <a:pt x="62" y="153"/>
                    </a:lnTo>
                    <a:lnTo>
                      <a:pt x="65" y="161"/>
                    </a:lnTo>
                    <a:lnTo>
                      <a:pt x="65" y="161"/>
                    </a:lnTo>
                    <a:lnTo>
                      <a:pt x="68" y="168"/>
                    </a:lnTo>
                    <a:lnTo>
                      <a:pt x="71" y="173"/>
                    </a:lnTo>
                    <a:lnTo>
                      <a:pt x="74" y="177"/>
                    </a:lnTo>
                    <a:lnTo>
                      <a:pt x="79" y="182"/>
                    </a:lnTo>
                    <a:lnTo>
                      <a:pt x="79" y="182"/>
                    </a:lnTo>
                    <a:lnTo>
                      <a:pt x="82" y="185"/>
                    </a:lnTo>
                    <a:lnTo>
                      <a:pt x="83" y="188"/>
                    </a:lnTo>
                    <a:lnTo>
                      <a:pt x="84" y="190"/>
                    </a:lnTo>
                    <a:lnTo>
                      <a:pt x="84" y="193"/>
                    </a:lnTo>
                    <a:lnTo>
                      <a:pt x="83" y="197"/>
                    </a:lnTo>
                    <a:lnTo>
                      <a:pt x="82" y="202"/>
                    </a:lnTo>
                    <a:lnTo>
                      <a:pt x="82" y="202"/>
                    </a:lnTo>
                    <a:lnTo>
                      <a:pt x="81" y="203"/>
                    </a:lnTo>
                    <a:lnTo>
                      <a:pt x="79" y="205"/>
                    </a:lnTo>
                    <a:lnTo>
                      <a:pt x="71" y="206"/>
                    </a:lnTo>
                    <a:lnTo>
                      <a:pt x="57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29" y="214"/>
                    </a:lnTo>
                    <a:lnTo>
                      <a:pt x="21" y="218"/>
                    </a:lnTo>
                    <a:lnTo>
                      <a:pt x="15" y="223"/>
                    </a:lnTo>
                    <a:lnTo>
                      <a:pt x="10" y="228"/>
                    </a:lnTo>
                    <a:lnTo>
                      <a:pt x="7" y="234"/>
                    </a:lnTo>
                    <a:lnTo>
                      <a:pt x="4" y="240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0" y="260"/>
                    </a:lnTo>
                    <a:lnTo>
                      <a:pt x="2" y="266"/>
                    </a:lnTo>
                    <a:lnTo>
                      <a:pt x="5" y="272"/>
                    </a:lnTo>
                    <a:lnTo>
                      <a:pt x="9" y="277"/>
                    </a:lnTo>
                    <a:lnTo>
                      <a:pt x="15" y="283"/>
                    </a:lnTo>
                    <a:lnTo>
                      <a:pt x="21" y="288"/>
                    </a:lnTo>
                    <a:lnTo>
                      <a:pt x="35" y="296"/>
                    </a:lnTo>
                    <a:lnTo>
                      <a:pt x="35" y="296"/>
                    </a:lnTo>
                    <a:lnTo>
                      <a:pt x="46" y="302"/>
                    </a:lnTo>
                    <a:lnTo>
                      <a:pt x="53" y="305"/>
                    </a:lnTo>
                    <a:lnTo>
                      <a:pt x="60" y="308"/>
                    </a:lnTo>
                    <a:lnTo>
                      <a:pt x="70" y="314"/>
                    </a:lnTo>
                    <a:lnTo>
                      <a:pt x="70" y="314"/>
                    </a:lnTo>
                    <a:lnTo>
                      <a:pt x="85" y="327"/>
                    </a:lnTo>
                    <a:lnTo>
                      <a:pt x="93" y="331"/>
                    </a:lnTo>
                    <a:lnTo>
                      <a:pt x="104" y="336"/>
                    </a:lnTo>
                    <a:lnTo>
                      <a:pt x="104" y="336"/>
                    </a:lnTo>
                    <a:lnTo>
                      <a:pt x="111" y="338"/>
                    </a:lnTo>
                    <a:lnTo>
                      <a:pt x="119" y="339"/>
                    </a:lnTo>
                    <a:lnTo>
                      <a:pt x="127" y="338"/>
                    </a:lnTo>
                    <a:lnTo>
                      <a:pt x="135" y="337"/>
                    </a:lnTo>
                    <a:lnTo>
                      <a:pt x="148" y="334"/>
                    </a:lnTo>
                    <a:lnTo>
                      <a:pt x="153" y="333"/>
                    </a:lnTo>
                    <a:lnTo>
                      <a:pt x="153" y="333"/>
                    </a:lnTo>
                    <a:lnTo>
                      <a:pt x="155" y="333"/>
                    </a:lnTo>
                    <a:lnTo>
                      <a:pt x="159" y="335"/>
                    </a:lnTo>
                    <a:lnTo>
                      <a:pt x="166" y="339"/>
                    </a:lnTo>
                    <a:lnTo>
                      <a:pt x="178" y="350"/>
                    </a:lnTo>
                    <a:lnTo>
                      <a:pt x="178" y="350"/>
                    </a:lnTo>
                    <a:lnTo>
                      <a:pt x="189" y="358"/>
                    </a:lnTo>
                    <a:lnTo>
                      <a:pt x="195" y="363"/>
                    </a:lnTo>
                    <a:lnTo>
                      <a:pt x="202" y="366"/>
                    </a:lnTo>
                    <a:lnTo>
                      <a:pt x="202" y="366"/>
                    </a:lnTo>
                    <a:lnTo>
                      <a:pt x="215" y="372"/>
                    </a:lnTo>
                    <a:lnTo>
                      <a:pt x="220" y="375"/>
                    </a:lnTo>
                    <a:lnTo>
                      <a:pt x="225" y="378"/>
                    </a:lnTo>
                    <a:lnTo>
                      <a:pt x="225" y="378"/>
                    </a:lnTo>
                    <a:lnTo>
                      <a:pt x="230" y="382"/>
                    </a:lnTo>
                    <a:lnTo>
                      <a:pt x="238" y="386"/>
                    </a:lnTo>
                    <a:lnTo>
                      <a:pt x="256" y="394"/>
                    </a:lnTo>
                    <a:lnTo>
                      <a:pt x="256" y="394"/>
                    </a:lnTo>
                    <a:lnTo>
                      <a:pt x="274" y="404"/>
                    </a:lnTo>
                    <a:lnTo>
                      <a:pt x="282" y="409"/>
                    </a:lnTo>
                    <a:lnTo>
                      <a:pt x="289" y="414"/>
                    </a:lnTo>
                    <a:lnTo>
                      <a:pt x="289" y="414"/>
                    </a:lnTo>
                    <a:lnTo>
                      <a:pt x="295" y="418"/>
                    </a:lnTo>
                    <a:lnTo>
                      <a:pt x="301" y="422"/>
                    </a:lnTo>
                    <a:lnTo>
                      <a:pt x="317" y="430"/>
                    </a:lnTo>
                    <a:lnTo>
                      <a:pt x="317" y="430"/>
                    </a:lnTo>
                    <a:lnTo>
                      <a:pt x="322" y="432"/>
                    </a:lnTo>
                    <a:lnTo>
                      <a:pt x="329" y="433"/>
                    </a:lnTo>
                    <a:lnTo>
                      <a:pt x="343" y="433"/>
                    </a:lnTo>
                    <a:lnTo>
                      <a:pt x="358" y="432"/>
                    </a:lnTo>
                    <a:lnTo>
                      <a:pt x="369" y="431"/>
                    </a:lnTo>
                    <a:lnTo>
                      <a:pt x="369" y="431"/>
                    </a:lnTo>
                    <a:lnTo>
                      <a:pt x="378" y="430"/>
                    </a:lnTo>
                    <a:lnTo>
                      <a:pt x="390" y="430"/>
                    </a:lnTo>
                    <a:lnTo>
                      <a:pt x="401" y="431"/>
                    </a:lnTo>
                    <a:lnTo>
                      <a:pt x="405" y="433"/>
                    </a:lnTo>
                    <a:lnTo>
                      <a:pt x="409" y="434"/>
                    </a:lnTo>
                    <a:lnTo>
                      <a:pt x="409" y="434"/>
                    </a:lnTo>
                    <a:lnTo>
                      <a:pt x="413" y="435"/>
                    </a:lnTo>
                    <a:lnTo>
                      <a:pt x="416" y="436"/>
                    </a:lnTo>
                    <a:lnTo>
                      <a:pt x="418" y="436"/>
                    </a:lnTo>
                    <a:lnTo>
                      <a:pt x="421" y="435"/>
                    </a:lnTo>
                    <a:lnTo>
                      <a:pt x="426" y="432"/>
                    </a:lnTo>
                    <a:lnTo>
                      <a:pt x="432" y="428"/>
                    </a:lnTo>
                    <a:lnTo>
                      <a:pt x="432" y="428"/>
                    </a:lnTo>
                    <a:lnTo>
                      <a:pt x="437" y="425"/>
                    </a:lnTo>
                    <a:lnTo>
                      <a:pt x="441" y="424"/>
                    </a:lnTo>
                    <a:lnTo>
                      <a:pt x="449" y="423"/>
                    </a:lnTo>
                    <a:lnTo>
                      <a:pt x="449" y="423"/>
                    </a:lnTo>
                    <a:lnTo>
                      <a:pt x="456" y="423"/>
                    </a:lnTo>
                    <a:lnTo>
                      <a:pt x="466" y="423"/>
                    </a:lnTo>
                    <a:lnTo>
                      <a:pt x="479" y="424"/>
                    </a:lnTo>
                    <a:lnTo>
                      <a:pt x="493" y="426"/>
                    </a:lnTo>
                    <a:lnTo>
                      <a:pt x="493" y="426"/>
                    </a:lnTo>
                    <a:lnTo>
                      <a:pt x="499" y="427"/>
                    </a:lnTo>
                    <a:lnTo>
                      <a:pt x="504" y="427"/>
                    </a:lnTo>
                    <a:lnTo>
                      <a:pt x="508" y="427"/>
                    </a:lnTo>
                    <a:lnTo>
                      <a:pt x="511" y="426"/>
                    </a:lnTo>
                    <a:lnTo>
                      <a:pt x="516" y="423"/>
                    </a:lnTo>
                    <a:lnTo>
                      <a:pt x="519" y="421"/>
                    </a:lnTo>
                    <a:lnTo>
                      <a:pt x="519" y="421"/>
                    </a:lnTo>
                    <a:lnTo>
                      <a:pt x="533" y="418"/>
                    </a:lnTo>
                    <a:lnTo>
                      <a:pt x="542" y="417"/>
                    </a:lnTo>
                    <a:lnTo>
                      <a:pt x="551" y="417"/>
                    </a:lnTo>
                    <a:lnTo>
                      <a:pt x="551" y="417"/>
                    </a:lnTo>
                    <a:lnTo>
                      <a:pt x="560" y="417"/>
                    </a:lnTo>
                    <a:lnTo>
                      <a:pt x="569" y="417"/>
                    </a:lnTo>
                    <a:lnTo>
                      <a:pt x="584" y="414"/>
                    </a:lnTo>
                    <a:lnTo>
                      <a:pt x="584" y="414"/>
                    </a:lnTo>
                    <a:lnTo>
                      <a:pt x="590" y="414"/>
                    </a:lnTo>
                    <a:lnTo>
                      <a:pt x="596" y="415"/>
                    </a:lnTo>
                    <a:lnTo>
                      <a:pt x="602" y="417"/>
                    </a:lnTo>
                    <a:lnTo>
                      <a:pt x="606" y="421"/>
                    </a:lnTo>
                    <a:lnTo>
                      <a:pt x="606" y="421"/>
                    </a:lnTo>
                    <a:lnTo>
                      <a:pt x="608" y="423"/>
                    </a:lnTo>
                    <a:lnTo>
                      <a:pt x="610" y="424"/>
                    </a:lnTo>
                    <a:lnTo>
                      <a:pt x="615" y="423"/>
                    </a:lnTo>
                    <a:lnTo>
                      <a:pt x="619" y="422"/>
                    </a:lnTo>
                    <a:lnTo>
                      <a:pt x="622" y="420"/>
                    </a:lnTo>
                    <a:lnTo>
                      <a:pt x="622" y="420"/>
                    </a:lnTo>
                    <a:lnTo>
                      <a:pt x="628" y="418"/>
                    </a:lnTo>
                    <a:lnTo>
                      <a:pt x="632" y="417"/>
                    </a:lnTo>
                    <a:lnTo>
                      <a:pt x="636" y="418"/>
                    </a:lnTo>
                    <a:lnTo>
                      <a:pt x="636" y="418"/>
                    </a:lnTo>
                    <a:lnTo>
                      <a:pt x="641" y="420"/>
                    </a:lnTo>
                    <a:lnTo>
                      <a:pt x="645" y="420"/>
                    </a:lnTo>
                    <a:lnTo>
                      <a:pt x="649" y="419"/>
                    </a:lnTo>
                    <a:lnTo>
                      <a:pt x="652" y="418"/>
                    </a:lnTo>
                    <a:lnTo>
                      <a:pt x="652" y="418"/>
                    </a:lnTo>
                    <a:lnTo>
                      <a:pt x="655" y="418"/>
                    </a:lnTo>
                    <a:lnTo>
                      <a:pt x="656" y="419"/>
                    </a:lnTo>
                    <a:lnTo>
                      <a:pt x="658" y="423"/>
                    </a:lnTo>
                    <a:lnTo>
                      <a:pt x="661" y="428"/>
                    </a:lnTo>
                    <a:lnTo>
                      <a:pt x="661" y="428"/>
                    </a:lnTo>
                    <a:lnTo>
                      <a:pt x="663" y="430"/>
                    </a:lnTo>
                    <a:lnTo>
                      <a:pt x="665" y="431"/>
                    </a:lnTo>
                    <a:lnTo>
                      <a:pt x="668" y="431"/>
                    </a:lnTo>
                    <a:lnTo>
                      <a:pt x="670" y="430"/>
                    </a:lnTo>
                    <a:lnTo>
                      <a:pt x="675" y="427"/>
                    </a:lnTo>
                    <a:lnTo>
                      <a:pt x="679" y="423"/>
                    </a:lnTo>
                    <a:lnTo>
                      <a:pt x="679" y="423"/>
                    </a:lnTo>
                    <a:lnTo>
                      <a:pt x="682" y="420"/>
                    </a:lnTo>
                    <a:lnTo>
                      <a:pt x="684" y="417"/>
                    </a:lnTo>
                    <a:lnTo>
                      <a:pt x="686" y="414"/>
                    </a:lnTo>
                    <a:lnTo>
                      <a:pt x="690" y="410"/>
                    </a:lnTo>
                    <a:lnTo>
                      <a:pt x="690" y="410"/>
                    </a:lnTo>
                    <a:lnTo>
                      <a:pt x="693" y="409"/>
                    </a:lnTo>
                    <a:lnTo>
                      <a:pt x="697" y="407"/>
                    </a:lnTo>
                    <a:lnTo>
                      <a:pt x="707" y="406"/>
                    </a:lnTo>
                    <a:lnTo>
                      <a:pt x="717" y="406"/>
                    </a:lnTo>
                    <a:lnTo>
                      <a:pt x="724" y="405"/>
                    </a:lnTo>
                    <a:lnTo>
                      <a:pt x="724" y="405"/>
                    </a:lnTo>
                    <a:lnTo>
                      <a:pt x="736" y="401"/>
                    </a:lnTo>
                    <a:lnTo>
                      <a:pt x="749" y="396"/>
                    </a:lnTo>
                    <a:lnTo>
                      <a:pt x="749" y="396"/>
                    </a:lnTo>
                    <a:lnTo>
                      <a:pt x="754" y="395"/>
                    </a:lnTo>
                    <a:lnTo>
                      <a:pt x="759" y="394"/>
                    </a:lnTo>
                    <a:lnTo>
                      <a:pt x="771" y="394"/>
                    </a:lnTo>
                    <a:lnTo>
                      <a:pt x="771" y="394"/>
                    </a:lnTo>
                    <a:lnTo>
                      <a:pt x="784" y="393"/>
                    </a:lnTo>
                    <a:lnTo>
                      <a:pt x="792" y="391"/>
                    </a:lnTo>
                    <a:lnTo>
                      <a:pt x="792" y="391"/>
                    </a:lnTo>
                    <a:lnTo>
                      <a:pt x="794" y="391"/>
                    </a:lnTo>
                    <a:lnTo>
                      <a:pt x="798" y="391"/>
                    </a:lnTo>
                    <a:lnTo>
                      <a:pt x="801" y="392"/>
                    </a:lnTo>
                    <a:lnTo>
                      <a:pt x="803" y="394"/>
                    </a:lnTo>
                    <a:lnTo>
                      <a:pt x="803" y="394"/>
                    </a:lnTo>
                    <a:lnTo>
                      <a:pt x="806" y="397"/>
                    </a:lnTo>
                    <a:lnTo>
                      <a:pt x="809" y="398"/>
                    </a:lnTo>
                    <a:lnTo>
                      <a:pt x="816" y="399"/>
                    </a:lnTo>
                    <a:lnTo>
                      <a:pt x="816" y="399"/>
                    </a:lnTo>
                    <a:lnTo>
                      <a:pt x="819" y="399"/>
                    </a:lnTo>
                    <a:lnTo>
                      <a:pt x="821" y="399"/>
                    </a:lnTo>
                    <a:lnTo>
                      <a:pt x="822" y="401"/>
                    </a:lnTo>
                    <a:lnTo>
                      <a:pt x="823" y="405"/>
                    </a:lnTo>
                    <a:lnTo>
                      <a:pt x="823" y="405"/>
                    </a:lnTo>
                    <a:lnTo>
                      <a:pt x="825" y="408"/>
                    </a:lnTo>
                    <a:lnTo>
                      <a:pt x="827" y="410"/>
                    </a:lnTo>
                    <a:lnTo>
                      <a:pt x="831" y="411"/>
                    </a:lnTo>
                    <a:lnTo>
                      <a:pt x="835" y="411"/>
                    </a:lnTo>
                    <a:lnTo>
                      <a:pt x="835" y="411"/>
                    </a:lnTo>
                    <a:lnTo>
                      <a:pt x="845" y="409"/>
                    </a:lnTo>
                    <a:lnTo>
                      <a:pt x="851" y="409"/>
                    </a:lnTo>
                    <a:lnTo>
                      <a:pt x="858" y="410"/>
                    </a:lnTo>
                    <a:lnTo>
                      <a:pt x="858" y="410"/>
                    </a:lnTo>
                    <a:lnTo>
                      <a:pt x="870" y="414"/>
                    </a:lnTo>
                    <a:lnTo>
                      <a:pt x="870" y="414"/>
                    </a:lnTo>
                    <a:lnTo>
                      <a:pt x="874" y="408"/>
                    </a:lnTo>
                    <a:lnTo>
                      <a:pt x="876" y="401"/>
                    </a:lnTo>
                    <a:lnTo>
                      <a:pt x="878" y="395"/>
                    </a:lnTo>
                    <a:lnTo>
                      <a:pt x="880" y="388"/>
                    </a:lnTo>
                    <a:lnTo>
                      <a:pt x="881" y="374"/>
                    </a:lnTo>
                    <a:lnTo>
                      <a:pt x="881" y="358"/>
                    </a:lnTo>
                    <a:lnTo>
                      <a:pt x="881" y="358"/>
                    </a:lnTo>
                    <a:lnTo>
                      <a:pt x="881" y="353"/>
                    </a:lnTo>
                    <a:lnTo>
                      <a:pt x="879" y="347"/>
                    </a:lnTo>
                    <a:lnTo>
                      <a:pt x="874" y="334"/>
                    </a:lnTo>
                    <a:lnTo>
                      <a:pt x="867" y="321"/>
                    </a:lnTo>
                    <a:lnTo>
                      <a:pt x="858" y="309"/>
                    </a:lnTo>
                    <a:lnTo>
                      <a:pt x="849" y="296"/>
                    </a:lnTo>
                    <a:lnTo>
                      <a:pt x="840" y="286"/>
                    </a:lnTo>
                    <a:lnTo>
                      <a:pt x="827" y="271"/>
                    </a:lnTo>
                    <a:lnTo>
                      <a:pt x="827" y="271"/>
                    </a:lnTo>
                    <a:lnTo>
                      <a:pt x="818" y="263"/>
                    </a:lnTo>
                    <a:lnTo>
                      <a:pt x="814" y="259"/>
                    </a:lnTo>
                    <a:lnTo>
                      <a:pt x="811" y="254"/>
                    </a:lnTo>
                    <a:lnTo>
                      <a:pt x="809" y="250"/>
                    </a:lnTo>
                    <a:lnTo>
                      <a:pt x="809" y="245"/>
                    </a:lnTo>
                    <a:lnTo>
                      <a:pt x="810" y="240"/>
                    </a:lnTo>
                    <a:lnTo>
                      <a:pt x="813" y="234"/>
                    </a:lnTo>
                    <a:lnTo>
                      <a:pt x="813" y="234"/>
                    </a:lnTo>
                    <a:lnTo>
                      <a:pt x="815" y="231"/>
                    </a:lnTo>
                    <a:lnTo>
                      <a:pt x="817" y="229"/>
                    </a:lnTo>
                    <a:lnTo>
                      <a:pt x="824" y="226"/>
                    </a:lnTo>
                    <a:lnTo>
                      <a:pt x="832" y="224"/>
                    </a:lnTo>
                    <a:lnTo>
                      <a:pt x="841" y="223"/>
                    </a:lnTo>
                    <a:lnTo>
                      <a:pt x="850" y="224"/>
                    </a:lnTo>
                    <a:lnTo>
                      <a:pt x="861" y="225"/>
                    </a:lnTo>
                    <a:lnTo>
                      <a:pt x="884" y="228"/>
                    </a:lnTo>
                    <a:lnTo>
                      <a:pt x="884" y="228"/>
                    </a:lnTo>
                    <a:lnTo>
                      <a:pt x="895" y="229"/>
                    </a:lnTo>
                    <a:lnTo>
                      <a:pt x="906" y="228"/>
                    </a:lnTo>
                    <a:lnTo>
                      <a:pt x="916" y="227"/>
                    </a:lnTo>
                    <a:lnTo>
                      <a:pt x="924" y="224"/>
                    </a:lnTo>
                    <a:lnTo>
                      <a:pt x="932" y="221"/>
                    </a:lnTo>
                    <a:lnTo>
                      <a:pt x="939" y="217"/>
                    </a:lnTo>
                    <a:lnTo>
                      <a:pt x="944" y="213"/>
                    </a:lnTo>
                    <a:lnTo>
                      <a:pt x="948" y="208"/>
                    </a:lnTo>
                    <a:lnTo>
                      <a:pt x="948" y="208"/>
                    </a:lnTo>
                    <a:lnTo>
                      <a:pt x="951" y="204"/>
                    </a:lnTo>
                    <a:lnTo>
                      <a:pt x="956" y="200"/>
                    </a:lnTo>
                    <a:lnTo>
                      <a:pt x="969" y="191"/>
                    </a:lnTo>
                    <a:lnTo>
                      <a:pt x="977" y="185"/>
                    </a:lnTo>
                    <a:lnTo>
                      <a:pt x="984" y="179"/>
                    </a:lnTo>
                    <a:lnTo>
                      <a:pt x="991" y="171"/>
                    </a:lnTo>
                    <a:lnTo>
                      <a:pt x="998" y="162"/>
                    </a:lnTo>
                    <a:lnTo>
                      <a:pt x="998" y="162"/>
                    </a:lnTo>
                    <a:lnTo>
                      <a:pt x="1001" y="157"/>
                    </a:lnTo>
                    <a:lnTo>
                      <a:pt x="1003" y="152"/>
                    </a:lnTo>
                    <a:lnTo>
                      <a:pt x="1004" y="148"/>
                    </a:lnTo>
                    <a:lnTo>
                      <a:pt x="1005" y="143"/>
                    </a:lnTo>
                    <a:lnTo>
                      <a:pt x="1004" y="135"/>
                    </a:lnTo>
                    <a:lnTo>
                      <a:pt x="1002" y="128"/>
                    </a:lnTo>
                    <a:lnTo>
                      <a:pt x="999" y="121"/>
                    </a:lnTo>
                    <a:lnTo>
                      <a:pt x="995" y="116"/>
                    </a:lnTo>
                    <a:lnTo>
                      <a:pt x="989" y="108"/>
                    </a:lnTo>
                    <a:lnTo>
                      <a:pt x="989" y="108"/>
                    </a:lnTo>
                    <a:lnTo>
                      <a:pt x="983" y="97"/>
                    </a:lnTo>
                    <a:lnTo>
                      <a:pt x="978" y="86"/>
                    </a:lnTo>
                    <a:lnTo>
                      <a:pt x="978" y="86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8" name="Freeform 15">
                <a:extLst>
                  <a:ext uri="{FF2B5EF4-FFF2-40B4-BE49-F238E27FC236}">
                    <a16:creationId xmlns:a16="http://schemas.microsoft.com/office/drawing/2014/main" id="{EA1A8E4D-B9C2-400E-9373-BD9E90EE0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9" y="2551"/>
                <a:ext cx="1069" cy="1627"/>
              </a:xfrm>
              <a:custGeom>
                <a:avLst/>
                <a:gdLst>
                  <a:gd name="T0" fmla="*/ 1008 w 1069"/>
                  <a:gd name="T1" fmla="*/ 948 h 1627"/>
                  <a:gd name="T2" fmla="*/ 949 w 1069"/>
                  <a:gd name="T3" fmla="*/ 879 h 1627"/>
                  <a:gd name="T4" fmla="*/ 918 w 1069"/>
                  <a:gd name="T5" fmla="*/ 795 h 1627"/>
                  <a:gd name="T6" fmla="*/ 871 w 1069"/>
                  <a:gd name="T7" fmla="*/ 812 h 1627"/>
                  <a:gd name="T8" fmla="*/ 786 w 1069"/>
                  <a:gd name="T9" fmla="*/ 712 h 1627"/>
                  <a:gd name="T10" fmla="*/ 783 w 1069"/>
                  <a:gd name="T11" fmla="*/ 629 h 1627"/>
                  <a:gd name="T12" fmla="*/ 872 w 1069"/>
                  <a:gd name="T13" fmla="*/ 606 h 1627"/>
                  <a:gd name="T14" fmla="*/ 930 w 1069"/>
                  <a:gd name="T15" fmla="*/ 582 h 1627"/>
                  <a:gd name="T16" fmla="*/ 961 w 1069"/>
                  <a:gd name="T17" fmla="*/ 574 h 1627"/>
                  <a:gd name="T18" fmla="*/ 940 w 1069"/>
                  <a:gd name="T19" fmla="*/ 492 h 1627"/>
                  <a:gd name="T20" fmla="*/ 999 w 1069"/>
                  <a:gd name="T21" fmla="*/ 453 h 1627"/>
                  <a:gd name="T22" fmla="*/ 937 w 1069"/>
                  <a:gd name="T23" fmla="*/ 393 h 1627"/>
                  <a:gd name="T24" fmla="*/ 858 w 1069"/>
                  <a:gd name="T25" fmla="*/ 410 h 1627"/>
                  <a:gd name="T26" fmla="*/ 815 w 1069"/>
                  <a:gd name="T27" fmla="*/ 396 h 1627"/>
                  <a:gd name="T28" fmla="*/ 798 w 1069"/>
                  <a:gd name="T29" fmla="*/ 337 h 1627"/>
                  <a:gd name="T30" fmla="*/ 760 w 1069"/>
                  <a:gd name="T31" fmla="*/ 335 h 1627"/>
                  <a:gd name="T32" fmla="*/ 655 w 1069"/>
                  <a:gd name="T33" fmla="*/ 340 h 1627"/>
                  <a:gd name="T34" fmla="*/ 529 w 1069"/>
                  <a:gd name="T35" fmla="*/ 369 h 1627"/>
                  <a:gd name="T36" fmla="*/ 499 w 1069"/>
                  <a:gd name="T37" fmla="*/ 387 h 1627"/>
                  <a:gd name="T38" fmla="*/ 486 w 1069"/>
                  <a:gd name="T39" fmla="*/ 303 h 1627"/>
                  <a:gd name="T40" fmla="*/ 392 w 1069"/>
                  <a:gd name="T41" fmla="*/ 243 h 1627"/>
                  <a:gd name="T42" fmla="*/ 367 w 1069"/>
                  <a:gd name="T43" fmla="*/ 215 h 1627"/>
                  <a:gd name="T44" fmla="*/ 324 w 1069"/>
                  <a:gd name="T45" fmla="*/ 167 h 1627"/>
                  <a:gd name="T46" fmla="*/ 272 w 1069"/>
                  <a:gd name="T47" fmla="*/ 81 h 1627"/>
                  <a:gd name="T48" fmla="*/ 80 w 1069"/>
                  <a:gd name="T49" fmla="*/ 7 h 1627"/>
                  <a:gd name="T50" fmla="*/ 38 w 1069"/>
                  <a:gd name="T51" fmla="*/ 88 h 1627"/>
                  <a:gd name="T52" fmla="*/ 40 w 1069"/>
                  <a:gd name="T53" fmla="*/ 196 h 1627"/>
                  <a:gd name="T54" fmla="*/ 16 w 1069"/>
                  <a:gd name="T55" fmla="*/ 361 h 1627"/>
                  <a:gd name="T56" fmla="*/ 44 w 1069"/>
                  <a:gd name="T57" fmla="*/ 458 h 1627"/>
                  <a:gd name="T58" fmla="*/ 69 w 1069"/>
                  <a:gd name="T59" fmla="*/ 567 h 1627"/>
                  <a:gd name="T60" fmla="*/ 21 w 1069"/>
                  <a:gd name="T61" fmla="*/ 691 h 1627"/>
                  <a:gd name="T62" fmla="*/ 86 w 1069"/>
                  <a:gd name="T63" fmla="*/ 763 h 1627"/>
                  <a:gd name="T64" fmla="*/ 217 w 1069"/>
                  <a:gd name="T65" fmla="*/ 831 h 1627"/>
                  <a:gd name="T66" fmla="*/ 276 w 1069"/>
                  <a:gd name="T67" fmla="*/ 925 h 1627"/>
                  <a:gd name="T68" fmla="*/ 275 w 1069"/>
                  <a:gd name="T69" fmla="*/ 1043 h 1627"/>
                  <a:gd name="T70" fmla="*/ 288 w 1069"/>
                  <a:gd name="T71" fmla="*/ 1104 h 1627"/>
                  <a:gd name="T72" fmla="*/ 312 w 1069"/>
                  <a:gd name="T73" fmla="*/ 1192 h 1627"/>
                  <a:gd name="T74" fmla="*/ 379 w 1069"/>
                  <a:gd name="T75" fmla="*/ 1280 h 1627"/>
                  <a:gd name="T76" fmla="*/ 406 w 1069"/>
                  <a:gd name="T77" fmla="*/ 1354 h 1627"/>
                  <a:gd name="T78" fmla="*/ 458 w 1069"/>
                  <a:gd name="T79" fmla="*/ 1582 h 1627"/>
                  <a:gd name="T80" fmla="*/ 515 w 1069"/>
                  <a:gd name="T81" fmla="*/ 1618 h 1627"/>
                  <a:gd name="T82" fmla="*/ 558 w 1069"/>
                  <a:gd name="T83" fmla="*/ 1586 h 1627"/>
                  <a:gd name="T84" fmla="*/ 636 w 1069"/>
                  <a:gd name="T85" fmla="*/ 1529 h 1627"/>
                  <a:gd name="T86" fmla="*/ 674 w 1069"/>
                  <a:gd name="T87" fmla="*/ 1526 h 1627"/>
                  <a:gd name="T88" fmla="*/ 747 w 1069"/>
                  <a:gd name="T89" fmla="*/ 1513 h 1627"/>
                  <a:gd name="T90" fmla="*/ 820 w 1069"/>
                  <a:gd name="T91" fmla="*/ 1542 h 1627"/>
                  <a:gd name="T92" fmla="*/ 909 w 1069"/>
                  <a:gd name="T93" fmla="*/ 1545 h 1627"/>
                  <a:gd name="T94" fmla="*/ 943 w 1069"/>
                  <a:gd name="T95" fmla="*/ 1569 h 1627"/>
                  <a:gd name="T96" fmla="*/ 948 w 1069"/>
                  <a:gd name="T97" fmla="*/ 1482 h 1627"/>
                  <a:gd name="T98" fmla="*/ 942 w 1069"/>
                  <a:gd name="T99" fmla="*/ 1396 h 1627"/>
                  <a:gd name="T100" fmla="*/ 971 w 1069"/>
                  <a:gd name="T101" fmla="*/ 1285 h 1627"/>
                  <a:gd name="T102" fmla="*/ 939 w 1069"/>
                  <a:gd name="T103" fmla="*/ 1255 h 1627"/>
                  <a:gd name="T104" fmla="*/ 929 w 1069"/>
                  <a:gd name="T105" fmla="*/ 1193 h 1627"/>
                  <a:gd name="T106" fmla="*/ 897 w 1069"/>
                  <a:gd name="T107" fmla="*/ 1143 h 1627"/>
                  <a:gd name="T108" fmla="*/ 871 w 1069"/>
                  <a:gd name="T109" fmla="*/ 1115 h 1627"/>
                  <a:gd name="T110" fmla="*/ 830 w 1069"/>
                  <a:gd name="T111" fmla="*/ 1066 h 1627"/>
                  <a:gd name="T112" fmla="*/ 889 w 1069"/>
                  <a:gd name="T113" fmla="*/ 1044 h 1627"/>
                  <a:gd name="T114" fmla="*/ 945 w 1069"/>
                  <a:gd name="T115" fmla="*/ 1019 h 1627"/>
                  <a:gd name="T116" fmla="*/ 980 w 1069"/>
                  <a:gd name="T117" fmla="*/ 1058 h 1627"/>
                  <a:gd name="T118" fmla="*/ 1058 w 1069"/>
                  <a:gd name="T119" fmla="*/ 1000 h 1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69" h="1627">
                    <a:moveTo>
                      <a:pt x="1061" y="983"/>
                    </a:moveTo>
                    <a:lnTo>
                      <a:pt x="1061" y="983"/>
                    </a:lnTo>
                    <a:lnTo>
                      <a:pt x="1057" y="983"/>
                    </a:lnTo>
                    <a:lnTo>
                      <a:pt x="1052" y="984"/>
                    </a:lnTo>
                    <a:lnTo>
                      <a:pt x="1043" y="985"/>
                    </a:lnTo>
                    <a:lnTo>
                      <a:pt x="1038" y="985"/>
                    </a:lnTo>
                    <a:lnTo>
                      <a:pt x="1033" y="984"/>
                    </a:lnTo>
                    <a:lnTo>
                      <a:pt x="1028" y="982"/>
                    </a:lnTo>
                    <a:lnTo>
                      <a:pt x="1023" y="978"/>
                    </a:lnTo>
                    <a:lnTo>
                      <a:pt x="1023" y="978"/>
                    </a:lnTo>
                    <a:lnTo>
                      <a:pt x="1019" y="974"/>
                    </a:lnTo>
                    <a:lnTo>
                      <a:pt x="1016" y="969"/>
                    </a:lnTo>
                    <a:lnTo>
                      <a:pt x="1013" y="961"/>
                    </a:lnTo>
                    <a:lnTo>
                      <a:pt x="1011" y="953"/>
                    </a:lnTo>
                    <a:lnTo>
                      <a:pt x="1010" y="951"/>
                    </a:lnTo>
                    <a:lnTo>
                      <a:pt x="1008" y="948"/>
                    </a:lnTo>
                    <a:lnTo>
                      <a:pt x="1008" y="948"/>
                    </a:lnTo>
                    <a:lnTo>
                      <a:pt x="1004" y="945"/>
                    </a:lnTo>
                    <a:lnTo>
                      <a:pt x="1000" y="943"/>
                    </a:lnTo>
                    <a:lnTo>
                      <a:pt x="995" y="942"/>
                    </a:lnTo>
                    <a:lnTo>
                      <a:pt x="988" y="940"/>
                    </a:lnTo>
                    <a:lnTo>
                      <a:pt x="988" y="940"/>
                    </a:lnTo>
                    <a:lnTo>
                      <a:pt x="980" y="936"/>
                    </a:lnTo>
                    <a:lnTo>
                      <a:pt x="975" y="934"/>
                    </a:lnTo>
                    <a:lnTo>
                      <a:pt x="971" y="931"/>
                    </a:lnTo>
                    <a:lnTo>
                      <a:pt x="966" y="927"/>
                    </a:lnTo>
                    <a:lnTo>
                      <a:pt x="962" y="922"/>
                    </a:lnTo>
                    <a:lnTo>
                      <a:pt x="959" y="916"/>
                    </a:lnTo>
                    <a:lnTo>
                      <a:pt x="957" y="909"/>
                    </a:lnTo>
                    <a:lnTo>
                      <a:pt x="957" y="909"/>
                    </a:lnTo>
                    <a:lnTo>
                      <a:pt x="950" y="884"/>
                    </a:lnTo>
                    <a:lnTo>
                      <a:pt x="949" y="879"/>
                    </a:lnTo>
                    <a:lnTo>
                      <a:pt x="948" y="874"/>
                    </a:lnTo>
                    <a:lnTo>
                      <a:pt x="949" y="870"/>
                    </a:lnTo>
                    <a:lnTo>
                      <a:pt x="950" y="865"/>
                    </a:lnTo>
                    <a:lnTo>
                      <a:pt x="950" y="865"/>
                    </a:lnTo>
                    <a:lnTo>
                      <a:pt x="953" y="858"/>
                    </a:lnTo>
                    <a:lnTo>
                      <a:pt x="955" y="852"/>
                    </a:lnTo>
                    <a:lnTo>
                      <a:pt x="955" y="848"/>
                    </a:lnTo>
                    <a:lnTo>
                      <a:pt x="953" y="843"/>
                    </a:lnTo>
                    <a:lnTo>
                      <a:pt x="953" y="843"/>
                    </a:lnTo>
                    <a:lnTo>
                      <a:pt x="950" y="838"/>
                    </a:lnTo>
                    <a:lnTo>
                      <a:pt x="945" y="831"/>
                    </a:lnTo>
                    <a:lnTo>
                      <a:pt x="936" y="819"/>
                    </a:lnTo>
                    <a:lnTo>
                      <a:pt x="936" y="819"/>
                    </a:lnTo>
                    <a:lnTo>
                      <a:pt x="926" y="806"/>
                    </a:lnTo>
                    <a:lnTo>
                      <a:pt x="918" y="795"/>
                    </a:lnTo>
                    <a:lnTo>
                      <a:pt x="918" y="795"/>
                    </a:lnTo>
                    <a:lnTo>
                      <a:pt x="917" y="792"/>
                    </a:lnTo>
                    <a:lnTo>
                      <a:pt x="914" y="791"/>
                    </a:lnTo>
                    <a:lnTo>
                      <a:pt x="912" y="791"/>
                    </a:lnTo>
                    <a:lnTo>
                      <a:pt x="910" y="791"/>
                    </a:lnTo>
                    <a:lnTo>
                      <a:pt x="908" y="792"/>
                    </a:lnTo>
                    <a:lnTo>
                      <a:pt x="905" y="794"/>
                    </a:lnTo>
                    <a:lnTo>
                      <a:pt x="905" y="794"/>
                    </a:lnTo>
                    <a:lnTo>
                      <a:pt x="899" y="802"/>
                    </a:lnTo>
                    <a:lnTo>
                      <a:pt x="895" y="806"/>
                    </a:lnTo>
                    <a:lnTo>
                      <a:pt x="891" y="810"/>
                    </a:lnTo>
                    <a:lnTo>
                      <a:pt x="887" y="813"/>
                    </a:lnTo>
                    <a:lnTo>
                      <a:pt x="882" y="815"/>
                    </a:lnTo>
                    <a:lnTo>
                      <a:pt x="877" y="814"/>
                    </a:lnTo>
                    <a:lnTo>
                      <a:pt x="874" y="813"/>
                    </a:lnTo>
                    <a:lnTo>
                      <a:pt x="871" y="812"/>
                    </a:lnTo>
                    <a:lnTo>
                      <a:pt x="871" y="812"/>
                    </a:lnTo>
                    <a:lnTo>
                      <a:pt x="849" y="794"/>
                    </a:lnTo>
                    <a:lnTo>
                      <a:pt x="832" y="782"/>
                    </a:lnTo>
                    <a:lnTo>
                      <a:pt x="832" y="782"/>
                    </a:lnTo>
                    <a:lnTo>
                      <a:pt x="826" y="778"/>
                    </a:lnTo>
                    <a:lnTo>
                      <a:pt x="819" y="772"/>
                    </a:lnTo>
                    <a:lnTo>
                      <a:pt x="811" y="763"/>
                    </a:lnTo>
                    <a:lnTo>
                      <a:pt x="808" y="759"/>
                    </a:lnTo>
                    <a:lnTo>
                      <a:pt x="805" y="754"/>
                    </a:lnTo>
                    <a:lnTo>
                      <a:pt x="805" y="754"/>
                    </a:lnTo>
                    <a:lnTo>
                      <a:pt x="800" y="745"/>
                    </a:lnTo>
                    <a:lnTo>
                      <a:pt x="795" y="737"/>
                    </a:lnTo>
                    <a:lnTo>
                      <a:pt x="790" y="729"/>
                    </a:lnTo>
                    <a:lnTo>
                      <a:pt x="789" y="725"/>
                    </a:lnTo>
                    <a:lnTo>
                      <a:pt x="788" y="721"/>
                    </a:lnTo>
                    <a:lnTo>
                      <a:pt x="788" y="721"/>
                    </a:lnTo>
                    <a:lnTo>
                      <a:pt x="786" y="712"/>
                    </a:lnTo>
                    <a:lnTo>
                      <a:pt x="782" y="702"/>
                    </a:lnTo>
                    <a:lnTo>
                      <a:pt x="778" y="693"/>
                    </a:lnTo>
                    <a:lnTo>
                      <a:pt x="774" y="687"/>
                    </a:lnTo>
                    <a:lnTo>
                      <a:pt x="774" y="687"/>
                    </a:lnTo>
                    <a:lnTo>
                      <a:pt x="770" y="680"/>
                    </a:lnTo>
                    <a:lnTo>
                      <a:pt x="765" y="671"/>
                    </a:lnTo>
                    <a:lnTo>
                      <a:pt x="764" y="666"/>
                    </a:lnTo>
                    <a:lnTo>
                      <a:pt x="764" y="661"/>
                    </a:lnTo>
                    <a:lnTo>
                      <a:pt x="765" y="656"/>
                    </a:lnTo>
                    <a:lnTo>
                      <a:pt x="768" y="652"/>
                    </a:lnTo>
                    <a:lnTo>
                      <a:pt x="768" y="652"/>
                    </a:lnTo>
                    <a:lnTo>
                      <a:pt x="775" y="645"/>
                    </a:lnTo>
                    <a:lnTo>
                      <a:pt x="779" y="640"/>
                    </a:lnTo>
                    <a:lnTo>
                      <a:pt x="781" y="635"/>
                    </a:lnTo>
                    <a:lnTo>
                      <a:pt x="783" y="629"/>
                    </a:lnTo>
                    <a:lnTo>
                      <a:pt x="783" y="629"/>
                    </a:lnTo>
                    <a:lnTo>
                      <a:pt x="784" y="621"/>
                    </a:lnTo>
                    <a:lnTo>
                      <a:pt x="785" y="617"/>
                    </a:lnTo>
                    <a:lnTo>
                      <a:pt x="787" y="614"/>
                    </a:lnTo>
                    <a:lnTo>
                      <a:pt x="789" y="611"/>
                    </a:lnTo>
                    <a:lnTo>
                      <a:pt x="792" y="608"/>
                    </a:lnTo>
                    <a:lnTo>
                      <a:pt x="796" y="607"/>
                    </a:lnTo>
                    <a:lnTo>
                      <a:pt x="801" y="607"/>
                    </a:lnTo>
                    <a:lnTo>
                      <a:pt x="801" y="607"/>
                    </a:lnTo>
                    <a:lnTo>
                      <a:pt x="813" y="609"/>
                    </a:lnTo>
                    <a:lnTo>
                      <a:pt x="827" y="612"/>
                    </a:lnTo>
                    <a:lnTo>
                      <a:pt x="848" y="617"/>
                    </a:lnTo>
                    <a:lnTo>
                      <a:pt x="848" y="617"/>
                    </a:lnTo>
                    <a:lnTo>
                      <a:pt x="855" y="618"/>
                    </a:lnTo>
                    <a:lnTo>
                      <a:pt x="861" y="616"/>
                    </a:lnTo>
                    <a:lnTo>
                      <a:pt x="867" y="612"/>
                    </a:lnTo>
                    <a:lnTo>
                      <a:pt x="872" y="606"/>
                    </a:lnTo>
                    <a:lnTo>
                      <a:pt x="872" y="606"/>
                    </a:lnTo>
                    <a:lnTo>
                      <a:pt x="884" y="585"/>
                    </a:lnTo>
                    <a:lnTo>
                      <a:pt x="891" y="575"/>
                    </a:lnTo>
                    <a:lnTo>
                      <a:pt x="894" y="571"/>
                    </a:lnTo>
                    <a:lnTo>
                      <a:pt x="897" y="569"/>
                    </a:lnTo>
                    <a:lnTo>
                      <a:pt x="897" y="569"/>
                    </a:lnTo>
                    <a:lnTo>
                      <a:pt x="903" y="565"/>
                    </a:lnTo>
                    <a:lnTo>
                      <a:pt x="908" y="563"/>
                    </a:lnTo>
                    <a:lnTo>
                      <a:pt x="911" y="563"/>
                    </a:lnTo>
                    <a:lnTo>
                      <a:pt x="913" y="564"/>
                    </a:lnTo>
                    <a:lnTo>
                      <a:pt x="916" y="565"/>
                    </a:lnTo>
                    <a:lnTo>
                      <a:pt x="917" y="567"/>
                    </a:lnTo>
                    <a:lnTo>
                      <a:pt x="917" y="567"/>
                    </a:lnTo>
                    <a:lnTo>
                      <a:pt x="924" y="577"/>
                    </a:lnTo>
                    <a:lnTo>
                      <a:pt x="928" y="581"/>
                    </a:lnTo>
                    <a:lnTo>
                      <a:pt x="930" y="582"/>
                    </a:lnTo>
                    <a:lnTo>
                      <a:pt x="933" y="583"/>
                    </a:lnTo>
                    <a:lnTo>
                      <a:pt x="933" y="583"/>
                    </a:lnTo>
                    <a:lnTo>
                      <a:pt x="942" y="585"/>
                    </a:lnTo>
                    <a:lnTo>
                      <a:pt x="947" y="586"/>
                    </a:lnTo>
                    <a:lnTo>
                      <a:pt x="951" y="588"/>
                    </a:lnTo>
                    <a:lnTo>
                      <a:pt x="951" y="588"/>
                    </a:lnTo>
                    <a:lnTo>
                      <a:pt x="956" y="590"/>
                    </a:lnTo>
                    <a:lnTo>
                      <a:pt x="961" y="592"/>
                    </a:lnTo>
                    <a:lnTo>
                      <a:pt x="965" y="592"/>
                    </a:lnTo>
                    <a:lnTo>
                      <a:pt x="966" y="592"/>
                    </a:lnTo>
                    <a:lnTo>
                      <a:pt x="967" y="591"/>
                    </a:lnTo>
                    <a:lnTo>
                      <a:pt x="967" y="591"/>
                    </a:lnTo>
                    <a:lnTo>
                      <a:pt x="968" y="587"/>
                    </a:lnTo>
                    <a:lnTo>
                      <a:pt x="967" y="584"/>
                    </a:lnTo>
                    <a:lnTo>
                      <a:pt x="965" y="579"/>
                    </a:lnTo>
                    <a:lnTo>
                      <a:pt x="961" y="574"/>
                    </a:lnTo>
                    <a:lnTo>
                      <a:pt x="961" y="574"/>
                    </a:lnTo>
                    <a:lnTo>
                      <a:pt x="954" y="568"/>
                    </a:lnTo>
                    <a:lnTo>
                      <a:pt x="945" y="560"/>
                    </a:lnTo>
                    <a:lnTo>
                      <a:pt x="935" y="551"/>
                    </a:lnTo>
                    <a:lnTo>
                      <a:pt x="927" y="542"/>
                    </a:lnTo>
                    <a:lnTo>
                      <a:pt x="927" y="542"/>
                    </a:lnTo>
                    <a:lnTo>
                      <a:pt x="922" y="533"/>
                    </a:lnTo>
                    <a:lnTo>
                      <a:pt x="918" y="525"/>
                    </a:lnTo>
                    <a:lnTo>
                      <a:pt x="916" y="517"/>
                    </a:lnTo>
                    <a:lnTo>
                      <a:pt x="916" y="511"/>
                    </a:lnTo>
                    <a:lnTo>
                      <a:pt x="916" y="511"/>
                    </a:lnTo>
                    <a:lnTo>
                      <a:pt x="917" y="508"/>
                    </a:lnTo>
                    <a:lnTo>
                      <a:pt x="919" y="506"/>
                    </a:lnTo>
                    <a:lnTo>
                      <a:pt x="925" y="501"/>
                    </a:lnTo>
                    <a:lnTo>
                      <a:pt x="940" y="492"/>
                    </a:lnTo>
                    <a:lnTo>
                      <a:pt x="940" y="492"/>
                    </a:lnTo>
                    <a:lnTo>
                      <a:pt x="947" y="487"/>
                    </a:lnTo>
                    <a:lnTo>
                      <a:pt x="953" y="482"/>
                    </a:lnTo>
                    <a:lnTo>
                      <a:pt x="962" y="472"/>
                    </a:lnTo>
                    <a:lnTo>
                      <a:pt x="962" y="472"/>
                    </a:lnTo>
                    <a:lnTo>
                      <a:pt x="966" y="468"/>
                    </a:lnTo>
                    <a:lnTo>
                      <a:pt x="970" y="464"/>
                    </a:lnTo>
                    <a:lnTo>
                      <a:pt x="976" y="462"/>
                    </a:lnTo>
                    <a:lnTo>
                      <a:pt x="979" y="461"/>
                    </a:lnTo>
                    <a:lnTo>
                      <a:pt x="982" y="461"/>
                    </a:lnTo>
                    <a:lnTo>
                      <a:pt x="982" y="461"/>
                    </a:lnTo>
                    <a:lnTo>
                      <a:pt x="990" y="462"/>
                    </a:lnTo>
                    <a:lnTo>
                      <a:pt x="993" y="463"/>
                    </a:lnTo>
                    <a:lnTo>
                      <a:pt x="996" y="462"/>
                    </a:lnTo>
                    <a:lnTo>
                      <a:pt x="999" y="461"/>
                    </a:lnTo>
                    <a:lnTo>
                      <a:pt x="1000" y="458"/>
                    </a:lnTo>
                    <a:lnTo>
                      <a:pt x="999" y="453"/>
                    </a:lnTo>
                    <a:lnTo>
                      <a:pt x="997" y="445"/>
                    </a:lnTo>
                    <a:lnTo>
                      <a:pt x="997" y="445"/>
                    </a:lnTo>
                    <a:lnTo>
                      <a:pt x="992" y="432"/>
                    </a:lnTo>
                    <a:lnTo>
                      <a:pt x="988" y="425"/>
                    </a:lnTo>
                    <a:lnTo>
                      <a:pt x="985" y="422"/>
                    </a:lnTo>
                    <a:lnTo>
                      <a:pt x="980" y="420"/>
                    </a:lnTo>
                    <a:lnTo>
                      <a:pt x="980" y="420"/>
                    </a:lnTo>
                    <a:lnTo>
                      <a:pt x="974" y="417"/>
                    </a:lnTo>
                    <a:lnTo>
                      <a:pt x="968" y="412"/>
                    </a:lnTo>
                    <a:lnTo>
                      <a:pt x="962" y="408"/>
                    </a:lnTo>
                    <a:lnTo>
                      <a:pt x="958" y="403"/>
                    </a:lnTo>
                    <a:lnTo>
                      <a:pt x="958" y="403"/>
                    </a:lnTo>
                    <a:lnTo>
                      <a:pt x="955" y="398"/>
                    </a:lnTo>
                    <a:lnTo>
                      <a:pt x="950" y="395"/>
                    </a:lnTo>
                    <a:lnTo>
                      <a:pt x="945" y="394"/>
                    </a:lnTo>
                    <a:lnTo>
                      <a:pt x="937" y="393"/>
                    </a:lnTo>
                    <a:lnTo>
                      <a:pt x="937" y="393"/>
                    </a:lnTo>
                    <a:lnTo>
                      <a:pt x="927" y="394"/>
                    </a:lnTo>
                    <a:lnTo>
                      <a:pt x="916" y="396"/>
                    </a:lnTo>
                    <a:lnTo>
                      <a:pt x="899" y="399"/>
                    </a:lnTo>
                    <a:lnTo>
                      <a:pt x="899" y="399"/>
                    </a:lnTo>
                    <a:lnTo>
                      <a:pt x="887" y="400"/>
                    </a:lnTo>
                    <a:lnTo>
                      <a:pt x="882" y="401"/>
                    </a:lnTo>
                    <a:lnTo>
                      <a:pt x="878" y="402"/>
                    </a:lnTo>
                    <a:lnTo>
                      <a:pt x="878" y="402"/>
                    </a:lnTo>
                    <a:lnTo>
                      <a:pt x="873" y="405"/>
                    </a:lnTo>
                    <a:lnTo>
                      <a:pt x="868" y="410"/>
                    </a:lnTo>
                    <a:lnTo>
                      <a:pt x="868" y="410"/>
                    </a:lnTo>
                    <a:lnTo>
                      <a:pt x="866" y="412"/>
                    </a:lnTo>
                    <a:lnTo>
                      <a:pt x="864" y="412"/>
                    </a:lnTo>
                    <a:lnTo>
                      <a:pt x="861" y="412"/>
                    </a:lnTo>
                    <a:lnTo>
                      <a:pt x="858" y="410"/>
                    </a:lnTo>
                    <a:lnTo>
                      <a:pt x="858" y="410"/>
                    </a:lnTo>
                    <a:lnTo>
                      <a:pt x="854" y="409"/>
                    </a:lnTo>
                    <a:lnTo>
                      <a:pt x="851" y="408"/>
                    </a:lnTo>
                    <a:lnTo>
                      <a:pt x="847" y="408"/>
                    </a:lnTo>
                    <a:lnTo>
                      <a:pt x="843" y="410"/>
                    </a:lnTo>
                    <a:lnTo>
                      <a:pt x="843" y="410"/>
                    </a:lnTo>
                    <a:lnTo>
                      <a:pt x="839" y="413"/>
                    </a:lnTo>
                    <a:lnTo>
                      <a:pt x="836" y="416"/>
                    </a:lnTo>
                    <a:lnTo>
                      <a:pt x="835" y="416"/>
                    </a:lnTo>
                    <a:lnTo>
                      <a:pt x="833" y="416"/>
                    </a:lnTo>
                    <a:lnTo>
                      <a:pt x="829" y="414"/>
                    </a:lnTo>
                    <a:lnTo>
                      <a:pt x="829" y="414"/>
                    </a:lnTo>
                    <a:lnTo>
                      <a:pt x="823" y="409"/>
                    </a:lnTo>
                    <a:lnTo>
                      <a:pt x="818" y="404"/>
                    </a:lnTo>
                    <a:lnTo>
                      <a:pt x="816" y="400"/>
                    </a:lnTo>
                    <a:lnTo>
                      <a:pt x="815" y="396"/>
                    </a:lnTo>
                    <a:lnTo>
                      <a:pt x="814" y="391"/>
                    </a:lnTo>
                    <a:lnTo>
                      <a:pt x="814" y="386"/>
                    </a:lnTo>
                    <a:lnTo>
                      <a:pt x="814" y="386"/>
                    </a:lnTo>
                    <a:lnTo>
                      <a:pt x="816" y="373"/>
                    </a:lnTo>
                    <a:lnTo>
                      <a:pt x="816" y="358"/>
                    </a:lnTo>
                    <a:lnTo>
                      <a:pt x="816" y="345"/>
                    </a:lnTo>
                    <a:lnTo>
                      <a:pt x="816" y="341"/>
                    </a:lnTo>
                    <a:lnTo>
                      <a:pt x="815" y="338"/>
                    </a:lnTo>
                    <a:lnTo>
                      <a:pt x="815" y="338"/>
                    </a:lnTo>
                    <a:lnTo>
                      <a:pt x="812" y="335"/>
                    </a:lnTo>
                    <a:lnTo>
                      <a:pt x="807" y="333"/>
                    </a:lnTo>
                    <a:lnTo>
                      <a:pt x="805" y="333"/>
                    </a:lnTo>
                    <a:lnTo>
                      <a:pt x="803" y="334"/>
                    </a:lnTo>
                    <a:lnTo>
                      <a:pt x="800" y="335"/>
                    </a:lnTo>
                    <a:lnTo>
                      <a:pt x="798" y="337"/>
                    </a:lnTo>
                    <a:lnTo>
                      <a:pt x="798" y="337"/>
                    </a:lnTo>
                    <a:lnTo>
                      <a:pt x="791" y="348"/>
                    </a:lnTo>
                    <a:lnTo>
                      <a:pt x="788" y="352"/>
                    </a:lnTo>
                    <a:lnTo>
                      <a:pt x="785" y="354"/>
                    </a:lnTo>
                    <a:lnTo>
                      <a:pt x="783" y="354"/>
                    </a:lnTo>
                    <a:lnTo>
                      <a:pt x="783" y="354"/>
                    </a:lnTo>
                    <a:lnTo>
                      <a:pt x="779" y="353"/>
                    </a:lnTo>
                    <a:lnTo>
                      <a:pt x="777" y="351"/>
                    </a:lnTo>
                    <a:lnTo>
                      <a:pt x="775" y="349"/>
                    </a:lnTo>
                    <a:lnTo>
                      <a:pt x="773" y="346"/>
                    </a:lnTo>
                    <a:lnTo>
                      <a:pt x="773" y="346"/>
                    </a:lnTo>
                    <a:lnTo>
                      <a:pt x="769" y="340"/>
                    </a:lnTo>
                    <a:lnTo>
                      <a:pt x="767" y="338"/>
                    </a:lnTo>
                    <a:lnTo>
                      <a:pt x="765" y="337"/>
                    </a:lnTo>
                    <a:lnTo>
                      <a:pt x="765" y="337"/>
                    </a:lnTo>
                    <a:lnTo>
                      <a:pt x="762" y="336"/>
                    </a:lnTo>
                    <a:lnTo>
                      <a:pt x="760" y="335"/>
                    </a:lnTo>
                    <a:lnTo>
                      <a:pt x="757" y="333"/>
                    </a:lnTo>
                    <a:lnTo>
                      <a:pt x="755" y="330"/>
                    </a:lnTo>
                    <a:lnTo>
                      <a:pt x="755" y="330"/>
                    </a:lnTo>
                    <a:lnTo>
                      <a:pt x="751" y="320"/>
                    </a:lnTo>
                    <a:lnTo>
                      <a:pt x="747" y="312"/>
                    </a:lnTo>
                    <a:lnTo>
                      <a:pt x="747" y="312"/>
                    </a:lnTo>
                    <a:lnTo>
                      <a:pt x="745" y="310"/>
                    </a:lnTo>
                    <a:lnTo>
                      <a:pt x="741" y="309"/>
                    </a:lnTo>
                    <a:lnTo>
                      <a:pt x="733" y="309"/>
                    </a:lnTo>
                    <a:lnTo>
                      <a:pt x="733" y="309"/>
                    </a:lnTo>
                    <a:lnTo>
                      <a:pt x="724" y="311"/>
                    </a:lnTo>
                    <a:lnTo>
                      <a:pt x="707" y="316"/>
                    </a:lnTo>
                    <a:lnTo>
                      <a:pt x="691" y="320"/>
                    </a:lnTo>
                    <a:lnTo>
                      <a:pt x="682" y="324"/>
                    </a:lnTo>
                    <a:lnTo>
                      <a:pt x="682" y="324"/>
                    </a:lnTo>
                    <a:lnTo>
                      <a:pt x="655" y="340"/>
                    </a:lnTo>
                    <a:lnTo>
                      <a:pt x="627" y="355"/>
                    </a:lnTo>
                    <a:lnTo>
                      <a:pt x="627" y="355"/>
                    </a:lnTo>
                    <a:lnTo>
                      <a:pt x="621" y="359"/>
                    </a:lnTo>
                    <a:lnTo>
                      <a:pt x="611" y="363"/>
                    </a:lnTo>
                    <a:lnTo>
                      <a:pt x="606" y="365"/>
                    </a:lnTo>
                    <a:lnTo>
                      <a:pt x="600" y="367"/>
                    </a:lnTo>
                    <a:lnTo>
                      <a:pt x="593" y="368"/>
                    </a:lnTo>
                    <a:lnTo>
                      <a:pt x="587" y="367"/>
                    </a:lnTo>
                    <a:lnTo>
                      <a:pt x="587" y="367"/>
                    </a:lnTo>
                    <a:lnTo>
                      <a:pt x="564" y="362"/>
                    </a:lnTo>
                    <a:lnTo>
                      <a:pt x="554" y="360"/>
                    </a:lnTo>
                    <a:lnTo>
                      <a:pt x="548" y="360"/>
                    </a:lnTo>
                    <a:lnTo>
                      <a:pt x="548" y="360"/>
                    </a:lnTo>
                    <a:lnTo>
                      <a:pt x="542" y="361"/>
                    </a:lnTo>
                    <a:lnTo>
                      <a:pt x="536" y="364"/>
                    </a:lnTo>
                    <a:lnTo>
                      <a:pt x="529" y="369"/>
                    </a:lnTo>
                    <a:lnTo>
                      <a:pt x="527" y="372"/>
                    </a:lnTo>
                    <a:lnTo>
                      <a:pt x="524" y="375"/>
                    </a:lnTo>
                    <a:lnTo>
                      <a:pt x="524" y="375"/>
                    </a:lnTo>
                    <a:lnTo>
                      <a:pt x="521" y="383"/>
                    </a:lnTo>
                    <a:lnTo>
                      <a:pt x="518" y="390"/>
                    </a:lnTo>
                    <a:lnTo>
                      <a:pt x="516" y="395"/>
                    </a:lnTo>
                    <a:lnTo>
                      <a:pt x="514" y="399"/>
                    </a:lnTo>
                    <a:lnTo>
                      <a:pt x="514" y="399"/>
                    </a:lnTo>
                    <a:lnTo>
                      <a:pt x="512" y="400"/>
                    </a:lnTo>
                    <a:lnTo>
                      <a:pt x="510" y="401"/>
                    </a:lnTo>
                    <a:lnTo>
                      <a:pt x="507" y="400"/>
                    </a:lnTo>
                    <a:lnTo>
                      <a:pt x="504" y="399"/>
                    </a:lnTo>
                    <a:lnTo>
                      <a:pt x="502" y="397"/>
                    </a:lnTo>
                    <a:lnTo>
                      <a:pt x="500" y="395"/>
                    </a:lnTo>
                    <a:lnTo>
                      <a:pt x="499" y="391"/>
                    </a:lnTo>
                    <a:lnTo>
                      <a:pt x="499" y="387"/>
                    </a:lnTo>
                    <a:lnTo>
                      <a:pt x="499" y="387"/>
                    </a:lnTo>
                    <a:lnTo>
                      <a:pt x="500" y="380"/>
                    </a:lnTo>
                    <a:lnTo>
                      <a:pt x="502" y="375"/>
                    </a:lnTo>
                    <a:lnTo>
                      <a:pt x="502" y="370"/>
                    </a:lnTo>
                    <a:lnTo>
                      <a:pt x="500" y="364"/>
                    </a:lnTo>
                    <a:lnTo>
                      <a:pt x="500" y="364"/>
                    </a:lnTo>
                    <a:lnTo>
                      <a:pt x="497" y="358"/>
                    </a:lnTo>
                    <a:lnTo>
                      <a:pt x="495" y="352"/>
                    </a:lnTo>
                    <a:lnTo>
                      <a:pt x="495" y="346"/>
                    </a:lnTo>
                    <a:lnTo>
                      <a:pt x="496" y="338"/>
                    </a:lnTo>
                    <a:lnTo>
                      <a:pt x="496" y="338"/>
                    </a:lnTo>
                    <a:lnTo>
                      <a:pt x="497" y="333"/>
                    </a:lnTo>
                    <a:lnTo>
                      <a:pt x="496" y="328"/>
                    </a:lnTo>
                    <a:lnTo>
                      <a:pt x="494" y="318"/>
                    </a:lnTo>
                    <a:lnTo>
                      <a:pt x="491" y="309"/>
                    </a:lnTo>
                    <a:lnTo>
                      <a:pt x="486" y="303"/>
                    </a:lnTo>
                    <a:lnTo>
                      <a:pt x="486" y="303"/>
                    </a:lnTo>
                    <a:lnTo>
                      <a:pt x="484" y="300"/>
                    </a:lnTo>
                    <a:lnTo>
                      <a:pt x="480" y="297"/>
                    </a:lnTo>
                    <a:lnTo>
                      <a:pt x="470" y="291"/>
                    </a:lnTo>
                    <a:lnTo>
                      <a:pt x="457" y="284"/>
                    </a:lnTo>
                    <a:lnTo>
                      <a:pt x="451" y="280"/>
                    </a:lnTo>
                    <a:lnTo>
                      <a:pt x="445" y="274"/>
                    </a:lnTo>
                    <a:lnTo>
                      <a:pt x="445" y="274"/>
                    </a:lnTo>
                    <a:lnTo>
                      <a:pt x="422" y="254"/>
                    </a:lnTo>
                    <a:lnTo>
                      <a:pt x="410" y="243"/>
                    </a:lnTo>
                    <a:lnTo>
                      <a:pt x="410" y="243"/>
                    </a:lnTo>
                    <a:lnTo>
                      <a:pt x="408" y="241"/>
                    </a:lnTo>
                    <a:lnTo>
                      <a:pt x="406" y="241"/>
                    </a:lnTo>
                    <a:lnTo>
                      <a:pt x="398" y="242"/>
                    </a:lnTo>
                    <a:lnTo>
                      <a:pt x="398" y="242"/>
                    </a:lnTo>
                    <a:lnTo>
                      <a:pt x="392" y="243"/>
                    </a:lnTo>
                    <a:lnTo>
                      <a:pt x="384" y="244"/>
                    </a:lnTo>
                    <a:lnTo>
                      <a:pt x="380" y="245"/>
                    </a:lnTo>
                    <a:lnTo>
                      <a:pt x="376" y="244"/>
                    </a:lnTo>
                    <a:lnTo>
                      <a:pt x="373" y="243"/>
                    </a:lnTo>
                    <a:lnTo>
                      <a:pt x="369" y="241"/>
                    </a:lnTo>
                    <a:lnTo>
                      <a:pt x="369" y="241"/>
                    </a:lnTo>
                    <a:lnTo>
                      <a:pt x="364" y="235"/>
                    </a:lnTo>
                    <a:lnTo>
                      <a:pt x="360" y="230"/>
                    </a:lnTo>
                    <a:lnTo>
                      <a:pt x="358" y="225"/>
                    </a:lnTo>
                    <a:lnTo>
                      <a:pt x="358" y="222"/>
                    </a:lnTo>
                    <a:lnTo>
                      <a:pt x="358" y="222"/>
                    </a:lnTo>
                    <a:lnTo>
                      <a:pt x="359" y="220"/>
                    </a:lnTo>
                    <a:lnTo>
                      <a:pt x="362" y="218"/>
                    </a:lnTo>
                    <a:lnTo>
                      <a:pt x="364" y="217"/>
                    </a:lnTo>
                    <a:lnTo>
                      <a:pt x="367" y="215"/>
                    </a:lnTo>
                    <a:lnTo>
                      <a:pt x="367" y="215"/>
                    </a:lnTo>
                    <a:lnTo>
                      <a:pt x="370" y="211"/>
                    </a:lnTo>
                    <a:lnTo>
                      <a:pt x="371" y="209"/>
                    </a:lnTo>
                    <a:lnTo>
                      <a:pt x="370" y="205"/>
                    </a:lnTo>
                    <a:lnTo>
                      <a:pt x="370" y="205"/>
                    </a:lnTo>
                    <a:lnTo>
                      <a:pt x="368" y="201"/>
                    </a:lnTo>
                    <a:lnTo>
                      <a:pt x="365" y="197"/>
                    </a:lnTo>
                    <a:lnTo>
                      <a:pt x="361" y="194"/>
                    </a:lnTo>
                    <a:lnTo>
                      <a:pt x="355" y="192"/>
                    </a:lnTo>
                    <a:lnTo>
                      <a:pt x="355" y="192"/>
                    </a:lnTo>
                    <a:lnTo>
                      <a:pt x="346" y="189"/>
                    </a:lnTo>
                    <a:lnTo>
                      <a:pt x="337" y="183"/>
                    </a:lnTo>
                    <a:lnTo>
                      <a:pt x="333" y="180"/>
                    </a:lnTo>
                    <a:lnTo>
                      <a:pt x="329" y="176"/>
                    </a:lnTo>
                    <a:lnTo>
                      <a:pt x="326" y="172"/>
                    </a:lnTo>
                    <a:lnTo>
                      <a:pt x="324" y="167"/>
                    </a:lnTo>
                    <a:lnTo>
                      <a:pt x="324" y="167"/>
                    </a:lnTo>
                    <a:lnTo>
                      <a:pt x="318" y="151"/>
                    </a:lnTo>
                    <a:lnTo>
                      <a:pt x="315" y="144"/>
                    </a:lnTo>
                    <a:lnTo>
                      <a:pt x="314" y="142"/>
                    </a:lnTo>
                    <a:lnTo>
                      <a:pt x="311" y="140"/>
                    </a:lnTo>
                    <a:lnTo>
                      <a:pt x="311" y="140"/>
                    </a:lnTo>
                    <a:lnTo>
                      <a:pt x="298" y="130"/>
                    </a:lnTo>
                    <a:lnTo>
                      <a:pt x="292" y="124"/>
                    </a:lnTo>
                    <a:lnTo>
                      <a:pt x="287" y="120"/>
                    </a:lnTo>
                    <a:lnTo>
                      <a:pt x="287" y="120"/>
                    </a:lnTo>
                    <a:lnTo>
                      <a:pt x="282" y="113"/>
                    </a:lnTo>
                    <a:lnTo>
                      <a:pt x="280" y="109"/>
                    </a:lnTo>
                    <a:lnTo>
                      <a:pt x="279" y="103"/>
                    </a:lnTo>
                    <a:lnTo>
                      <a:pt x="279" y="103"/>
                    </a:lnTo>
                    <a:lnTo>
                      <a:pt x="278" y="95"/>
                    </a:lnTo>
                    <a:lnTo>
                      <a:pt x="276" y="87"/>
                    </a:lnTo>
                    <a:lnTo>
                      <a:pt x="272" y="81"/>
                    </a:lnTo>
                    <a:lnTo>
                      <a:pt x="271" y="79"/>
                    </a:lnTo>
                    <a:lnTo>
                      <a:pt x="269" y="78"/>
                    </a:lnTo>
                    <a:lnTo>
                      <a:pt x="269" y="78"/>
                    </a:lnTo>
                    <a:lnTo>
                      <a:pt x="233" y="66"/>
                    </a:lnTo>
                    <a:lnTo>
                      <a:pt x="209" y="57"/>
                    </a:lnTo>
                    <a:lnTo>
                      <a:pt x="199" y="54"/>
                    </a:lnTo>
                    <a:lnTo>
                      <a:pt x="194" y="51"/>
                    </a:lnTo>
                    <a:lnTo>
                      <a:pt x="194" y="51"/>
                    </a:lnTo>
                    <a:lnTo>
                      <a:pt x="181" y="43"/>
                    </a:lnTo>
                    <a:lnTo>
                      <a:pt x="161" y="34"/>
                    </a:lnTo>
                    <a:lnTo>
                      <a:pt x="142" y="25"/>
                    </a:lnTo>
                    <a:lnTo>
                      <a:pt x="130" y="21"/>
                    </a:lnTo>
                    <a:lnTo>
                      <a:pt x="130" y="21"/>
                    </a:lnTo>
                    <a:lnTo>
                      <a:pt x="102" y="14"/>
                    </a:lnTo>
                    <a:lnTo>
                      <a:pt x="86" y="9"/>
                    </a:lnTo>
                    <a:lnTo>
                      <a:pt x="80" y="7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10"/>
                    </a:lnTo>
                    <a:lnTo>
                      <a:pt x="64" y="28"/>
                    </a:lnTo>
                    <a:lnTo>
                      <a:pt x="58" y="46"/>
                    </a:lnTo>
                    <a:lnTo>
                      <a:pt x="54" y="54"/>
                    </a:lnTo>
                    <a:lnTo>
                      <a:pt x="50" y="60"/>
                    </a:lnTo>
                    <a:lnTo>
                      <a:pt x="50" y="60"/>
                    </a:lnTo>
                    <a:lnTo>
                      <a:pt x="47" y="65"/>
                    </a:lnTo>
                    <a:lnTo>
                      <a:pt x="43" y="72"/>
                    </a:lnTo>
                    <a:lnTo>
                      <a:pt x="40" y="80"/>
                    </a:lnTo>
                    <a:lnTo>
                      <a:pt x="38" y="88"/>
                    </a:lnTo>
                    <a:lnTo>
                      <a:pt x="34" y="105"/>
                    </a:lnTo>
                    <a:lnTo>
                      <a:pt x="31" y="121"/>
                    </a:lnTo>
                    <a:lnTo>
                      <a:pt x="31" y="121"/>
                    </a:lnTo>
                    <a:lnTo>
                      <a:pt x="29" y="131"/>
                    </a:lnTo>
                    <a:lnTo>
                      <a:pt x="28" y="138"/>
                    </a:lnTo>
                    <a:lnTo>
                      <a:pt x="28" y="141"/>
                    </a:lnTo>
                    <a:lnTo>
                      <a:pt x="28" y="146"/>
                    </a:lnTo>
                    <a:lnTo>
                      <a:pt x="30" y="151"/>
                    </a:lnTo>
                    <a:lnTo>
                      <a:pt x="33" y="159"/>
                    </a:lnTo>
                    <a:lnTo>
                      <a:pt x="33" y="159"/>
                    </a:lnTo>
                    <a:lnTo>
                      <a:pt x="40" y="172"/>
                    </a:lnTo>
                    <a:lnTo>
                      <a:pt x="43" y="180"/>
                    </a:lnTo>
                    <a:lnTo>
                      <a:pt x="44" y="183"/>
                    </a:lnTo>
                    <a:lnTo>
                      <a:pt x="44" y="186"/>
                    </a:lnTo>
                    <a:lnTo>
                      <a:pt x="42" y="191"/>
                    </a:lnTo>
                    <a:lnTo>
                      <a:pt x="40" y="196"/>
                    </a:lnTo>
                    <a:lnTo>
                      <a:pt x="40" y="196"/>
                    </a:lnTo>
                    <a:lnTo>
                      <a:pt x="28" y="219"/>
                    </a:lnTo>
                    <a:lnTo>
                      <a:pt x="17" y="241"/>
                    </a:lnTo>
                    <a:lnTo>
                      <a:pt x="17" y="241"/>
                    </a:lnTo>
                    <a:lnTo>
                      <a:pt x="12" y="251"/>
                    </a:lnTo>
                    <a:lnTo>
                      <a:pt x="9" y="258"/>
                    </a:lnTo>
                    <a:lnTo>
                      <a:pt x="7" y="265"/>
                    </a:lnTo>
                    <a:lnTo>
                      <a:pt x="7" y="272"/>
                    </a:lnTo>
                    <a:lnTo>
                      <a:pt x="7" y="272"/>
                    </a:lnTo>
                    <a:lnTo>
                      <a:pt x="8" y="284"/>
                    </a:lnTo>
                    <a:lnTo>
                      <a:pt x="9" y="301"/>
                    </a:lnTo>
                    <a:lnTo>
                      <a:pt x="12" y="329"/>
                    </a:lnTo>
                    <a:lnTo>
                      <a:pt x="12" y="329"/>
                    </a:lnTo>
                    <a:lnTo>
                      <a:pt x="14" y="338"/>
                    </a:lnTo>
                    <a:lnTo>
                      <a:pt x="16" y="350"/>
                    </a:lnTo>
                    <a:lnTo>
                      <a:pt x="16" y="361"/>
                    </a:lnTo>
                    <a:lnTo>
                      <a:pt x="16" y="367"/>
                    </a:lnTo>
                    <a:lnTo>
                      <a:pt x="15" y="372"/>
                    </a:lnTo>
                    <a:lnTo>
                      <a:pt x="15" y="372"/>
                    </a:lnTo>
                    <a:lnTo>
                      <a:pt x="11" y="381"/>
                    </a:lnTo>
                    <a:lnTo>
                      <a:pt x="7" y="389"/>
                    </a:lnTo>
                    <a:lnTo>
                      <a:pt x="0" y="398"/>
                    </a:lnTo>
                    <a:lnTo>
                      <a:pt x="0" y="398"/>
                    </a:lnTo>
                    <a:lnTo>
                      <a:pt x="5" y="403"/>
                    </a:lnTo>
                    <a:lnTo>
                      <a:pt x="5" y="403"/>
                    </a:lnTo>
                    <a:lnTo>
                      <a:pt x="10" y="409"/>
                    </a:lnTo>
                    <a:lnTo>
                      <a:pt x="13" y="417"/>
                    </a:lnTo>
                    <a:lnTo>
                      <a:pt x="17" y="424"/>
                    </a:lnTo>
                    <a:lnTo>
                      <a:pt x="21" y="431"/>
                    </a:lnTo>
                    <a:lnTo>
                      <a:pt x="21" y="431"/>
                    </a:lnTo>
                    <a:lnTo>
                      <a:pt x="30" y="442"/>
                    </a:lnTo>
                    <a:lnTo>
                      <a:pt x="44" y="458"/>
                    </a:lnTo>
                    <a:lnTo>
                      <a:pt x="44" y="458"/>
                    </a:lnTo>
                    <a:lnTo>
                      <a:pt x="48" y="464"/>
                    </a:lnTo>
                    <a:lnTo>
                      <a:pt x="51" y="470"/>
                    </a:lnTo>
                    <a:lnTo>
                      <a:pt x="52" y="476"/>
                    </a:lnTo>
                    <a:lnTo>
                      <a:pt x="53" y="482"/>
                    </a:lnTo>
                    <a:lnTo>
                      <a:pt x="54" y="492"/>
                    </a:lnTo>
                    <a:lnTo>
                      <a:pt x="54" y="500"/>
                    </a:lnTo>
                    <a:lnTo>
                      <a:pt x="54" y="500"/>
                    </a:lnTo>
                    <a:lnTo>
                      <a:pt x="54" y="522"/>
                    </a:lnTo>
                    <a:lnTo>
                      <a:pt x="53" y="543"/>
                    </a:lnTo>
                    <a:lnTo>
                      <a:pt x="53" y="543"/>
                    </a:lnTo>
                    <a:lnTo>
                      <a:pt x="53" y="546"/>
                    </a:lnTo>
                    <a:lnTo>
                      <a:pt x="54" y="549"/>
                    </a:lnTo>
                    <a:lnTo>
                      <a:pt x="57" y="554"/>
                    </a:lnTo>
                    <a:lnTo>
                      <a:pt x="62" y="560"/>
                    </a:lnTo>
                    <a:lnTo>
                      <a:pt x="69" y="567"/>
                    </a:lnTo>
                    <a:lnTo>
                      <a:pt x="69" y="567"/>
                    </a:lnTo>
                    <a:lnTo>
                      <a:pt x="71" y="572"/>
                    </a:lnTo>
                    <a:lnTo>
                      <a:pt x="73" y="576"/>
                    </a:lnTo>
                    <a:lnTo>
                      <a:pt x="73" y="580"/>
                    </a:lnTo>
                    <a:lnTo>
                      <a:pt x="73" y="584"/>
                    </a:lnTo>
                    <a:lnTo>
                      <a:pt x="71" y="592"/>
                    </a:lnTo>
                    <a:lnTo>
                      <a:pt x="70" y="599"/>
                    </a:lnTo>
                    <a:lnTo>
                      <a:pt x="70" y="599"/>
                    </a:lnTo>
                    <a:lnTo>
                      <a:pt x="66" y="610"/>
                    </a:lnTo>
                    <a:lnTo>
                      <a:pt x="59" y="625"/>
                    </a:lnTo>
                    <a:lnTo>
                      <a:pt x="50" y="641"/>
                    </a:lnTo>
                    <a:lnTo>
                      <a:pt x="44" y="652"/>
                    </a:lnTo>
                    <a:lnTo>
                      <a:pt x="44" y="652"/>
                    </a:lnTo>
                    <a:lnTo>
                      <a:pt x="32" y="671"/>
                    </a:lnTo>
                    <a:lnTo>
                      <a:pt x="21" y="691"/>
                    </a:lnTo>
                    <a:lnTo>
                      <a:pt x="21" y="691"/>
                    </a:lnTo>
                    <a:lnTo>
                      <a:pt x="18" y="700"/>
                    </a:lnTo>
                    <a:lnTo>
                      <a:pt x="17" y="710"/>
                    </a:lnTo>
                    <a:lnTo>
                      <a:pt x="16" y="719"/>
                    </a:lnTo>
                    <a:lnTo>
                      <a:pt x="17" y="727"/>
                    </a:lnTo>
                    <a:lnTo>
                      <a:pt x="17" y="727"/>
                    </a:lnTo>
                    <a:lnTo>
                      <a:pt x="19" y="730"/>
                    </a:lnTo>
                    <a:lnTo>
                      <a:pt x="21" y="734"/>
                    </a:lnTo>
                    <a:lnTo>
                      <a:pt x="28" y="743"/>
                    </a:lnTo>
                    <a:lnTo>
                      <a:pt x="36" y="751"/>
                    </a:lnTo>
                    <a:lnTo>
                      <a:pt x="42" y="756"/>
                    </a:lnTo>
                    <a:lnTo>
                      <a:pt x="42" y="756"/>
                    </a:lnTo>
                    <a:lnTo>
                      <a:pt x="46" y="757"/>
                    </a:lnTo>
                    <a:lnTo>
                      <a:pt x="50" y="758"/>
                    </a:lnTo>
                    <a:lnTo>
                      <a:pt x="62" y="760"/>
                    </a:lnTo>
                    <a:lnTo>
                      <a:pt x="75" y="761"/>
                    </a:lnTo>
                    <a:lnTo>
                      <a:pt x="86" y="763"/>
                    </a:lnTo>
                    <a:lnTo>
                      <a:pt x="86" y="763"/>
                    </a:lnTo>
                    <a:lnTo>
                      <a:pt x="102" y="765"/>
                    </a:lnTo>
                    <a:lnTo>
                      <a:pt x="110" y="767"/>
                    </a:lnTo>
                    <a:lnTo>
                      <a:pt x="119" y="771"/>
                    </a:lnTo>
                    <a:lnTo>
                      <a:pt x="119" y="771"/>
                    </a:lnTo>
                    <a:lnTo>
                      <a:pt x="137" y="781"/>
                    </a:lnTo>
                    <a:lnTo>
                      <a:pt x="145" y="786"/>
                    </a:lnTo>
                    <a:lnTo>
                      <a:pt x="151" y="791"/>
                    </a:lnTo>
                    <a:lnTo>
                      <a:pt x="151" y="791"/>
                    </a:lnTo>
                    <a:lnTo>
                      <a:pt x="158" y="796"/>
                    </a:lnTo>
                    <a:lnTo>
                      <a:pt x="167" y="800"/>
                    </a:lnTo>
                    <a:lnTo>
                      <a:pt x="176" y="804"/>
                    </a:lnTo>
                    <a:lnTo>
                      <a:pt x="184" y="809"/>
                    </a:lnTo>
                    <a:lnTo>
                      <a:pt x="184" y="809"/>
                    </a:lnTo>
                    <a:lnTo>
                      <a:pt x="205" y="823"/>
                    </a:lnTo>
                    <a:lnTo>
                      <a:pt x="217" y="831"/>
                    </a:lnTo>
                    <a:lnTo>
                      <a:pt x="227" y="837"/>
                    </a:lnTo>
                    <a:lnTo>
                      <a:pt x="227" y="837"/>
                    </a:lnTo>
                    <a:lnTo>
                      <a:pt x="237" y="845"/>
                    </a:lnTo>
                    <a:lnTo>
                      <a:pt x="250" y="853"/>
                    </a:lnTo>
                    <a:lnTo>
                      <a:pt x="271" y="866"/>
                    </a:lnTo>
                    <a:lnTo>
                      <a:pt x="271" y="866"/>
                    </a:lnTo>
                    <a:lnTo>
                      <a:pt x="274" y="868"/>
                    </a:lnTo>
                    <a:lnTo>
                      <a:pt x="275" y="870"/>
                    </a:lnTo>
                    <a:lnTo>
                      <a:pt x="275" y="872"/>
                    </a:lnTo>
                    <a:lnTo>
                      <a:pt x="276" y="876"/>
                    </a:lnTo>
                    <a:lnTo>
                      <a:pt x="276" y="876"/>
                    </a:lnTo>
                    <a:lnTo>
                      <a:pt x="277" y="879"/>
                    </a:lnTo>
                    <a:lnTo>
                      <a:pt x="277" y="885"/>
                    </a:lnTo>
                    <a:lnTo>
                      <a:pt x="277" y="898"/>
                    </a:lnTo>
                    <a:lnTo>
                      <a:pt x="276" y="925"/>
                    </a:lnTo>
                    <a:lnTo>
                      <a:pt x="276" y="925"/>
                    </a:lnTo>
                    <a:lnTo>
                      <a:pt x="275" y="934"/>
                    </a:lnTo>
                    <a:lnTo>
                      <a:pt x="273" y="943"/>
                    </a:lnTo>
                    <a:lnTo>
                      <a:pt x="271" y="952"/>
                    </a:lnTo>
                    <a:lnTo>
                      <a:pt x="271" y="959"/>
                    </a:lnTo>
                    <a:lnTo>
                      <a:pt x="271" y="959"/>
                    </a:lnTo>
                    <a:lnTo>
                      <a:pt x="269" y="982"/>
                    </a:lnTo>
                    <a:lnTo>
                      <a:pt x="269" y="996"/>
                    </a:lnTo>
                    <a:lnTo>
                      <a:pt x="270" y="1001"/>
                    </a:lnTo>
                    <a:lnTo>
                      <a:pt x="271" y="1006"/>
                    </a:lnTo>
                    <a:lnTo>
                      <a:pt x="271" y="1006"/>
                    </a:lnTo>
                    <a:lnTo>
                      <a:pt x="274" y="1013"/>
                    </a:lnTo>
                    <a:lnTo>
                      <a:pt x="275" y="1021"/>
                    </a:lnTo>
                    <a:lnTo>
                      <a:pt x="275" y="1028"/>
                    </a:lnTo>
                    <a:lnTo>
                      <a:pt x="275" y="1036"/>
                    </a:lnTo>
                    <a:lnTo>
                      <a:pt x="275" y="1036"/>
                    </a:lnTo>
                    <a:lnTo>
                      <a:pt x="275" y="1043"/>
                    </a:lnTo>
                    <a:lnTo>
                      <a:pt x="276" y="1047"/>
                    </a:lnTo>
                    <a:lnTo>
                      <a:pt x="279" y="1050"/>
                    </a:lnTo>
                    <a:lnTo>
                      <a:pt x="283" y="1054"/>
                    </a:lnTo>
                    <a:lnTo>
                      <a:pt x="283" y="1054"/>
                    </a:lnTo>
                    <a:lnTo>
                      <a:pt x="287" y="1058"/>
                    </a:lnTo>
                    <a:lnTo>
                      <a:pt x="291" y="1062"/>
                    </a:lnTo>
                    <a:lnTo>
                      <a:pt x="293" y="1066"/>
                    </a:lnTo>
                    <a:lnTo>
                      <a:pt x="295" y="1071"/>
                    </a:lnTo>
                    <a:lnTo>
                      <a:pt x="295" y="1071"/>
                    </a:lnTo>
                    <a:lnTo>
                      <a:pt x="295" y="1074"/>
                    </a:lnTo>
                    <a:lnTo>
                      <a:pt x="294" y="1077"/>
                    </a:lnTo>
                    <a:lnTo>
                      <a:pt x="291" y="1085"/>
                    </a:lnTo>
                    <a:lnTo>
                      <a:pt x="288" y="1094"/>
                    </a:lnTo>
                    <a:lnTo>
                      <a:pt x="287" y="1099"/>
                    </a:lnTo>
                    <a:lnTo>
                      <a:pt x="288" y="1104"/>
                    </a:lnTo>
                    <a:lnTo>
                      <a:pt x="288" y="1104"/>
                    </a:lnTo>
                    <a:lnTo>
                      <a:pt x="290" y="1109"/>
                    </a:lnTo>
                    <a:lnTo>
                      <a:pt x="292" y="1113"/>
                    </a:lnTo>
                    <a:lnTo>
                      <a:pt x="299" y="1121"/>
                    </a:lnTo>
                    <a:lnTo>
                      <a:pt x="306" y="1128"/>
                    </a:lnTo>
                    <a:lnTo>
                      <a:pt x="311" y="1134"/>
                    </a:lnTo>
                    <a:lnTo>
                      <a:pt x="311" y="1134"/>
                    </a:lnTo>
                    <a:lnTo>
                      <a:pt x="312" y="1136"/>
                    </a:lnTo>
                    <a:lnTo>
                      <a:pt x="313" y="1139"/>
                    </a:lnTo>
                    <a:lnTo>
                      <a:pt x="313" y="1146"/>
                    </a:lnTo>
                    <a:lnTo>
                      <a:pt x="312" y="1154"/>
                    </a:lnTo>
                    <a:lnTo>
                      <a:pt x="309" y="1162"/>
                    </a:lnTo>
                    <a:lnTo>
                      <a:pt x="309" y="1162"/>
                    </a:lnTo>
                    <a:lnTo>
                      <a:pt x="308" y="1166"/>
                    </a:lnTo>
                    <a:lnTo>
                      <a:pt x="308" y="1171"/>
                    </a:lnTo>
                    <a:lnTo>
                      <a:pt x="309" y="1181"/>
                    </a:lnTo>
                    <a:lnTo>
                      <a:pt x="312" y="1192"/>
                    </a:lnTo>
                    <a:lnTo>
                      <a:pt x="318" y="1204"/>
                    </a:lnTo>
                    <a:lnTo>
                      <a:pt x="318" y="1204"/>
                    </a:lnTo>
                    <a:lnTo>
                      <a:pt x="321" y="1209"/>
                    </a:lnTo>
                    <a:lnTo>
                      <a:pt x="325" y="1213"/>
                    </a:lnTo>
                    <a:lnTo>
                      <a:pt x="330" y="1217"/>
                    </a:lnTo>
                    <a:lnTo>
                      <a:pt x="334" y="1220"/>
                    </a:lnTo>
                    <a:lnTo>
                      <a:pt x="343" y="1224"/>
                    </a:lnTo>
                    <a:lnTo>
                      <a:pt x="351" y="1228"/>
                    </a:lnTo>
                    <a:lnTo>
                      <a:pt x="351" y="1228"/>
                    </a:lnTo>
                    <a:lnTo>
                      <a:pt x="357" y="1232"/>
                    </a:lnTo>
                    <a:lnTo>
                      <a:pt x="362" y="1237"/>
                    </a:lnTo>
                    <a:lnTo>
                      <a:pt x="366" y="1242"/>
                    </a:lnTo>
                    <a:lnTo>
                      <a:pt x="369" y="1247"/>
                    </a:lnTo>
                    <a:lnTo>
                      <a:pt x="369" y="1247"/>
                    </a:lnTo>
                    <a:lnTo>
                      <a:pt x="372" y="1258"/>
                    </a:lnTo>
                    <a:lnTo>
                      <a:pt x="379" y="1280"/>
                    </a:lnTo>
                    <a:lnTo>
                      <a:pt x="379" y="1280"/>
                    </a:lnTo>
                    <a:lnTo>
                      <a:pt x="381" y="1286"/>
                    </a:lnTo>
                    <a:lnTo>
                      <a:pt x="383" y="1291"/>
                    </a:lnTo>
                    <a:lnTo>
                      <a:pt x="386" y="1295"/>
                    </a:lnTo>
                    <a:lnTo>
                      <a:pt x="388" y="1298"/>
                    </a:lnTo>
                    <a:lnTo>
                      <a:pt x="393" y="1303"/>
                    </a:lnTo>
                    <a:lnTo>
                      <a:pt x="399" y="1308"/>
                    </a:lnTo>
                    <a:lnTo>
                      <a:pt x="399" y="1308"/>
                    </a:lnTo>
                    <a:lnTo>
                      <a:pt x="401" y="1312"/>
                    </a:lnTo>
                    <a:lnTo>
                      <a:pt x="403" y="1316"/>
                    </a:lnTo>
                    <a:lnTo>
                      <a:pt x="405" y="1326"/>
                    </a:lnTo>
                    <a:lnTo>
                      <a:pt x="406" y="1335"/>
                    </a:lnTo>
                    <a:lnTo>
                      <a:pt x="406" y="1342"/>
                    </a:lnTo>
                    <a:lnTo>
                      <a:pt x="406" y="1342"/>
                    </a:lnTo>
                    <a:lnTo>
                      <a:pt x="405" y="1347"/>
                    </a:lnTo>
                    <a:lnTo>
                      <a:pt x="406" y="1354"/>
                    </a:lnTo>
                    <a:lnTo>
                      <a:pt x="408" y="1370"/>
                    </a:lnTo>
                    <a:lnTo>
                      <a:pt x="408" y="1370"/>
                    </a:lnTo>
                    <a:lnTo>
                      <a:pt x="411" y="1382"/>
                    </a:lnTo>
                    <a:lnTo>
                      <a:pt x="416" y="1401"/>
                    </a:lnTo>
                    <a:lnTo>
                      <a:pt x="422" y="1421"/>
                    </a:lnTo>
                    <a:lnTo>
                      <a:pt x="427" y="1435"/>
                    </a:lnTo>
                    <a:lnTo>
                      <a:pt x="427" y="1435"/>
                    </a:lnTo>
                    <a:lnTo>
                      <a:pt x="463" y="1525"/>
                    </a:lnTo>
                    <a:lnTo>
                      <a:pt x="463" y="1525"/>
                    </a:lnTo>
                    <a:lnTo>
                      <a:pt x="465" y="1532"/>
                    </a:lnTo>
                    <a:lnTo>
                      <a:pt x="466" y="1540"/>
                    </a:lnTo>
                    <a:lnTo>
                      <a:pt x="465" y="1549"/>
                    </a:lnTo>
                    <a:lnTo>
                      <a:pt x="464" y="1557"/>
                    </a:lnTo>
                    <a:lnTo>
                      <a:pt x="460" y="1572"/>
                    </a:lnTo>
                    <a:lnTo>
                      <a:pt x="458" y="1582"/>
                    </a:lnTo>
                    <a:lnTo>
                      <a:pt x="458" y="1582"/>
                    </a:lnTo>
                    <a:lnTo>
                      <a:pt x="453" y="1604"/>
                    </a:lnTo>
                    <a:lnTo>
                      <a:pt x="450" y="1619"/>
                    </a:lnTo>
                    <a:lnTo>
                      <a:pt x="450" y="1619"/>
                    </a:lnTo>
                    <a:lnTo>
                      <a:pt x="462" y="1623"/>
                    </a:lnTo>
                    <a:lnTo>
                      <a:pt x="462" y="1623"/>
                    </a:lnTo>
                    <a:lnTo>
                      <a:pt x="469" y="1624"/>
                    </a:lnTo>
                    <a:lnTo>
                      <a:pt x="478" y="1625"/>
                    </a:lnTo>
                    <a:lnTo>
                      <a:pt x="487" y="1625"/>
                    </a:lnTo>
                    <a:lnTo>
                      <a:pt x="496" y="1626"/>
                    </a:lnTo>
                    <a:lnTo>
                      <a:pt x="496" y="1626"/>
                    </a:lnTo>
                    <a:lnTo>
                      <a:pt x="501" y="1627"/>
                    </a:lnTo>
                    <a:lnTo>
                      <a:pt x="504" y="1626"/>
                    </a:lnTo>
                    <a:lnTo>
                      <a:pt x="505" y="1624"/>
                    </a:lnTo>
                    <a:lnTo>
                      <a:pt x="507" y="1623"/>
                    </a:lnTo>
                    <a:lnTo>
                      <a:pt x="507" y="1623"/>
                    </a:lnTo>
                    <a:lnTo>
                      <a:pt x="515" y="1618"/>
                    </a:lnTo>
                    <a:lnTo>
                      <a:pt x="518" y="1615"/>
                    </a:lnTo>
                    <a:lnTo>
                      <a:pt x="521" y="1612"/>
                    </a:lnTo>
                    <a:lnTo>
                      <a:pt x="521" y="1612"/>
                    </a:lnTo>
                    <a:lnTo>
                      <a:pt x="526" y="1608"/>
                    </a:lnTo>
                    <a:lnTo>
                      <a:pt x="528" y="1606"/>
                    </a:lnTo>
                    <a:lnTo>
                      <a:pt x="531" y="1606"/>
                    </a:lnTo>
                    <a:lnTo>
                      <a:pt x="531" y="1606"/>
                    </a:lnTo>
                    <a:lnTo>
                      <a:pt x="534" y="1605"/>
                    </a:lnTo>
                    <a:lnTo>
                      <a:pt x="538" y="1604"/>
                    </a:lnTo>
                    <a:lnTo>
                      <a:pt x="541" y="1602"/>
                    </a:lnTo>
                    <a:lnTo>
                      <a:pt x="544" y="1599"/>
                    </a:lnTo>
                    <a:lnTo>
                      <a:pt x="544" y="1599"/>
                    </a:lnTo>
                    <a:lnTo>
                      <a:pt x="550" y="1594"/>
                    </a:lnTo>
                    <a:lnTo>
                      <a:pt x="555" y="1589"/>
                    </a:lnTo>
                    <a:lnTo>
                      <a:pt x="555" y="1589"/>
                    </a:lnTo>
                    <a:lnTo>
                      <a:pt x="558" y="1586"/>
                    </a:lnTo>
                    <a:lnTo>
                      <a:pt x="560" y="1585"/>
                    </a:lnTo>
                    <a:lnTo>
                      <a:pt x="566" y="1584"/>
                    </a:lnTo>
                    <a:lnTo>
                      <a:pt x="566" y="1584"/>
                    </a:lnTo>
                    <a:lnTo>
                      <a:pt x="570" y="1583"/>
                    </a:lnTo>
                    <a:lnTo>
                      <a:pt x="575" y="1581"/>
                    </a:lnTo>
                    <a:lnTo>
                      <a:pt x="581" y="1578"/>
                    </a:lnTo>
                    <a:lnTo>
                      <a:pt x="588" y="1574"/>
                    </a:lnTo>
                    <a:lnTo>
                      <a:pt x="588" y="1574"/>
                    </a:lnTo>
                    <a:lnTo>
                      <a:pt x="594" y="1568"/>
                    </a:lnTo>
                    <a:lnTo>
                      <a:pt x="600" y="1562"/>
                    </a:lnTo>
                    <a:lnTo>
                      <a:pt x="604" y="1556"/>
                    </a:lnTo>
                    <a:lnTo>
                      <a:pt x="608" y="1550"/>
                    </a:lnTo>
                    <a:lnTo>
                      <a:pt x="608" y="1550"/>
                    </a:lnTo>
                    <a:lnTo>
                      <a:pt x="614" y="1544"/>
                    </a:lnTo>
                    <a:lnTo>
                      <a:pt x="621" y="1538"/>
                    </a:lnTo>
                    <a:lnTo>
                      <a:pt x="636" y="1529"/>
                    </a:lnTo>
                    <a:lnTo>
                      <a:pt x="636" y="1529"/>
                    </a:lnTo>
                    <a:lnTo>
                      <a:pt x="640" y="1526"/>
                    </a:lnTo>
                    <a:lnTo>
                      <a:pt x="643" y="1525"/>
                    </a:lnTo>
                    <a:lnTo>
                      <a:pt x="645" y="1525"/>
                    </a:lnTo>
                    <a:lnTo>
                      <a:pt x="649" y="1526"/>
                    </a:lnTo>
                    <a:lnTo>
                      <a:pt x="649" y="1526"/>
                    </a:lnTo>
                    <a:lnTo>
                      <a:pt x="653" y="1528"/>
                    </a:lnTo>
                    <a:lnTo>
                      <a:pt x="656" y="1527"/>
                    </a:lnTo>
                    <a:lnTo>
                      <a:pt x="660" y="1523"/>
                    </a:lnTo>
                    <a:lnTo>
                      <a:pt x="660" y="1523"/>
                    </a:lnTo>
                    <a:lnTo>
                      <a:pt x="662" y="1522"/>
                    </a:lnTo>
                    <a:lnTo>
                      <a:pt x="664" y="1522"/>
                    </a:lnTo>
                    <a:lnTo>
                      <a:pt x="667" y="1523"/>
                    </a:lnTo>
                    <a:lnTo>
                      <a:pt x="671" y="1525"/>
                    </a:lnTo>
                    <a:lnTo>
                      <a:pt x="671" y="1525"/>
                    </a:lnTo>
                    <a:lnTo>
                      <a:pt x="674" y="1526"/>
                    </a:lnTo>
                    <a:lnTo>
                      <a:pt x="677" y="1526"/>
                    </a:lnTo>
                    <a:lnTo>
                      <a:pt x="679" y="1526"/>
                    </a:lnTo>
                    <a:lnTo>
                      <a:pt x="682" y="1525"/>
                    </a:lnTo>
                    <a:lnTo>
                      <a:pt x="687" y="1521"/>
                    </a:lnTo>
                    <a:lnTo>
                      <a:pt x="694" y="1516"/>
                    </a:lnTo>
                    <a:lnTo>
                      <a:pt x="694" y="1516"/>
                    </a:lnTo>
                    <a:lnTo>
                      <a:pt x="702" y="1510"/>
                    </a:lnTo>
                    <a:lnTo>
                      <a:pt x="708" y="1506"/>
                    </a:lnTo>
                    <a:lnTo>
                      <a:pt x="715" y="1504"/>
                    </a:lnTo>
                    <a:lnTo>
                      <a:pt x="723" y="1503"/>
                    </a:lnTo>
                    <a:lnTo>
                      <a:pt x="723" y="1503"/>
                    </a:lnTo>
                    <a:lnTo>
                      <a:pt x="730" y="1504"/>
                    </a:lnTo>
                    <a:lnTo>
                      <a:pt x="736" y="1506"/>
                    </a:lnTo>
                    <a:lnTo>
                      <a:pt x="741" y="1509"/>
                    </a:lnTo>
                    <a:lnTo>
                      <a:pt x="747" y="1513"/>
                    </a:lnTo>
                    <a:lnTo>
                      <a:pt x="747" y="1513"/>
                    </a:lnTo>
                    <a:lnTo>
                      <a:pt x="753" y="1516"/>
                    </a:lnTo>
                    <a:lnTo>
                      <a:pt x="759" y="1518"/>
                    </a:lnTo>
                    <a:lnTo>
                      <a:pt x="766" y="1520"/>
                    </a:lnTo>
                    <a:lnTo>
                      <a:pt x="773" y="1523"/>
                    </a:lnTo>
                    <a:lnTo>
                      <a:pt x="773" y="1523"/>
                    </a:lnTo>
                    <a:lnTo>
                      <a:pt x="782" y="1529"/>
                    </a:lnTo>
                    <a:lnTo>
                      <a:pt x="791" y="1537"/>
                    </a:lnTo>
                    <a:lnTo>
                      <a:pt x="800" y="1545"/>
                    </a:lnTo>
                    <a:lnTo>
                      <a:pt x="806" y="1549"/>
                    </a:lnTo>
                    <a:lnTo>
                      <a:pt x="806" y="1549"/>
                    </a:lnTo>
                    <a:lnTo>
                      <a:pt x="808" y="1550"/>
                    </a:lnTo>
                    <a:lnTo>
                      <a:pt x="810" y="1550"/>
                    </a:lnTo>
                    <a:lnTo>
                      <a:pt x="814" y="1548"/>
                    </a:lnTo>
                    <a:lnTo>
                      <a:pt x="818" y="1545"/>
                    </a:lnTo>
                    <a:lnTo>
                      <a:pt x="820" y="1542"/>
                    </a:lnTo>
                    <a:lnTo>
                      <a:pt x="820" y="1542"/>
                    </a:lnTo>
                    <a:lnTo>
                      <a:pt x="823" y="1539"/>
                    </a:lnTo>
                    <a:lnTo>
                      <a:pt x="829" y="1535"/>
                    </a:lnTo>
                    <a:lnTo>
                      <a:pt x="837" y="1532"/>
                    </a:lnTo>
                    <a:lnTo>
                      <a:pt x="846" y="1530"/>
                    </a:lnTo>
                    <a:lnTo>
                      <a:pt x="846" y="1530"/>
                    </a:lnTo>
                    <a:lnTo>
                      <a:pt x="851" y="1529"/>
                    </a:lnTo>
                    <a:lnTo>
                      <a:pt x="855" y="1530"/>
                    </a:lnTo>
                    <a:lnTo>
                      <a:pt x="862" y="1534"/>
                    </a:lnTo>
                    <a:lnTo>
                      <a:pt x="870" y="1539"/>
                    </a:lnTo>
                    <a:lnTo>
                      <a:pt x="881" y="1545"/>
                    </a:lnTo>
                    <a:lnTo>
                      <a:pt x="881" y="1545"/>
                    </a:lnTo>
                    <a:lnTo>
                      <a:pt x="886" y="1547"/>
                    </a:lnTo>
                    <a:lnTo>
                      <a:pt x="891" y="1548"/>
                    </a:lnTo>
                    <a:lnTo>
                      <a:pt x="896" y="1548"/>
                    </a:lnTo>
                    <a:lnTo>
                      <a:pt x="901" y="1547"/>
                    </a:lnTo>
                    <a:lnTo>
                      <a:pt x="909" y="1545"/>
                    </a:lnTo>
                    <a:lnTo>
                      <a:pt x="918" y="1541"/>
                    </a:lnTo>
                    <a:lnTo>
                      <a:pt x="918" y="1541"/>
                    </a:lnTo>
                    <a:lnTo>
                      <a:pt x="922" y="1539"/>
                    </a:lnTo>
                    <a:lnTo>
                      <a:pt x="926" y="1539"/>
                    </a:lnTo>
                    <a:lnTo>
                      <a:pt x="928" y="1540"/>
                    </a:lnTo>
                    <a:lnTo>
                      <a:pt x="930" y="1541"/>
                    </a:lnTo>
                    <a:lnTo>
                      <a:pt x="933" y="1545"/>
                    </a:lnTo>
                    <a:lnTo>
                      <a:pt x="936" y="1550"/>
                    </a:lnTo>
                    <a:lnTo>
                      <a:pt x="936" y="1550"/>
                    </a:lnTo>
                    <a:lnTo>
                      <a:pt x="938" y="1552"/>
                    </a:lnTo>
                    <a:lnTo>
                      <a:pt x="938" y="1554"/>
                    </a:lnTo>
                    <a:lnTo>
                      <a:pt x="938" y="1559"/>
                    </a:lnTo>
                    <a:lnTo>
                      <a:pt x="938" y="1561"/>
                    </a:lnTo>
                    <a:lnTo>
                      <a:pt x="938" y="1564"/>
                    </a:lnTo>
                    <a:lnTo>
                      <a:pt x="940" y="1566"/>
                    </a:lnTo>
                    <a:lnTo>
                      <a:pt x="943" y="1569"/>
                    </a:lnTo>
                    <a:lnTo>
                      <a:pt x="943" y="1569"/>
                    </a:lnTo>
                    <a:lnTo>
                      <a:pt x="947" y="1570"/>
                    </a:lnTo>
                    <a:lnTo>
                      <a:pt x="951" y="1570"/>
                    </a:lnTo>
                    <a:lnTo>
                      <a:pt x="955" y="1568"/>
                    </a:lnTo>
                    <a:lnTo>
                      <a:pt x="959" y="1565"/>
                    </a:lnTo>
                    <a:lnTo>
                      <a:pt x="964" y="1560"/>
                    </a:lnTo>
                    <a:lnTo>
                      <a:pt x="966" y="1557"/>
                    </a:lnTo>
                    <a:lnTo>
                      <a:pt x="966" y="1557"/>
                    </a:lnTo>
                    <a:lnTo>
                      <a:pt x="965" y="1542"/>
                    </a:lnTo>
                    <a:lnTo>
                      <a:pt x="963" y="1518"/>
                    </a:lnTo>
                    <a:lnTo>
                      <a:pt x="963" y="1518"/>
                    </a:lnTo>
                    <a:lnTo>
                      <a:pt x="961" y="1509"/>
                    </a:lnTo>
                    <a:lnTo>
                      <a:pt x="957" y="1500"/>
                    </a:lnTo>
                    <a:lnTo>
                      <a:pt x="953" y="1491"/>
                    </a:lnTo>
                    <a:lnTo>
                      <a:pt x="948" y="1482"/>
                    </a:lnTo>
                    <a:lnTo>
                      <a:pt x="948" y="1482"/>
                    </a:lnTo>
                    <a:lnTo>
                      <a:pt x="942" y="1474"/>
                    </a:lnTo>
                    <a:lnTo>
                      <a:pt x="935" y="1463"/>
                    </a:lnTo>
                    <a:lnTo>
                      <a:pt x="929" y="1452"/>
                    </a:lnTo>
                    <a:lnTo>
                      <a:pt x="928" y="1446"/>
                    </a:lnTo>
                    <a:lnTo>
                      <a:pt x="927" y="1440"/>
                    </a:lnTo>
                    <a:lnTo>
                      <a:pt x="927" y="1440"/>
                    </a:lnTo>
                    <a:lnTo>
                      <a:pt x="927" y="1429"/>
                    </a:lnTo>
                    <a:lnTo>
                      <a:pt x="929" y="1421"/>
                    </a:lnTo>
                    <a:lnTo>
                      <a:pt x="932" y="1415"/>
                    </a:lnTo>
                    <a:lnTo>
                      <a:pt x="936" y="1410"/>
                    </a:lnTo>
                    <a:lnTo>
                      <a:pt x="936" y="1410"/>
                    </a:lnTo>
                    <a:lnTo>
                      <a:pt x="939" y="1406"/>
                    </a:lnTo>
                    <a:lnTo>
                      <a:pt x="942" y="1403"/>
                    </a:lnTo>
                    <a:lnTo>
                      <a:pt x="943" y="1399"/>
                    </a:lnTo>
                    <a:lnTo>
                      <a:pt x="942" y="1396"/>
                    </a:lnTo>
                    <a:lnTo>
                      <a:pt x="942" y="1396"/>
                    </a:lnTo>
                    <a:lnTo>
                      <a:pt x="940" y="1391"/>
                    </a:lnTo>
                    <a:lnTo>
                      <a:pt x="938" y="1385"/>
                    </a:lnTo>
                    <a:lnTo>
                      <a:pt x="938" y="1376"/>
                    </a:lnTo>
                    <a:lnTo>
                      <a:pt x="939" y="1371"/>
                    </a:lnTo>
                    <a:lnTo>
                      <a:pt x="940" y="1366"/>
                    </a:lnTo>
                    <a:lnTo>
                      <a:pt x="940" y="1366"/>
                    </a:lnTo>
                    <a:lnTo>
                      <a:pt x="944" y="1352"/>
                    </a:lnTo>
                    <a:lnTo>
                      <a:pt x="949" y="1336"/>
                    </a:lnTo>
                    <a:lnTo>
                      <a:pt x="953" y="1321"/>
                    </a:lnTo>
                    <a:lnTo>
                      <a:pt x="956" y="1311"/>
                    </a:lnTo>
                    <a:lnTo>
                      <a:pt x="956" y="1311"/>
                    </a:lnTo>
                    <a:lnTo>
                      <a:pt x="963" y="1297"/>
                    </a:lnTo>
                    <a:lnTo>
                      <a:pt x="967" y="1291"/>
                    </a:lnTo>
                    <a:lnTo>
                      <a:pt x="970" y="1287"/>
                    </a:lnTo>
                    <a:lnTo>
                      <a:pt x="970" y="1287"/>
                    </a:lnTo>
                    <a:lnTo>
                      <a:pt x="971" y="1285"/>
                    </a:lnTo>
                    <a:lnTo>
                      <a:pt x="972" y="1284"/>
                    </a:lnTo>
                    <a:lnTo>
                      <a:pt x="973" y="1279"/>
                    </a:lnTo>
                    <a:lnTo>
                      <a:pt x="973" y="1272"/>
                    </a:lnTo>
                    <a:lnTo>
                      <a:pt x="973" y="1272"/>
                    </a:lnTo>
                    <a:lnTo>
                      <a:pt x="972" y="1269"/>
                    </a:lnTo>
                    <a:lnTo>
                      <a:pt x="969" y="1267"/>
                    </a:lnTo>
                    <a:lnTo>
                      <a:pt x="965" y="1265"/>
                    </a:lnTo>
                    <a:lnTo>
                      <a:pt x="958" y="1264"/>
                    </a:lnTo>
                    <a:lnTo>
                      <a:pt x="958" y="1264"/>
                    </a:lnTo>
                    <a:lnTo>
                      <a:pt x="951" y="1263"/>
                    </a:lnTo>
                    <a:lnTo>
                      <a:pt x="945" y="1262"/>
                    </a:lnTo>
                    <a:lnTo>
                      <a:pt x="943" y="1261"/>
                    </a:lnTo>
                    <a:lnTo>
                      <a:pt x="941" y="1259"/>
                    </a:lnTo>
                    <a:lnTo>
                      <a:pt x="940" y="1257"/>
                    </a:lnTo>
                    <a:lnTo>
                      <a:pt x="939" y="1255"/>
                    </a:lnTo>
                    <a:lnTo>
                      <a:pt x="939" y="1255"/>
                    </a:lnTo>
                    <a:lnTo>
                      <a:pt x="940" y="1249"/>
                    </a:lnTo>
                    <a:lnTo>
                      <a:pt x="941" y="1243"/>
                    </a:lnTo>
                    <a:lnTo>
                      <a:pt x="944" y="1237"/>
                    </a:lnTo>
                    <a:lnTo>
                      <a:pt x="949" y="1232"/>
                    </a:lnTo>
                    <a:lnTo>
                      <a:pt x="949" y="1232"/>
                    </a:lnTo>
                    <a:lnTo>
                      <a:pt x="952" y="1228"/>
                    </a:lnTo>
                    <a:lnTo>
                      <a:pt x="954" y="1225"/>
                    </a:lnTo>
                    <a:lnTo>
                      <a:pt x="953" y="1221"/>
                    </a:lnTo>
                    <a:lnTo>
                      <a:pt x="952" y="1216"/>
                    </a:lnTo>
                    <a:lnTo>
                      <a:pt x="952" y="1216"/>
                    </a:lnTo>
                    <a:lnTo>
                      <a:pt x="949" y="1211"/>
                    </a:lnTo>
                    <a:lnTo>
                      <a:pt x="945" y="1205"/>
                    </a:lnTo>
                    <a:lnTo>
                      <a:pt x="939" y="1201"/>
                    </a:lnTo>
                    <a:lnTo>
                      <a:pt x="934" y="1197"/>
                    </a:lnTo>
                    <a:lnTo>
                      <a:pt x="934" y="1197"/>
                    </a:lnTo>
                    <a:lnTo>
                      <a:pt x="929" y="1193"/>
                    </a:lnTo>
                    <a:lnTo>
                      <a:pt x="924" y="1189"/>
                    </a:lnTo>
                    <a:lnTo>
                      <a:pt x="920" y="1184"/>
                    </a:lnTo>
                    <a:lnTo>
                      <a:pt x="919" y="1181"/>
                    </a:lnTo>
                    <a:lnTo>
                      <a:pt x="918" y="1178"/>
                    </a:lnTo>
                    <a:lnTo>
                      <a:pt x="918" y="1178"/>
                    </a:lnTo>
                    <a:lnTo>
                      <a:pt x="918" y="1171"/>
                    </a:lnTo>
                    <a:lnTo>
                      <a:pt x="918" y="1166"/>
                    </a:lnTo>
                    <a:lnTo>
                      <a:pt x="917" y="1164"/>
                    </a:lnTo>
                    <a:lnTo>
                      <a:pt x="916" y="1162"/>
                    </a:lnTo>
                    <a:lnTo>
                      <a:pt x="911" y="1158"/>
                    </a:lnTo>
                    <a:lnTo>
                      <a:pt x="911" y="1158"/>
                    </a:lnTo>
                    <a:lnTo>
                      <a:pt x="905" y="1154"/>
                    </a:lnTo>
                    <a:lnTo>
                      <a:pt x="900" y="1150"/>
                    </a:lnTo>
                    <a:lnTo>
                      <a:pt x="898" y="1147"/>
                    </a:lnTo>
                    <a:lnTo>
                      <a:pt x="897" y="1143"/>
                    </a:lnTo>
                    <a:lnTo>
                      <a:pt x="897" y="1143"/>
                    </a:lnTo>
                    <a:lnTo>
                      <a:pt x="898" y="1137"/>
                    </a:lnTo>
                    <a:lnTo>
                      <a:pt x="900" y="1131"/>
                    </a:lnTo>
                    <a:lnTo>
                      <a:pt x="904" y="1121"/>
                    </a:lnTo>
                    <a:lnTo>
                      <a:pt x="904" y="1121"/>
                    </a:lnTo>
                    <a:lnTo>
                      <a:pt x="905" y="1117"/>
                    </a:lnTo>
                    <a:lnTo>
                      <a:pt x="904" y="1114"/>
                    </a:lnTo>
                    <a:lnTo>
                      <a:pt x="901" y="1112"/>
                    </a:lnTo>
                    <a:lnTo>
                      <a:pt x="897" y="1112"/>
                    </a:lnTo>
                    <a:lnTo>
                      <a:pt x="897" y="1112"/>
                    </a:lnTo>
                    <a:lnTo>
                      <a:pt x="892" y="1113"/>
                    </a:lnTo>
                    <a:lnTo>
                      <a:pt x="887" y="1115"/>
                    </a:lnTo>
                    <a:lnTo>
                      <a:pt x="884" y="1116"/>
                    </a:lnTo>
                    <a:lnTo>
                      <a:pt x="881" y="1117"/>
                    </a:lnTo>
                    <a:lnTo>
                      <a:pt x="881" y="1117"/>
                    </a:lnTo>
                    <a:lnTo>
                      <a:pt x="874" y="1116"/>
                    </a:lnTo>
                    <a:lnTo>
                      <a:pt x="871" y="1115"/>
                    </a:lnTo>
                    <a:lnTo>
                      <a:pt x="868" y="1113"/>
                    </a:lnTo>
                    <a:lnTo>
                      <a:pt x="868" y="1113"/>
                    </a:lnTo>
                    <a:lnTo>
                      <a:pt x="867" y="1111"/>
                    </a:lnTo>
                    <a:lnTo>
                      <a:pt x="864" y="1110"/>
                    </a:lnTo>
                    <a:lnTo>
                      <a:pt x="856" y="1108"/>
                    </a:lnTo>
                    <a:lnTo>
                      <a:pt x="856" y="1108"/>
                    </a:lnTo>
                    <a:lnTo>
                      <a:pt x="850" y="1107"/>
                    </a:lnTo>
                    <a:lnTo>
                      <a:pt x="845" y="1106"/>
                    </a:lnTo>
                    <a:lnTo>
                      <a:pt x="843" y="1105"/>
                    </a:lnTo>
                    <a:lnTo>
                      <a:pt x="841" y="1104"/>
                    </a:lnTo>
                    <a:lnTo>
                      <a:pt x="839" y="1102"/>
                    </a:lnTo>
                    <a:lnTo>
                      <a:pt x="839" y="1099"/>
                    </a:lnTo>
                    <a:lnTo>
                      <a:pt x="839" y="1099"/>
                    </a:lnTo>
                    <a:lnTo>
                      <a:pt x="837" y="1091"/>
                    </a:lnTo>
                    <a:lnTo>
                      <a:pt x="833" y="1079"/>
                    </a:lnTo>
                    <a:lnTo>
                      <a:pt x="830" y="1066"/>
                    </a:lnTo>
                    <a:lnTo>
                      <a:pt x="829" y="1056"/>
                    </a:lnTo>
                    <a:lnTo>
                      <a:pt x="829" y="1056"/>
                    </a:lnTo>
                    <a:lnTo>
                      <a:pt x="830" y="1048"/>
                    </a:lnTo>
                    <a:lnTo>
                      <a:pt x="831" y="1044"/>
                    </a:lnTo>
                    <a:lnTo>
                      <a:pt x="833" y="1040"/>
                    </a:lnTo>
                    <a:lnTo>
                      <a:pt x="836" y="1037"/>
                    </a:lnTo>
                    <a:lnTo>
                      <a:pt x="839" y="1034"/>
                    </a:lnTo>
                    <a:lnTo>
                      <a:pt x="843" y="1032"/>
                    </a:lnTo>
                    <a:lnTo>
                      <a:pt x="847" y="1031"/>
                    </a:lnTo>
                    <a:lnTo>
                      <a:pt x="847" y="1031"/>
                    </a:lnTo>
                    <a:lnTo>
                      <a:pt x="857" y="1031"/>
                    </a:lnTo>
                    <a:lnTo>
                      <a:pt x="865" y="1032"/>
                    </a:lnTo>
                    <a:lnTo>
                      <a:pt x="873" y="1035"/>
                    </a:lnTo>
                    <a:lnTo>
                      <a:pt x="881" y="1039"/>
                    </a:lnTo>
                    <a:lnTo>
                      <a:pt x="881" y="1039"/>
                    </a:lnTo>
                    <a:lnTo>
                      <a:pt x="889" y="1044"/>
                    </a:lnTo>
                    <a:lnTo>
                      <a:pt x="896" y="1046"/>
                    </a:lnTo>
                    <a:lnTo>
                      <a:pt x="899" y="1046"/>
                    </a:lnTo>
                    <a:lnTo>
                      <a:pt x="902" y="1046"/>
                    </a:lnTo>
                    <a:lnTo>
                      <a:pt x="905" y="1044"/>
                    </a:lnTo>
                    <a:lnTo>
                      <a:pt x="908" y="1040"/>
                    </a:lnTo>
                    <a:lnTo>
                      <a:pt x="908" y="1040"/>
                    </a:lnTo>
                    <a:lnTo>
                      <a:pt x="918" y="1025"/>
                    </a:lnTo>
                    <a:lnTo>
                      <a:pt x="923" y="1019"/>
                    </a:lnTo>
                    <a:lnTo>
                      <a:pt x="926" y="1017"/>
                    </a:lnTo>
                    <a:lnTo>
                      <a:pt x="929" y="1015"/>
                    </a:lnTo>
                    <a:lnTo>
                      <a:pt x="929" y="1015"/>
                    </a:lnTo>
                    <a:lnTo>
                      <a:pt x="932" y="1014"/>
                    </a:lnTo>
                    <a:lnTo>
                      <a:pt x="936" y="1014"/>
                    </a:lnTo>
                    <a:lnTo>
                      <a:pt x="939" y="1015"/>
                    </a:lnTo>
                    <a:lnTo>
                      <a:pt x="942" y="1017"/>
                    </a:lnTo>
                    <a:lnTo>
                      <a:pt x="945" y="1019"/>
                    </a:lnTo>
                    <a:lnTo>
                      <a:pt x="948" y="1021"/>
                    </a:lnTo>
                    <a:lnTo>
                      <a:pt x="950" y="1024"/>
                    </a:lnTo>
                    <a:lnTo>
                      <a:pt x="951" y="1028"/>
                    </a:lnTo>
                    <a:lnTo>
                      <a:pt x="951" y="1028"/>
                    </a:lnTo>
                    <a:lnTo>
                      <a:pt x="954" y="1070"/>
                    </a:lnTo>
                    <a:lnTo>
                      <a:pt x="954" y="1070"/>
                    </a:lnTo>
                    <a:lnTo>
                      <a:pt x="955" y="1077"/>
                    </a:lnTo>
                    <a:lnTo>
                      <a:pt x="957" y="1082"/>
                    </a:lnTo>
                    <a:lnTo>
                      <a:pt x="959" y="1084"/>
                    </a:lnTo>
                    <a:lnTo>
                      <a:pt x="961" y="1084"/>
                    </a:lnTo>
                    <a:lnTo>
                      <a:pt x="963" y="1081"/>
                    </a:lnTo>
                    <a:lnTo>
                      <a:pt x="966" y="1077"/>
                    </a:lnTo>
                    <a:lnTo>
                      <a:pt x="966" y="1077"/>
                    </a:lnTo>
                    <a:lnTo>
                      <a:pt x="971" y="1067"/>
                    </a:lnTo>
                    <a:lnTo>
                      <a:pt x="976" y="1061"/>
                    </a:lnTo>
                    <a:lnTo>
                      <a:pt x="980" y="1058"/>
                    </a:lnTo>
                    <a:lnTo>
                      <a:pt x="984" y="1056"/>
                    </a:lnTo>
                    <a:lnTo>
                      <a:pt x="984" y="1056"/>
                    </a:lnTo>
                    <a:lnTo>
                      <a:pt x="987" y="1052"/>
                    </a:lnTo>
                    <a:lnTo>
                      <a:pt x="992" y="1046"/>
                    </a:lnTo>
                    <a:lnTo>
                      <a:pt x="998" y="1034"/>
                    </a:lnTo>
                    <a:lnTo>
                      <a:pt x="998" y="1034"/>
                    </a:lnTo>
                    <a:lnTo>
                      <a:pt x="1003" y="1028"/>
                    </a:lnTo>
                    <a:lnTo>
                      <a:pt x="1013" y="1018"/>
                    </a:lnTo>
                    <a:lnTo>
                      <a:pt x="1018" y="1013"/>
                    </a:lnTo>
                    <a:lnTo>
                      <a:pt x="1024" y="1008"/>
                    </a:lnTo>
                    <a:lnTo>
                      <a:pt x="1029" y="1005"/>
                    </a:lnTo>
                    <a:lnTo>
                      <a:pt x="1034" y="1004"/>
                    </a:lnTo>
                    <a:lnTo>
                      <a:pt x="1034" y="1004"/>
                    </a:lnTo>
                    <a:lnTo>
                      <a:pt x="1042" y="1004"/>
                    </a:lnTo>
                    <a:lnTo>
                      <a:pt x="1050" y="1002"/>
                    </a:lnTo>
                    <a:lnTo>
                      <a:pt x="1058" y="1000"/>
                    </a:lnTo>
                    <a:lnTo>
                      <a:pt x="1064" y="998"/>
                    </a:lnTo>
                    <a:lnTo>
                      <a:pt x="1064" y="998"/>
                    </a:lnTo>
                    <a:lnTo>
                      <a:pt x="1068" y="994"/>
                    </a:lnTo>
                    <a:lnTo>
                      <a:pt x="1069" y="991"/>
                    </a:lnTo>
                    <a:lnTo>
                      <a:pt x="1069" y="989"/>
                    </a:lnTo>
                    <a:lnTo>
                      <a:pt x="1069" y="987"/>
                    </a:lnTo>
                    <a:lnTo>
                      <a:pt x="1068" y="985"/>
                    </a:lnTo>
                    <a:lnTo>
                      <a:pt x="1065" y="984"/>
                    </a:lnTo>
                    <a:lnTo>
                      <a:pt x="1061" y="983"/>
                    </a:lnTo>
                    <a:lnTo>
                      <a:pt x="1061" y="983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 dirty="0"/>
              </a:p>
            </p:txBody>
          </p:sp>
          <p:sp>
            <p:nvSpPr>
              <p:cNvPr id="329" name="Freeform 16">
                <a:extLst>
                  <a:ext uri="{FF2B5EF4-FFF2-40B4-BE49-F238E27FC236}">
                    <a16:creationId xmlns:a16="http://schemas.microsoft.com/office/drawing/2014/main" id="{D7BE2287-113C-46D9-9EC5-A48997E11E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9" y="2253"/>
                <a:ext cx="981" cy="830"/>
              </a:xfrm>
              <a:custGeom>
                <a:avLst/>
                <a:gdLst>
                  <a:gd name="T0" fmla="*/ 979 w 981"/>
                  <a:gd name="T1" fmla="*/ 308 h 830"/>
                  <a:gd name="T2" fmla="*/ 969 w 981"/>
                  <a:gd name="T3" fmla="*/ 266 h 830"/>
                  <a:gd name="T4" fmla="*/ 955 w 981"/>
                  <a:gd name="T5" fmla="*/ 200 h 830"/>
                  <a:gd name="T6" fmla="*/ 945 w 981"/>
                  <a:gd name="T7" fmla="*/ 132 h 830"/>
                  <a:gd name="T8" fmla="*/ 915 w 981"/>
                  <a:gd name="T9" fmla="*/ 114 h 830"/>
                  <a:gd name="T10" fmla="*/ 869 w 981"/>
                  <a:gd name="T11" fmla="*/ 109 h 830"/>
                  <a:gd name="T12" fmla="*/ 825 w 981"/>
                  <a:gd name="T13" fmla="*/ 79 h 830"/>
                  <a:gd name="T14" fmla="*/ 747 w 981"/>
                  <a:gd name="T15" fmla="*/ 54 h 830"/>
                  <a:gd name="T16" fmla="*/ 708 w 981"/>
                  <a:gd name="T17" fmla="*/ 46 h 830"/>
                  <a:gd name="T18" fmla="*/ 670 w 981"/>
                  <a:gd name="T19" fmla="*/ 12 h 830"/>
                  <a:gd name="T20" fmla="*/ 642 w 981"/>
                  <a:gd name="T21" fmla="*/ 0 h 830"/>
                  <a:gd name="T22" fmla="*/ 525 w 981"/>
                  <a:gd name="T23" fmla="*/ 12 h 830"/>
                  <a:gd name="T24" fmla="*/ 456 w 981"/>
                  <a:gd name="T25" fmla="*/ 27 h 830"/>
                  <a:gd name="T26" fmla="*/ 387 w 981"/>
                  <a:gd name="T27" fmla="*/ 40 h 830"/>
                  <a:gd name="T28" fmla="*/ 269 w 981"/>
                  <a:gd name="T29" fmla="*/ 24 h 830"/>
                  <a:gd name="T30" fmla="*/ 208 w 981"/>
                  <a:gd name="T31" fmla="*/ 42 h 830"/>
                  <a:gd name="T32" fmla="*/ 139 w 981"/>
                  <a:gd name="T33" fmla="*/ 99 h 830"/>
                  <a:gd name="T34" fmla="*/ 77 w 981"/>
                  <a:gd name="T35" fmla="*/ 155 h 830"/>
                  <a:gd name="T36" fmla="*/ 56 w 981"/>
                  <a:gd name="T37" fmla="*/ 207 h 830"/>
                  <a:gd name="T38" fmla="*/ 45 w 981"/>
                  <a:gd name="T39" fmla="*/ 237 h 830"/>
                  <a:gd name="T40" fmla="*/ 46 w 981"/>
                  <a:gd name="T41" fmla="*/ 264 h 830"/>
                  <a:gd name="T42" fmla="*/ 35 w 981"/>
                  <a:gd name="T43" fmla="*/ 306 h 830"/>
                  <a:gd name="T44" fmla="*/ 6 w 981"/>
                  <a:gd name="T45" fmla="*/ 358 h 830"/>
                  <a:gd name="T46" fmla="*/ 20 w 981"/>
                  <a:gd name="T47" fmla="*/ 365 h 830"/>
                  <a:gd name="T48" fmla="*/ 85 w 981"/>
                  <a:gd name="T49" fmla="*/ 405 h 830"/>
                  <a:gd name="T50" fmla="*/ 116 w 981"/>
                  <a:gd name="T51" fmla="*/ 463 h 830"/>
                  <a:gd name="T52" fmla="*/ 133 w 981"/>
                  <a:gd name="T53" fmla="*/ 485 h 830"/>
                  <a:gd name="T54" fmla="*/ 161 w 981"/>
                  <a:gd name="T55" fmla="*/ 524 h 830"/>
                  <a:gd name="T56" fmla="*/ 165 w 981"/>
                  <a:gd name="T57" fmla="*/ 585 h 830"/>
                  <a:gd name="T58" fmla="*/ 159 w 981"/>
                  <a:gd name="T59" fmla="*/ 611 h 830"/>
                  <a:gd name="T60" fmla="*/ 159 w 981"/>
                  <a:gd name="T61" fmla="*/ 647 h 830"/>
                  <a:gd name="T62" fmla="*/ 166 w 981"/>
                  <a:gd name="T63" fmla="*/ 684 h 830"/>
                  <a:gd name="T64" fmla="*/ 199 w 981"/>
                  <a:gd name="T65" fmla="*/ 698 h 830"/>
                  <a:gd name="T66" fmla="*/ 214 w 981"/>
                  <a:gd name="T67" fmla="*/ 682 h 830"/>
                  <a:gd name="T68" fmla="*/ 237 w 981"/>
                  <a:gd name="T69" fmla="*/ 653 h 830"/>
                  <a:gd name="T70" fmla="*/ 275 w 981"/>
                  <a:gd name="T71" fmla="*/ 648 h 830"/>
                  <a:gd name="T72" fmla="*/ 303 w 981"/>
                  <a:gd name="T73" fmla="*/ 669 h 830"/>
                  <a:gd name="T74" fmla="*/ 332 w 981"/>
                  <a:gd name="T75" fmla="*/ 714 h 830"/>
                  <a:gd name="T76" fmla="*/ 349 w 981"/>
                  <a:gd name="T77" fmla="*/ 742 h 830"/>
                  <a:gd name="T78" fmla="*/ 391 w 981"/>
                  <a:gd name="T79" fmla="*/ 755 h 830"/>
                  <a:gd name="T80" fmla="*/ 432 w 981"/>
                  <a:gd name="T81" fmla="*/ 773 h 830"/>
                  <a:gd name="T82" fmla="*/ 461 w 981"/>
                  <a:gd name="T83" fmla="*/ 779 h 830"/>
                  <a:gd name="T84" fmla="*/ 481 w 981"/>
                  <a:gd name="T85" fmla="*/ 791 h 830"/>
                  <a:gd name="T86" fmla="*/ 503 w 981"/>
                  <a:gd name="T87" fmla="*/ 827 h 830"/>
                  <a:gd name="T88" fmla="*/ 548 w 981"/>
                  <a:gd name="T89" fmla="*/ 827 h 830"/>
                  <a:gd name="T90" fmla="*/ 575 w 981"/>
                  <a:gd name="T91" fmla="*/ 804 h 830"/>
                  <a:gd name="T92" fmla="*/ 609 w 981"/>
                  <a:gd name="T93" fmla="*/ 767 h 830"/>
                  <a:gd name="T94" fmla="*/ 668 w 981"/>
                  <a:gd name="T95" fmla="*/ 742 h 830"/>
                  <a:gd name="T96" fmla="*/ 698 w 981"/>
                  <a:gd name="T97" fmla="*/ 726 h 830"/>
                  <a:gd name="T98" fmla="*/ 742 w 981"/>
                  <a:gd name="T99" fmla="*/ 717 h 830"/>
                  <a:gd name="T100" fmla="*/ 771 w 981"/>
                  <a:gd name="T101" fmla="*/ 696 h 830"/>
                  <a:gd name="T102" fmla="*/ 810 w 981"/>
                  <a:gd name="T103" fmla="*/ 659 h 830"/>
                  <a:gd name="T104" fmla="*/ 852 w 981"/>
                  <a:gd name="T105" fmla="*/ 678 h 830"/>
                  <a:gd name="T106" fmla="*/ 890 w 981"/>
                  <a:gd name="T107" fmla="*/ 686 h 830"/>
                  <a:gd name="T108" fmla="*/ 917 w 981"/>
                  <a:gd name="T109" fmla="*/ 687 h 830"/>
                  <a:gd name="T110" fmla="*/ 926 w 981"/>
                  <a:gd name="T111" fmla="*/ 648 h 830"/>
                  <a:gd name="T112" fmla="*/ 917 w 981"/>
                  <a:gd name="T113" fmla="*/ 570 h 830"/>
                  <a:gd name="T114" fmla="*/ 927 w 981"/>
                  <a:gd name="T115" fmla="*/ 539 h 830"/>
                  <a:gd name="T116" fmla="*/ 954 w 981"/>
                  <a:gd name="T117" fmla="*/ 481 h 830"/>
                  <a:gd name="T118" fmla="*/ 938 w 981"/>
                  <a:gd name="T119" fmla="*/ 444 h 830"/>
                  <a:gd name="T120" fmla="*/ 944 w 981"/>
                  <a:gd name="T121" fmla="*/ 403 h 830"/>
                  <a:gd name="T122" fmla="*/ 960 w 981"/>
                  <a:gd name="T123" fmla="*/ 358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81" h="830">
                    <a:moveTo>
                      <a:pt x="960" y="358"/>
                    </a:moveTo>
                    <a:lnTo>
                      <a:pt x="960" y="358"/>
                    </a:lnTo>
                    <a:lnTo>
                      <a:pt x="964" y="352"/>
                    </a:lnTo>
                    <a:lnTo>
                      <a:pt x="968" y="344"/>
                    </a:lnTo>
                    <a:lnTo>
                      <a:pt x="974" y="326"/>
                    </a:lnTo>
                    <a:lnTo>
                      <a:pt x="979" y="308"/>
                    </a:lnTo>
                    <a:lnTo>
                      <a:pt x="981" y="298"/>
                    </a:lnTo>
                    <a:lnTo>
                      <a:pt x="981" y="298"/>
                    </a:lnTo>
                    <a:lnTo>
                      <a:pt x="977" y="293"/>
                    </a:lnTo>
                    <a:lnTo>
                      <a:pt x="974" y="286"/>
                    </a:lnTo>
                    <a:lnTo>
                      <a:pt x="971" y="277"/>
                    </a:lnTo>
                    <a:lnTo>
                      <a:pt x="969" y="266"/>
                    </a:lnTo>
                    <a:lnTo>
                      <a:pt x="969" y="266"/>
                    </a:lnTo>
                    <a:lnTo>
                      <a:pt x="967" y="250"/>
                    </a:lnTo>
                    <a:lnTo>
                      <a:pt x="965" y="240"/>
                    </a:lnTo>
                    <a:lnTo>
                      <a:pt x="962" y="229"/>
                    </a:lnTo>
                    <a:lnTo>
                      <a:pt x="962" y="229"/>
                    </a:lnTo>
                    <a:lnTo>
                      <a:pt x="955" y="200"/>
                    </a:lnTo>
                    <a:lnTo>
                      <a:pt x="950" y="182"/>
                    </a:lnTo>
                    <a:lnTo>
                      <a:pt x="948" y="168"/>
                    </a:lnTo>
                    <a:lnTo>
                      <a:pt x="948" y="168"/>
                    </a:lnTo>
                    <a:lnTo>
                      <a:pt x="947" y="147"/>
                    </a:lnTo>
                    <a:lnTo>
                      <a:pt x="946" y="137"/>
                    </a:lnTo>
                    <a:lnTo>
                      <a:pt x="945" y="132"/>
                    </a:lnTo>
                    <a:lnTo>
                      <a:pt x="943" y="129"/>
                    </a:lnTo>
                    <a:lnTo>
                      <a:pt x="943" y="129"/>
                    </a:lnTo>
                    <a:lnTo>
                      <a:pt x="940" y="126"/>
                    </a:lnTo>
                    <a:lnTo>
                      <a:pt x="936" y="123"/>
                    </a:lnTo>
                    <a:lnTo>
                      <a:pt x="925" y="118"/>
                    </a:lnTo>
                    <a:lnTo>
                      <a:pt x="915" y="114"/>
                    </a:lnTo>
                    <a:lnTo>
                      <a:pt x="906" y="112"/>
                    </a:lnTo>
                    <a:lnTo>
                      <a:pt x="906" y="112"/>
                    </a:lnTo>
                    <a:lnTo>
                      <a:pt x="879" y="111"/>
                    </a:lnTo>
                    <a:lnTo>
                      <a:pt x="879" y="111"/>
                    </a:lnTo>
                    <a:lnTo>
                      <a:pt x="874" y="110"/>
                    </a:lnTo>
                    <a:lnTo>
                      <a:pt x="869" y="109"/>
                    </a:lnTo>
                    <a:lnTo>
                      <a:pt x="863" y="105"/>
                    </a:lnTo>
                    <a:lnTo>
                      <a:pt x="853" y="98"/>
                    </a:lnTo>
                    <a:lnTo>
                      <a:pt x="853" y="98"/>
                    </a:lnTo>
                    <a:lnTo>
                      <a:pt x="843" y="90"/>
                    </a:lnTo>
                    <a:lnTo>
                      <a:pt x="834" y="84"/>
                    </a:lnTo>
                    <a:lnTo>
                      <a:pt x="825" y="79"/>
                    </a:lnTo>
                    <a:lnTo>
                      <a:pt x="815" y="75"/>
                    </a:lnTo>
                    <a:lnTo>
                      <a:pt x="815" y="75"/>
                    </a:lnTo>
                    <a:lnTo>
                      <a:pt x="788" y="67"/>
                    </a:lnTo>
                    <a:lnTo>
                      <a:pt x="765" y="60"/>
                    </a:lnTo>
                    <a:lnTo>
                      <a:pt x="765" y="60"/>
                    </a:lnTo>
                    <a:lnTo>
                      <a:pt x="747" y="54"/>
                    </a:lnTo>
                    <a:lnTo>
                      <a:pt x="737" y="52"/>
                    </a:lnTo>
                    <a:lnTo>
                      <a:pt x="729" y="51"/>
                    </a:lnTo>
                    <a:lnTo>
                      <a:pt x="729" y="51"/>
                    </a:lnTo>
                    <a:lnTo>
                      <a:pt x="723" y="50"/>
                    </a:lnTo>
                    <a:lnTo>
                      <a:pt x="715" y="49"/>
                    </a:lnTo>
                    <a:lnTo>
                      <a:pt x="708" y="46"/>
                    </a:lnTo>
                    <a:lnTo>
                      <a:pt x="701" y="42"/>
                    </a:lnTo>
                    <a:lnTo>
                      <a:pt x="701" y="42"/>
                    </a:lnTo>
                    <a:lnTo>
                      <a:pt x="688" y="31"/>
                    </a:lnTo>
                    <a:lnTo>
                      <a:pt x="678" y="20"/>
                    </a:lnTo>
                    <a:lnTo>
                      <a:pt x="678" y="20"/>
                    </a:lnTo>
                    <a:lnTo>
                      <a:pt x="670" y="12"/>
                    </a:lnTo>
                    <a:lnTo>
                      <a:pt x="666" y="7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42" y="0"/>
                    </a:lnTo>
                    <a:lnTo>
                      <a:pt x="622" y="0"/>
                    </a:lnTo>
                    <a:lnTo>
                      <a:pt x="604" y="2"/>
                    </a:lnTo>
                    <a:lnTo>
                      <a:pt x="587" y="4"/>
                    </a:lnTo>
                    <a:lnTo>
                      <a:pt x="555" y="10"/>
                    </a:lnTo>
                    <a:lnTo>
                      <a:pt x="540" y="12"/>
                    </a:lnTo>
                    <a:lnTo>
                      <a:pt x="525" y="12"/>
                    </a:lnTo>
                    <a:lnTo>
                      <a:pt x="525" y="12"/>
                    </a:lnTo>
                    <a:lnTo>
                      <a:pt x="510" y="13"/>
                    </a:lnTo>
                    <a:lnTo>
                      <a:pt x="497" y="14"/>
                    </a:lnTo>
                    <a:lnTo>
                      <a:pt x="486" y="17"/>
                    </a:lnTo>
                    <a:lnTo>
                      <a:pt x="476" y="20"/>
                    </a:lnTo>
                    <a:lnTo>
                      <a:pt x="456" y="27"/>
                    </a:lnTo>
                    <a:lnTo>
                      <a:pt x="432" y="36"/>
                    </a:lnTo>
                    <a:lnTo>
                      <a:pt x="432" y="36"/>
                    </a:lnTo>
                    <a:lnTo>
                      <a:pt x="425" y="38"/>
                    </a:lnTo>
                    <a:lnTo>
                      <a:pt x="418" y="39"/>
                    </a:lnTo>
                    <a:lnTo>
                      <a:pt x="403" y="41"/>
                    </a:lnTo>
                    <a:lnTo>
                      <a:pt x="387" y="40"/>
                    </a:lnTo>
                    <a:lnTo>
                      <a:pt x="370" y="38"/>
                    </a:lnTo>
                    <a:lnTo>
                      <a:pt x="332" y="32"/>
                    </a:lnTo>
                    <a:lnTo>
                      <a:pt x="291" y="25"/>
                    </a:lnTo>
                    <a:lnTo>
                      <a:pt x="291" y="25"/>
                    </a:lnTo>
                    <a:lnTo>
                      <a:pt x="280" y="24"/>
                    </a:lnTo>
                    <a:lnTo>
                      <a:pt x="269" y="24"/>
                    </a:lnTo>
                    <a:lnTo>
                      <a:pt x="258" y="25"/>
                    </a:lnTo>
                    <a:lnTo>
                      <a:pt x="247" y="27"/>
                    </a:lnTo>
                    <a:lnTo>
                      <a:pt x="237" y="30"/>
                    </a:lnTo>
                    <a:lnTo>
                      <a:pt x="227" y="33"/>
                    </a:lnTo>
                    <a:lnTo>
                      <a:pt x="217" y="37"/>
                    </a:lnTo>
                    <a:lnTo>
                      <a:pt x="208" y="42"/>
                    </a:lnTo>
                    <a:lnTo>
                      <a:pt x="190" y="52"/>
                    </a:lnTo>
                    <a:lnTo>
                      <a:pt x="175" y="63"/>
                    </a:lnTo>
                    <a:lnTo>
                      <a:pt x="163" y="73"/>
                    </a:lnTo>
                    <a:lnTo>
                      <a:pt x="153" y="83"/>
                    </a:lnTo>
                    <a:lnTo>
                      <a:pt x="153" y="83"/>
                    </a:lnTo>
                    <a:lnTo>
                      <a:pt x="139" y="99"/>
                    </a:lnTo>
                    <a:lnTo>
                      <a:pt x="124" y="115"/>
                    </a:lnTo>
                    <a:lnTo>
                      <a:pt x="107" y="130"/>
                    </a:lnTo>
                    <a:lnTo>
                      <a:pt x="87" y="146"/>
                    </a:lnTo>
                    <a:lnTo>
                      <a:pt x="87" y="146"/>
                    </a:lnTo>
                    <a:lnTo>
                      <a:pt x="81" y="150"/>
                    </a:lnTo>
                    <a:lnTo>
                      <a:pt x="77" y="155"/>
                    </a:lnTo>
                    <a:lnTo>
                      <a:pt x="73" y="160"/>
                    </a:lnTo>
                    <a:lnTo>
                      <a:pt x="69" y="165"/>
                    </a:lnTo>
                    <a:lnTo>
                      <a:pt x="64" y="176"/>
                    </a:lnTo>
                    <a:lnTo>
                      <a:pt x="60" y="187"/>
                    </a:lnTo>
                    <a:lnTo>
                      <a:pt x="58" y="197"/>
                    </a:lnTo>
                    <a:lnTo>
                      <a:pt x="56" y="207"/>
                    </a:lnTo>
                    <a:lnTo>
                      <a:pt x="54" y="223"/>
                    </a:lnTo>
                    <a:lnTo>
                      <a:pt x="54" y="223"/>
                    </a:lnTo>
                    <a:lnTo>
                      <a:pt x="52" y="229"/>
                    </a:lnTo>
                    <a:lnTo>
                      <a:pt x="50" y="233"/>
                    </a:lnTo>
                    <a:lnTo>
                      <a:pt x="47" y="236"/>
                    </a:lnTo>
                    <a:lnTo>
                      <a:pt x="45" y="237"/>
                    </a:lnTo>
                    <a:lnTo>
                      <a:pt x="40" y="239"/>
                    </a:lnTo>
                    <a:lnTo>
                      <a:pt x="38" y="239"/>
                    </a:lnTo>
                    <a:lnTo>
                      <a:pt x="38" y="239"/>
                    </a:lnTo>
                    <a:lnTo>
                      <a:pt x="41" y="246"/>
                    </a:lnTo>
                    <a:lnTo>
                      <a:pt x="44" y="25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46" y="269"/>
                    </a:lnTo>
                    <a:lnTo>
                      <a:pt x="45" y="276"/>
                    </a:lnTo>
                    <a:lnTo>
                      <a:pt x="44" y="283"/>
                    </a:lnTo>
                    <a:lnTo>
                      <a:pt x="41" y="291"/>
                    </a:lnTo>
                    <a:lnTo>
                      <a:pt x="35" y="306"/>
                    </a:lnTo>
                    <a:lnTo>
                      <a:pt x="26" y="320"/>
                    </a:lnTo>
                    <a:lnTo>
                      <a:pt x="26" y="320"/>
                    </a:lnTo>
                    <a:lnTo>
                      <a:pt x="20" y="331"/>
                    </a:lnTo>
                    <a:lnTo>
                      <a:pt x="17" y="339"/>
                    </a:lnTo>
                    <a:lnTo>
                      <a:pt x="11" y="351"/>
                    </a:lnTo>
                    <a:lnTo>
                      <a:pt x="6" y="358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4" y="366"/>
                    </a:lnTo>
                    <a:lnTo>
                      <a:pt x="9" y="365"/>
                    </a:lnTo>
                    <a:lnTo>
                      <a:pt x="14" y="364"/>
                    </a:lnTo>
                    <a:lnTo>
                      <a:pt x="20" y="365"/>
                    </a:lnTo>
                    <a:lnTo>
                      <a:pt x="32" y="367"/>
                    </a:lnTo>
                    <a:lnTo>
                      <a:pt x="40" y="370"/>
                    </a:lnTo>
                    <a:lnTo>
                      <a:pt x="40" y="370"/>
                    </a:lnTo>
                    <a:lnTo>
                      <a:pt x="49" y="376"/>
                    </a:lnTo>
                    <a:lnTo>
                      <a:pt x="61" y="385"/>
                    </a:lnTo>
                    <a:lnTo>
                      <a:pt x="85" y="405"/>
                    </a:lnTo>
                    <a:lnTo>
                      <a:pt x="85" y="405"/>
                    </a:lnTo>
                    <a:lnTo>
                      <a:pt x="89" y="410"/>
                    </a:lnTo>
                    <a:lnTo>
                      <a:pt x="94" y="416"/>
                    </a:lnTo>
                    <a:lnTo>
                      <a:pt x="103" y="433"/>
                    </a:lnTo>
                    <a:lnTo>
                      <a:pt x="111" y="450"/>
                    </a:lnTo>
                    <a:lnTo>
                      <a:pt x="116" y="463"/>
                    </a:lnTo>
                    <a:lnTo>
                      <a:pt x="116" y="463"/>
                    </a:lnTo>
                    <a:lnTo>
                      <a:pt x="119" y="471"/>
                    </a:lnTo>
                    <a:lnTo>
                      <a:pt x="122" y="476"/>
                    </a:lnTo>
                    <a:lnTo>
                      <a:pt x="126" y="480"/>
                    </a:lnTo>
                    <a:lnTo>
                      <a:pt x="133" y="485"/>
                    </a:lnTo>
                    <a:lnTo>
                      <a:pt x="133" y="485"/>
                    </a:lnTo>
                    <a:lnTo>
                      <a:pt x="140" y="492"/>
                    </a:lnTo>
                    <a:lnTo>
                      <a:pt x="146" y="499"/>
                    </a:lnTo>
                    <a:lnTo>
                      <a:pt x="156" y="514"/>
                    </a:lnTo>
                    <a:lnTo>
                      <a:pt x="156" y="514"/>
                    </a:lnTo>
                    <a:lnTo>
                      <a:pt x="159" y="518"/>
                    </a:lnTo>
                    <a:lnTo>
                      <a:pt x="161" y="524"/>
                    </a:lnTo>
                    <a:lnTo>
                      <a:pt x="164" y="537"/>
                    </a:lnTo>
                    <a:lnTo>
                      <a:pt x="165" y="550"/>
                    </a:lnTo>
                    <a:lnTo>
                      <a:pt x="166" y="559"/>
                    </a:lnTo>
                    <a:lnTo>
                      <a:pt x="166" y="559"/>
                    </a:lnTo>
                    <a:lnTo>
                      <a:pt x="166" y="577"/>
                    </a:lnTo>
                    <a:lnTo>
                      <a:pt x="165" y="585"/>
                    </a:lnTo>
                    <a:lnTo>
                      <a:pt x="164" y="589"/>
                    </a:lnTo>
                    <a:lnTo>
                      <a:pt x="163" y="592"/>
                    </a:lnTo>
                    <a:lnTo>
                      <a:pt x="163" y="592"/>
                    </a:lnTo>
                    <a:lnTo>
                      <a:pt x="160" y="598"/>
                    </a:lnTo>
                    <a:lnTo>
                      <a:pt x="159" y="602"/>
                    </a:lnTo>
                    <a:lnTo>
                      <a:pt x="159" y="611"/>
                    </a:lnTo>
                    <a:lnTo>
                      <a:pt x="159" y="611"/>
                    </a:lnTo>
                    <a:lnTo>
                      <a:pt x="160" y="627"/>
                    </a:lnTo>
                    <a:lnTo>
                      <a:pt x="161" y="635"/>
                    </a:lnTo>
                    <a:lnTo>
                      <a:pt x="161" y="642"/>
                    </a:lnTo>
                    <a:lnTo>
                      <a:pt x="161" y="642"/>
                    </a:lnTo>
                    <a:lnTo>
                      <a:pt x="159" y="647"/>
                    </a:lnTo>
                    <a:lnTo>
                      <a:pt x="158" y="653"/>
                    </a:lnTo>
                    <a:lnTo>
                      <a:pt x="158" y="662"/>
                    </a:lnTo>
                    <a:lnTo>
                      <a:pt x="160" y="673"/>
                    </a:lnTo>
                    <a:lnTo>
                      <a:pt x="160" y="673"/>
                    </a:lnTo>
                    <a:lnTo>
                      <a:pt x="163" y="679"/>
                    </a:lnTo>
                    <a:lnTo>
                      <a:pt x="166" y="684"/>
                    </a:lnTo>
                    <a:lnTo>
                      <a:pt x="171" y="688"/>
                    </a:lnTo>
                    <a:lnTo>
                      <a:pt x="176" y="691"/>
                    </a:lnTo>
                    <a:lnTo>
                      <a:pt x="182" y="694"/>
                    </a:lnTo>
                    <a:lnTo>
                      <a:pt x="188" y="695"/>
                    </a:lnTo>
                    <a:lnTo>
                      <a:pt x="199" y="698"/>
                    </a:lnTo>
                    <a:lnTo>
                      <a:pt x="199" y="698"/>
                    </a:lnTo>
                    <a:lnTo>
                      <a:pt x="204" y="698"/>
                    </a:lnTo>
                    <a:lnTo>
                      <a:pt x="207" y="697"/>
                    </a:lnTo>
                    <a:lnTo>
                      <a:pt x="209" y="695"/>
                    </a:lnTo>
                    <a:lnTo>
                      <a:pt x="211" y="693"/>
                    </a:lnTo>
                    <a:lnTo>
                      <a:pt x="213" y="687"/>
                    </a:lnTo>
                    <a:lnTo>
                      <a:pt x="214" y="682"/>
                    </a:lnTo>
                    <a:lnTo>
                      <a:pt x="214" y="682"/>
                    </a:lnTo>
                    <a:lnTo>
                      <a:pt x="217" y="677"/>
                    </a:lnTo>
                    <a:lnTo>
                      <a:pt x="222" y="670"/>
                    </a:lnTo>
                    <a:lnTo>
                      <a:pt x="229" y="661"/>
                    </a:lnTo>
                    <a:lnTo>
                      <a:pt x="237" y="653"/>
                    </a:lnTo>
                    <a:lnTo>
                      <a:pt x="237" y="653"/>
                    </a:lnTo>
                    <a:lnTo>
                      <a:pt x="241" y="650"/>
                    </a:lnTo>
                    <a:lnTo>
                      <a:pt x="246" y="648"/>
                    </a:lnTo>
                    <a:lnTo>
                      <a:pt x="251" y="647"/>
                    </a:lnTo>
                    <a:lnTo>
                      <a:pt x="256" y="647"/>
                    </a:lnTo>
                    <a:lnTo>
                      <a:pt x="266" y="647"/>
                    </a:lnTo>
                    <a:lnTo>
                      <a:pt x="275" y="648"/>
                    </a:lnTo>
                    <a:lnTo>
                      <a:pt x="275" y="648"/>
                    </a:lnTo>
                    <a:lnTo>
                      <a:pt x="279" y="649"/>
                    </a:lnTo>
                    <a:lnTo>
                      <a:pt x="284" y="652"/>
                    </a:lnTo>
                    <a:lnTo>
                      <a:pt x="289" y="655"/>
                    </a:lnTo>
                    <a:lnTo>
                      <a:pt x="294" y="660"/>
                    </a:lnTo>
                    <a:lnTo>
                      <a:pt x="303" y="669"/>
                    </a:lnTo>
                    <a:lnTo>
                      <a:pt x="310" y="677"/>
                    </a:lnTo>
                    <a:lnTo>
                      <a:pt x="310" y="677"/>
                    </a:lnTo>
                    <a:lnTo>
                      <a:pt x="316" y="685"/>
                    </a:lnTo>
                    <a:lnTo>
                      <a:pt x="322" y="696"/>
                    </a:lnTo>
                    <a:lnTo>
                      <a:pt x="328" y="706"/>
                    </a:lnTo>
                    <a:lnTo>
                      <a:pt x="332" y="714"/>
                    </a:lnTo>
                    <a:lnTo>
                      <a:pt x="332" y="714"/>
                    </a:lnTo>
                    <a:lnTo>
                      <a:pt x="334" y="720"/>
                    </a:lnTo>
                    <a:lnTo>
                      <a:pt x="338" y="726"/>
                    </a:lnTo>
                    <a:lnTo>
                      <a:pt x="342" y="733"/>
                    </a:lnTo>
                    <a:lnTo>
                      <a:pt x="349" y="742"/>
                    </a:lnTo>
                    <a:lnTo>
                      <a:pt x="349" y="742"/>
                    </a:lnTo>
                    <a:lnTo>
                      <a:pt x="354" y="746"/>
                    </a:lnTo>
                    <a:lnTo>
                      <a:pt x="359" y="749"/>
                    </a:lnTo>
                    <a:lnTo>
                      <a:pt x="365" y="751"/>
                    </a:lnTo>
                    <a:lnTo>
                      <a:pt x="371" y="752"/>
                    </a:lnTo>
                    <a:lnTo>
                      <a:pt x="384" y="754"/>
                    </a:lnTo>
                    <a:lnTo>
                      <a:pt x="391" y="755"/>
                    </a:lnTo>
                    <a:lnTo>
                      <a:pt x="397" y="757"/>
                    </a:lnTo>
                    <a:lnTo>
                      <a:pt x="397" y="757"/>
                    </a:lnTo>
                    <a:lnTo>
                      <a:pt x="409" y="761"/>
                    </a:lnTo>
                    <a:lnTo>
                      <a:pt x="417" y="765"/>
                    </a:lnTo>
                    <a:lnTo>
                      <a:pt x="432" y="773"/>
                    </a:lnTo>
                    <a:lnTo>
                      <a:pt x="432" y="773"/>
                    </a:lnTo>
                    <a:lnTo>
                      <a:pt x="440" y="777"/>
                    </a:lnTo>
                    <a:lnTo>
                      <a:pt x="446" y="778"/>
                    </a:lnTo>
                    <a:lnTo>
                      <a:pt x="452" y="779"/>
                    </a:lnTo>
                    <a:lnTo>
                      <a:pt x="457" y="779"/>
                    </a:lnTo>
                    <a:lnTo>
                      <a:pt x="457" y="779"/>
                    </a:lnTo>
                    <a:lnTo>
                      <a:pt x="461" y="779"/>
                    </a:lnTo>
                    <a:lnTo>
                      <a:pt x="466" y="780"/>
                    </a:lnTo>
                    <a:lnTo>
                      <a:pt x="471" y="782"/>
                    </a:lnTo>
                    <a:lnTo>
                      <a:pt x="476" y="785"/>
                    </a:lnTo>
                    <a:lnTo>
                      <a:pt x="476" y="785"/>
                    </a:lnTo>
                    <a:lnTo>
                      <a:pt x="479" y="788"/>
                    </a:lnTo>
                    <a:lnTo>
                      <a:pt x="481" y="791"/>
                    </a:lnTo>
                    <a:lnTo>
                      <a:pt x="485" y="800"/>
                    </a:lnTo>
                    <a:lnTo>
                      <a:pt x="492" y="817"/>
                    </a:lnTo>
                    <a:lnTo>
                      <a:pt x="492" y="817"/>
                    </a:lnTo>
                    <a:lnTo>
                      <a:pt x="495" y="822"/>
                    </a:lnTo>
                    <a:lnTo>
                      <a:pt x="499" y="825"/>
                    </a:lnTo>
                    <a:lnTo>
                      <a:pt x="503" y="827"/>
                    </a:lnTo>
                    <a:lnTo>
                      <a:pt x="507" y="829"/>
                    </a:lnTo>
                    <a:lnTo>
                      <a:pt x="507" y="829"/>
                    </a:lnTo>
                    <a:lnTo>
                      <a:pt x="514" y="829"/>
                    </a:lnTo>
                    <a:lnTo>
                      <a:pt x="525" y="830"/>
                    </a:lnTo>
                    <a:lnTo>
                      <a:pt x="537" y="829"/>
                    </a:lnTo>
                    <a:lnTo>
                      <a:pt x="548" y="827"/>
                    </a:lnTo>
                    <a:lnTo>
                      <a:pt x="548" y="827"/>
                    </a:lnTo>
                    <a:lnTo>
                      <a:pt x="553" y="825"/>
                    </a:lnTo>
                    <a:lnTo>
                      <a:pt x="557" y="822"/>
                    </a:lnTo>
                    <a:lnTo>
                      <a:pt x="565" y="816"/>
                    </a:lnTo>
                    <a:lnTo>
                      <a:pt x="571" y="810"/>
                    </a:lnTo>
                    <a:lnTo>
                      <a:pt x="575" y="804"/>
                    </a:lnTo>
                    <a:lnTo>
                      <a:pt x="575" y="804"/>
                    </a:lnTo>
                    <a:lnTo>
                      <a:pt x="590" y="787"/>
                    </a:lnTo>
                    <a:lnTo>
                      <a:pt x="599" y="776"/>
                    </a:lnTo>
                    <a:lnTo>
                      <a:pt x="606" y="769"/>
                    </a:lnTo>
                    <a:lnTo>
                      <a:pt x="606" y="769"/>
                    </a:lnTo>
                    <a:lnTo>
                      <a:pt x="609" y="767"/>
                    </a:lnTo>
                    <a:lnTo>
                      <a:pt x="614" y="765"/>
                    </a:lnTo>
                    <a:lnTo>
                      <a:pt x="627" y="760"/>
                    </a:lnTo>
                    <a:lnTo>
                      <a:pt x="640" y="756"/>
                    </a:lnTo>
                    <a:lnTo>
                      <a:pt x="649" y="752"/>
                    </a:lnTo>
                    <a:lnTo>
                      <a:pt x="649" y="752"/>
                    </a:lnTo>
                    <a:lnTo>
                      <a:pt x="668" y="742"/>
                    </a:lnTo>
                    <a:lnTo>
                      <a:pt x="678" y="736"/>
                    </a:lnTo>
                    <a:lnTo>
                      <a:pt x="685" y="731"/>
                    </a:lnTo>
                    <a:lnTo>
                      <a:pt x="685" y="731"/>
                    </a:lnTo>
                    <a:lnTo>
                      <a:pt x="687" y="729"/>
                    </a:lnTo>
                    <a:lnTo>
                      <a:pt x="690" y="728"/>
                    </a:lnTo>
                    <a:lnTo>
                      <a:pt x="698" y="726"/>
                    </a:lnTo>
                    <a:lnTo>
                      <a:pt x="709" y="724"/>
                    </a:lnTo>
                    <a:lnTo>
                      <a:pt x="709" y="724"/>
                    </a:lnTo>
                    <a:lnTo>
                      <a:pt x="712" y="724"/>
                    </a:lnTo>
                    <a:lnTo>
                      <a:pt x="720" y="723"/>
                    </a:lnTo>
                    <a:lnTo>
                      <a:pt x="730" y="721"/>
                    </a:lnTo>
                    <a:lnTo>
                      <a:pt x="742" y="717"/>
                    </a:lnTo>
                    <a:lnTo>
                      <a:pt x="742" y="717"/>
                    </a:lnTo>
                    <a:lnTo>
                      <a:pt x="752" y="711"/>
                    </a:lnTo>
                    <a:lnTo>
                      <a:pt x="761" y="705"/>
                    </a:lnTo>
                    <a:lnTo>
                      <a:pt x="767" y="700"/>
                    </a:lnTo>
                    <a:lnTo>
                      <a:pt x="771" y="696"/>
                    </a:lnTo>
                    <a:lnTo>
                      <a:pt x="771" y="696"/>
                    </a:lnTo>
                    <a:lnTo>
                      <a:pt x="782" y="681"/>
                    </a:lnTo>
                    <a:lnTo>
                      <a:pt x="793" y="668"/>
                    </a:lnTo>
                    <a:lnTo>
                      <a:pt x="793" y="668"/>
                    </a:lnTo>
                    <a:lnTo>
                      <a:pt x="797" y="665"/>
                    </a:lnTo>
                    <a:lnTo>
                      <a:pt x="803" y="662"/>
                    </a:lnTo>
                    <a:lnTo>
                      <a:pt x="810" y="659"/>
                    </a:lnTo>
                    <a:lnTo>
                      <a:pt x="813" y="658"/>
                    </a:lnTo>
                    <a:lnTo>
                      <a:pt x="816" y="659"/>
                    </a:lnTo>
                    <a:lnTo>
                      <a:pt x="816" y="659"/>
                    </a:lnTo>
                    <a:lnTo>
                      <a:pt x="824" y="661"/>
                    </a:lnTo>
                    <a:lnTo>
                      <a:pt x="833" y="666"/>
                    </a:lnTo>
                    <a:lnTo>
                      <a:pt x="852" y="678"/>
                    </a:lnTo>
                    <a:lnTo>
                      <a:pt x="852" y="678"/>
                    </a:lnTo>
                    <a:lnTo>
                      <a:pt x="856" y="680"/>
                    </a:lnTo>
                    <a:lnTo>
                      <a:pt x="861" y="682"/>
                    </a:lnTo>
                    <a:lnTo>
                      <a:pt x="871" y="684"/>
                    </a:lnTo>
                    <a:lnTo>
                      <a:pt x="890" y="686"/>
                    </a:lnTo>
                    <a:lnTo>
                      <a:pt x="890" y="686"/>
                    </a:lnTo>
                    <a:lnTo>
                      <a:pt x="896" y="688"/>
                    </a:lnTo>
                    <a:lnTo>
                      <a:pt x="901" y="690"/>
                    </a:lnTo>
                    <a:lnTo>
                      <a:pt x="906" y="692"/>
                    </a:lnTo>
                    <a:lnTo>
                      <a:pt x="910" y="696"/>
                    </a:lnTo>
                    <a:lnTo>
                      <a:pt x="910" y="696"/>
                    </a:lnTo>
                    <a:lnTo>
                      <a:pt x="917" y="687"/>
                    </a:lnTo>
                    <a:lnTo>
                      <a:pt x="921" y="679"/>
                    </a:lnTo>
                    <a:lnTo>
                      <a:pt x="925" y="670"/>
                    </a:lnTo>
                    <a:lnTo>
                      <a:pt x="925" y="670"/>
                    </a:lnTo>
                    <a:lnTo>
                      <a:pt x="926" y="665"/>
                    </a:lnTo>
                    <a:lnTo>
                      <a:pt x="926" y="659"/>
                    </a:lnTo>
                    <a:lnTo>
                      <a:pt x="926" y="648"/>
                    </a:lnTo>
                    <a:lnTo>
                      <a:pt x="924" y="636"/>
                    </a:lnTo>
                    <a:lnTo>
                      <a:pt x="922" y="627"/>
                    </a:lnTo>
                    <a:lnTo>
                      <a:pt x="922" y="627"/>
                    </a:lnTo>
                    <a:lnTo>
                      <a:pt x="919" y="599"/>
                    </a:lnTo>
                    <a:lnTo>
                      <a:pt x="918" y="582"/>
                    </a:lnTo>
                    <a:lnTo>
                      <a:pt x="917" y="570"/>
                    </a:lnTo>
                    <a:lnTo>
                      <a:pt x="917" y="570"/>
                    </a:lnTo>
                    <a:lnTo>
                      <a:pt x="917" y="563"/>
                    </a:lnTo>
                    <a:lnTo>
                      <a:pt x="919" y="556"/>
                    </a:lnTo>
                    <a:lnTo>
                      <a:pt x="922" y="549"/>
                    </a:lnTo>
                    <a:lnTo>
                      <a:pt x="927" y="539"/>
                    </a:lnTo>
                    <a:lnTo>
                      <a:pt x="927" y="539"/>
                    </a:lnTo>
                    <a:lnTo>
                      <a:pt x="938" y="517"/>
                    </a:lnTo>
                    <a:lnTo>
                      <a:pt x="950" y="494"/>
                    </a:lnTo>
                    <a:lnTo>
                      <a:pt x="950" y="494"/>
                    </a:lnTo>
                    <a:lnTo>
                      <a:pt x="952" y="489"/>
                    </a:lnTo>
                    <a:lnTo>
                      <a:pt x="954" y="484"/>
                    </a:lnTo>
                    <a:lnTo>
                      <a:pt x="954" y="481"/>
                    </a:lnTo>
                    <a:lnTo>
                      <a:pt x="953" y="478"/>
                    </a:lnTo>
                    <a:lnTo>
                      <a:pt x="950" y="470"/>
                    </a:lnTo>
                    <a:lnTo>
                      <a:pt x="943" y="457"/>
                    </a:lnTo>
                    <a:lnTo>
                      <a:pt x="943" y="457"/>
                    </a:lnTo>
                    <a:lnTo>
                      <a:pt x="940" y="449"/>
                    </a:lnTo>
                    <a:lnTo>
                      <a:pt x="938" y="444"/>
                    </a:lnTo>
                    <a:lnTo>
                      <a:pt x="938" y="439"/>
                    </a:lnTo>
                    <a:lnTo>
                      <a:pt x="938" y="436"/>
                    </a:lnTo>
                    <a:lnTo>
                      <a:pt x="939" y="429"/>
                    </a:lnTo>
                    <a:lnTo>
                      <a:pt x="941" y="419"/>
                    </a:lnTo>
                    <a:lnTo>
                      <a:pt x="941" y="419"/>
                    </a:lnTo>
                    <a:lnTo>
                      <a:pt x="944" y="403"/>
                    </a:lnTo>
                    <a:lnTo>
                      <a:pt x="948" y="386"/>
                    </a:lnTo>
                    <a:lnTo>
                      <a:pt x="950" y="378"/>
                    </a:lnTo>
                    <a:lnTo>
                      <a:pt x="953" y="370"/>
                    </a:lnTo>
                    <a:lnTo>
                      <a:pt x="957" y="363"/>
                    </a:lnTo>
                    <a:lnTo>
                      <a:pt x="960" y="358"/>
                    </a:lnTo>
                    <a:lnTo>
                      <a:pt x="960" y="358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0" name="Freeform 17">
                <a:extLst>
                  <a:ext uri="{FF2B5EF4-FFF2-40B4-BE49-F238E27FC236}">
                    <a16:creationId xmlns:a16="http://schemas.microsoft.com/office/drawing/2014/main" id="{97F6368A-D2FB-4983-98CC-A22E18FDF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5" y="1819"/>
                <a:ext cx="264" cy="277"/>
              </a:xfrm>
              <a:custGeom>
                <a:avLst/>
                <a:gdLst>
                  <a:gd name="T0" fmla="*/ 245 w 264"/>
                  <a:gd name="T1" fmla="*/ 183 h 277"/>
                  <a:gd name="T2" fmla="*/ 235 w 264"/>
                  <a:gd name="T3" fmla="*/ 166 h 277"/>
                  <a:gd name="T4" fmla="*/ 234 w 264"/>
                  <a:gd name="T5" fmla="*/ 143 h 277"/>
                  <a:gd name="T6" fmla="*/ 238 w 264"/>
                  <a:gd name="T7" fmla="*/ 113 h 277"/>
                  <a:gd name="T8" fmla="*/ 234 w 264"/>
                  <a:gd name="T9" fmla="*/ 98 h 277"/>
                  <a:gd name="T10" fmla="*/ 231 w 264"/>
                  <a:gd name="T11" fmla="*/ 90 h 277"/>
                  <a:gd name="T12" fmla="*/ 225 w 264"/>
                  <a:gd name="T13" fmla="*/ 44 h 277"/>
                  <a:gd name="T14" fmla="*/ 219 w 264"/>
                  <a:gd name="T15" fmla="*/ 31 h 277"/>
                  <a:gd name="T16" fmla="*/ 210 w 264"/>
                  <a:gd name="T17" fmla="*/ 29 h 277"/>
                  <a:gd name="T18" fmla="*/ 190 w 264"/>
                  <a:gd name="T19" fmla="*/ 34 h 277"/>
                  <a:gd name="T20" fmla="*/ 189 w 264"/>
                  <a:gd name="T21" fmla="*/ 30 h 277"/>
                  <a:gd name="T22" fmla="*/ 198 w 264"/>
                  <a:gd name="T23" fmla="*/ 15 h 277"/>
                  <a:gd name="T24" fmla="*/ 196 w 264"/>
                  <a:gd name="T25" fmla="*/ 6 h 277"/>
                  <a:gd name="T26" fmla="*/ 184 w 264"/>
                  <a:gd name="T27" fmla="*/ 0 h 277"/>
                  <a:gd name="T28" fmla="*/ 164 w 264"/>
                  <a:gd name="T29" fmla="*/ 11 h 277"/>
                  <a:gd name="T30" fmla="*/ 144 w 264"/>
                  <a:gd name="T31" fmla="*/ 23 h 277"/>
                  <a:gd name="T32" fmla="*/ 134 w 264"/>
                  <a:gd name="T33" fmla="*/ 21 h 277"/>
                  <a:gd name="T34" fmla="*/ 131 w 264"/>
                  <a:gd name="T35" fmla="*/ 12 h 277"/>
                  <a:gd name="T36" fmla="*/ 124 w 264"/>
                  <a:gd name="T37" fmla="*/ 7 h 277"/>
                  <a:gd name="T38" fmla="*/ 108 w 264"/>
                  <a:gd name="T39" fmla="*/ 10 h 277"/>
                  <a:gd name="T40" fmla="*/ 77 w 264"/>
                  <a:gd name="T41" fmla="*/ 18 h 277"/>
                  <a:gd name="T42" fmla="*/ 65 w 264"/>
                  <a:gd name="T43" fmla="*/ 17 h 277"/>
                  <a:gd name="T44" fmla="*/ 60 w 264"/>
                  <a:gd name="T45" fmla="*/ 38 h 277"/>
                  <a:gd name="T46" fmla="*/ 47 w 264"/>
                  <a:gd name="T47" fmla="*/ 49 h 277"/>
                  <a:gd name="T48" fmla="*/ 35 w 264"/>
                  <a:gd name="T49" fmla="*/ 49 h 277"/>
                  <a:gd name="T50" fmla="*/ 16 w 264"/>
                  <a:gd name="T51" fmla="*/ 46 h 277"/>
                  <a:gd name="T52" fmla="*/ 5 w 264"/>
                  <a:gd name="T53" fmla="*/ 50 h 277"/>
                  <a:gd name="T54" fmla="*/ 0 w 264"/>
                  <a:gd name="T55" fmla="*/ 57 h 277"/>
                  <a:gd name="T56" fmla="*/ 3 w 264"/>
                  <a:gd name="T57" fmla="*/ 72 h 277"/>
                  <a:gd name="T58" fmla="*/ 13 w 264"/>
                  <a:gd name="T59" fmla="*/ 86 h 277"/>
                  <a:gd name="T60" fmla="*/ 25 w 264"/>
                  <a:gd name="T61" fmla="*/ 112 h 277"/>
                  <a:gd name="T62" fmla="*/ 29 w 264"/>
                  <a:gd name="T63" fmla="*/ 142 h 277"/>
                  <a:gd name="T64" fmla="*/ 28 w 264"/>
                  <a:gd name="T65" fmla="*/ 166 h 277"/>
                  <a:gd name="T66" fmla="*/ 32 w 264"/>
                  <a:gd name="T67" fmla="*/ 187 h 277"/>
                  <a:gd name="T68" fmla="*/ 44 w 264"/>
                  <a:gd name="T69" fmla="*/ 206 h 277"/>
                  <a:gd name="T70" fmla="*/ 80 w 264"/>
                  <a:gd name="T71" fmla="*/ 234 h 277"/>
                  <a:gd name="T72" fmla="*/ 98 w 264"/>
                  <a:gd name="T73" fmla="*/ 240 h 277"/>
                  <a:gd name="T74" fmla="*/ 110 w 264"/>
                  <a:gd name="T75" fmla="*/ 242 h 277"/>
                  <a:gd name="T76" fmla="*/ 137 w 264"/>
                  <a:gd name="T77" fmla="*/ 256 h 277"/>
                  <a:gd name="T78" fmla="*/ 173 w 264"/>
                  <a:gd name="T79" fmla="*/ 275 h 277"/>
                  <a:gd name="T80" fmla="*/ 196 w 264"/>
                  <a:gd name="T81" fmla="*/ 276 h 277"/>
                  <a:gd name="T82" fmla="*/ 211 w 264"/>
                  <a:gd name="T83" fmla="*/ 270 h 277"/>
                  <a:gd name="T84" fmla="*/ 248 w 264"/>
                  <a:gd name="T85" fmla="*/ 241 h 277"/>
                  <a:gd name="T86" fmla="*/ 263 w 264"/>
                  <a:gd name="T87" fmla="*/ 220 h 277"/>
                  <a:gd name="T88" fmla="*/ 263 w 264"/>
                  <a:gd name="T89" fmla="*/ 204 h 277"/>
                  <a:gd name="T90" fmla="*/ 251 w 264"/>
                  <a:gd name="T91" fmla="*/ 189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4" h="277">
                    <a:moveTo>
                      <a:pt x="251" y="189"/>
                    </a:moveTo>
                    <a:lnTo>
                      <a:pt x="251" y="189"/>
                    </a:lnTo>
                    <a:lnTo>
                      <a:pt x="245" y="183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5" y="166"/>
                    </a:lnTo>
                    <a:lnTo>
                      <a:pt x="234" y="161"/>
                    </a:lnTo>
                    <a:lnTo>
                      <a:pt x="233" y="155"/>
                    </a:lnTo>
                    <a:lnTo>
                      <a:pt x="234" y="143"/>
                    </a:lnTo>
                    <a:lnTo>
                      <a:pt x="236" y="131"/>
                    </a:lnTo>
                    <a:lnTo>
                      <a:pt x="238" y="119"/>
                    </a:lnTo>
                    <a:lnTo>
                      <a:pt x="238" y="113"/>
                    </a:lnTo>
                    <a:lnTo>
                      <a:pt x="238" y="108"/>
                    </a:lnTo>
                    <a:lnTo>
                      <a:pt x="237" y="103"/>
                    </a:lnTo>
                    <a:lnTo>
                      <a:pt x="234" y="98"/>
                    </a:lnTo>
                    <a:lnTo>
                      <a:pt x="234" y="98"/>
                    </a:lnTo>
                    <a:lnTo>
                      <a:pt x="232" y="94"/>
                    </a:lnTo>
                    <a:lnTo>
                      <a:pt x="231" y="90"/>
                    </a:lnTo>
                    <a:lnTo>
                      <a:pt x="229" y="79"/>
                    </a:lnTo>
                    <a:lnTo>
                      <a:pt x="227" y="55"/>
                    </a:lnTo>
                    <a:lnTo>
                      <a:pt x="225" y="44"/>
                    </a:lnTo>
                    <a:lnTo>
                      <a:pt x="223" y="39"/>
                    </a:lnTo>
                    <a:lnTo>
                      <a:pt x="222" y="35"/>
                    </a:lnTo>
                    <a:lnTo>
                      <a:pt x="219" y="31"/>
                    </a:lnTo>
                    <a:lnTo>
                      <a:pt x="217" y="29"/>
                    </a:lnTo>
                    <a:lnTo>
                      <a:pt x="214" y="28"/>
                    </a:lnTo>
                    <a:lnTo>
                      <a:pt x="210" y="29"/>
                    </a:lnTo>
                    <a:lnTo>
                      <a:pt x="210" y="29"/>
                    </a:lnTo>
                    <a:lnTo>
                      <a:pt x="197" y="32"/>
                    </a:lnTo>
                    <a:lnTo>
                      <a:pt x="190" y="34"/>
                    </a:lnTo>
                    <a:lnTo>
                      <a:pt x="188" y="33"/>
                    </a:lnTo>
                    <a:lnTo>
                      <a:pt x="188" y="33"/>
                    </a:lnTo>
                    <a:lnTo>
                      <a:pt x="189" y="30"/>
                    </a:lnTo>
                    <a:lnTo>
                      <a:pt x="195" y="22"/>
                    </a:lnTo>
                    <a:lnTo>
                      <a:pt x="198" y="17"/>
                    </a:lnTo>
                    <a:lnTo>
                      <a:pt x="198" y="15"/>
                    </a:lnTo>
                    <a:lnTo>
                      <a:pt x="198" y="12"/>
                    </a:lnTo>
                    <a:lnTo>
                      <a:pt x="198" y="12"/>
                    </a:lnTo>
                    <a:lnTo>
                      <a:pt x="196" y="6"/>
                    </a:lnTo>
                    <a:lnTo>
                      <a:pt x="192" y="2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79" y="1"/>
                    </a:lnTo>
                    <a:lnTo>
                      <a:pt x="174" y="4"/>
                    </a:lnTo>
                    <a:lnTo>
                      <a:pt x="164" y="11"/>
                    </a:lnTo>
                    <a:lnTo>
                      <a:pt x="153" y="18"/>
                    </a:lnTo>
                    <a:lnTo>
                      <a:pt x="149" y="21"/>
                    </a:lnTo>
                    <a:lnTo>
                      <a:pt x="144" y="23"/>
                    </a:lnTo>
                    <a:lnTo>
                      <a:pt x="140" y="24"/>
                    </a:lnTo>
                    <a:lnTo>
                      <a:pt x="137" y="24"/>
                    </a:lnTo>
                    <a:lnTo>
                      <a:pt x="134" y="21"/>
                    </a:lnTo>
                    <a:lnTo>
                      <a:pt x="133" y="16"/>
                    </a:lnTo>
                    <a:lnTo>
                      <a:pt x="133" y="16"/>
                    </a:lnTo>
                    <a:lnTo>
                      <a:pt x="131" y="12"/>
                    </a:lnTo>
                    <a:lnTo>
                      <a:pt x="129" y="10"/>
                    </a:lnTo>
                    <a:lnTo>
                      <a:pt x="127" y="8"/>
                    </a:lnTo>
                    <a:lnTo>
                      <a:pt x="124" y="7"/>
                    </a:lnTo>
                    <a:lnTo>
                      <a:pt x="121" y="7"/>
                    </a:lnTo>
                    <a:lnTo>
                      <a:pt x="117" y="8"/>
                    </a:lnTo>
                    <a:lnTo>
                      <a:pt x="108" y="10"/>
                    </a:lnTo>
                    <a:lnTo>
                      <a:pt x="99" y="14"/>
                    </a:lnTo>
                    <a:lnTo>
                      <a:pt x="88" y="17"/>
                    </a:lnTo>
                    <a:lnTo>
                      <a:pt x="77" y="18"/>
                    </a:lnTo>
                    <a:lnTo>
                      <a:pt x="71" y="18"/>
                    </a:lnTo>
                    <a:lnTo>
                      <a:pt x="65" y="17"/>
                    </a:lnTo>
                    <a:lnTo>
                      <a:pt x="65" y="17"/>
                    </a:lnTo>
                    <a:lnTo>
                      <a:pt x="64" y="25"/>
                    </a:lnTo>
                    <a:lnTo>
                      <a:pt x="62" y="32"/>
                    </a:lnTo>
                    <a:lnTo>
                      <a:pt x="60" y="38"/>
                    </a:lnTo>
                    <a:lnTo>
                      <a:pt x="56" y="43"/>
                    </a:lnTo>
                    <a:lnTo>
                      <a:pt x="52" y="47"/>
                    </a:lnTo>
                    <a:lnTo>
                      <a:pt x="47" y="49"/>
                    </a:lnTo>
                    <a:lnTo>
                      <a:pt x="41" y="50"/>
                    </a:lnTo>
                    <a:lnTo>
                      <a:pt x="35" y="49"/>
                    </a:lnTo>
                    <a:lnTo>
                      <a:pt x="35" y="49"/>
                    </a:lnTo>
                    <a:lnTo>
                      <a:pt x="27" y="47"/>
                    </a:lnTo>
                    <a:lnTo>
                      <a:pt x="21" y="46"/>
                    </a:lnTo>
                    <a:lnTo>
                      <a:pt x="16" y="46"/>
                    </a:lnTo>
                    <a:lnTo>
                      <a:pt x="11" y="47"/>
                    </a:lnTo>
                    <a:lnTo>
                      <a:pt x="7" y="48"/>
                    </a:lnTo>
                    <a:lnTo>
                      <a:pt x="5" y="50"/>
                    </a:lnTo>
                    <a:lnTo>
                      <a:pt x="2" y="52"/>
                    </a:lnTo>
                    <a:lnTo>
                      <a:pt x="1" y="55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1" y="67"/>
                    </a:lnTo>
                    <a:lnTo>
                      <a:pt x="3" y="72"/>
                    </a:lnTo>
                    <a:lnTo>
                      <a:pt x="7" y="77"/>
                    </a:lnTo>
                    <a:lnTo>
                      <a:pt x="7" y="77"/>
                    </a:lnTo>
                    <a:lnTo>
                      <a:pt x="13" y="86"/>
                    </a:lnTo>
                    <a:lnTo>
                      <a:pt x="18" y="95"/>
                    </a:lnTo>
                    <a:lnTo>
                      <a:pt x="22" y="103"/>
                    </a:lnTo>
                    <a:lnTo>
                      <a:pt x="25" y="112"/>
                    </a:lnTo>
                    <a:lnTo>
                      <a:pt x="25" y="112"/>
                    </a:lnTo>
                    <a:lnTo>
                      <a:pt x="28" y="127"/>
                    </a:lnTo>
                    <a:lnTo>
                      <a:pt x="29" y="142"/>
                    </a:lnTo>
                    <a:lnTo>
                      <a:pt x="29" y="154"/>
                    </a:lnTo>
                    <a:lnTo>
                      <a:pt x="28" y="166"/>
                    </a:lnTo>
                    <a:lnTo>
                      <a:pt x="28" y="166"/>
                    </a:lnTo>
                    <a:lnTo>
                      <a:pt x="28" y="173"/>
                    </a:lnTo>
                    <a:lnTo>
                      <a:pt x="29" y="180"/>
                    </a:lnTo>
                    <a:lnTo>
                      <a:pt x="32" y="187"/>
                    </a:lnTo>
                    <a:lnTo>
                      <a:pt x="35" y="193"/>
                    </a:lnTo>
                    <a:lnTo>
                      <a:pt x="39" y="200"/>
                    </a:lnTo>
                    <a:lnTo>
                      <a:pt x="44" y="206"/>
                    </a:lnTo>
                    <a:lnTo>
                      <a:pt x="55" y="217"/>
                    </a:lnTo>
                    <a:lnTo>
                      <a:pt x="68" y="227"/>
                    </a:lnTo>
                    <a:lnTo>
                      <a:pt x="80" y="234"/>
                    </a:lnTo>
                    <a:lnTo>
                      <a:pt x="90" y="239"/>
                    </a:lnTo>
                    <a:lnTo>
                      <a:pt x="95" y="240"/>
                    </a:lnTo>
                    <a:lnTo>
                      <a:pt x="98" y="240"/>
                    </a:lnTo>
                    <a:lnTo>
                      <a:pt x="98" y="240"/>
                    </a:lnTo>
                    <a:lnTo>
                      <a:pt x="104" y="240"/>
                    </a:lnTo>
                    <a:lnTo>
                      <a:pt x="110" y="242"/>
                    </a:lnTo>
                    <a:lnTo>
                      <a:pt x="117" y="244"/>
                    </a:lnTo>
                    <a:lnTo>
                      <a:pt x="123" y="247"/>
                    </a:lnTo>
                    <a:lnTo>
                      <a:pt x="137" y="256"/>
                    </a:lnTo>
                    <a:lnTo>
                      <a:pt x="151" y="264"/>
                    </a:lnTo>
                    <a:lnTo>
                      <a:pt x="165" y="272"/>
                    </a:lnTo>
                    <a:lnTo>
                      <a:pt x="173" y="275"/>
                    </a:lnTo>
                    <a:lnTo>
                      <a:pt x="180" y="276"/>
                    </a:lnTo>
                    <a:lnTo>
                      <a:pt x="188" y="277"/>
                    </a:lnTo>
                    <a:lnTo>
                      <a:pt x="196" y="276"/>
                    </a:lnTo>
                    <a:lnTo>
                      <a:pt x="203" y="274"/>
                    </a:lnTo>
                    <a:lnTo>
                      <a:pt x="211" y="270"/>
                    </a:lnTo>
                    <a:lnTo>
                      <a:pt x="211" y="270"/>
                    </a:lnTo>
                    <a:lnTo>
                      <a:pt x="224" y="261"/>
                    </a:lnTo>
                    <a:lnTo>
                      <a:pt x="237" y="251"/>
                    </a:lnTo>
                    <a:lnTo>
                      <a:pt x="248" y="241"/>
                    </a:lnTo>
                    <a:lnTo>
                      <a:pt x="257" y="230"/>
                    </a:lnTo>
                    <a:lnTo>
                      <a:pt x="260" y="225"/>
                    </a:lnTo>
                    <a:lnTo>
                      <a:pt x="263" y="220"/>
                    </a:lnTo>
                    <a:lnTo>
                      <a:pt x="264" y="214"/>
                    </a:lnTo>
                    <a:lnTo>
                      <a:pt x="264" y="209"/>
                    </a:lnTo>
                    <a:lnTo>
                      <a:pt x="263" y="204"/>
                    </a:lnTo>
                    <a:lnTo>
                      <a:pt x="260" y="199"/>
                    </a:lnTo>
                    <a:lnTo>
                      <a:pt x="256" y="194"/>
                    </a:lnTo>
                    <a:lnTo>
                      <a:pt x="251" y="189"/>
                    </a:lnTo>
                    <a:lnTo>
                      <a:pt x="251" y="189"/>
                    </a:lnTo>
                    <a:close/>
                  </a:path>
                </a:pathLst>
              </a:custGeom>
              <a:solidFill>
                <a:srgbClr val="EFDFD5"/>
              </a:solidFill>
              <a:ln w="3175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1" name="Freeform 18">
                <a:extLst>
                  <a:ext uri="{FF2B5EF4-FFF2-40B4-BE49-F238E27FC236}">
                    <a16:creationId xmlns:a16="http://schemas.microsoft.com/office/drawing/2014/main" id="{CF74E1E7-9369-458C-987F-F3BD152E7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" y="463"/>
                <a:ext cx="62" cy="109"/>
              </a:xfrm>
              <a:custGeom>
                <a:avLst/>
                <a:gdLst>
                  <a:gd name="T0" fmla="*/ 48 w 62"/>
                  <a:gd name="T1" fmla="*/ 2 h 109"/>
                  <a:gd name="T2" fmla="*/ 57 w 62"/>
                  <a:gd name="T3" fmla="*/ 17 h 109"/>
                  <a:gd name="T4" fmla="*/ 58 w 62"/>
                  <a:gd name="T5" fmla="*/ 22 h 109"/>
                  <a:gd name="T6" fmla="*/ 58 w 62"/>
                  <a:gd name="T7" fmla="*/ 33 h 109"/>
                  <a:gd name="T8" fmla="*/ 57 w 62"/>
                  <a:gd name="T9" fmla="*/ 40 h 109"/>
                  <a:gd name="T10" fmla="*/ 59 w 62"/>
                  <a:gd name="T11" fmla="*/ 46 h 109"/>
                  <a:gd name="T12" fmla="*/ 61 w 62"/>
                  <a:gd name="T13" fmla="*/ 49 h 109"/>
                  <a:gd name="T14" fmla="*/ 62 w 62"/>
                  <a:gd name="T15" fmla="*/ 53 h 109"/>
                  <a:gd name="T16" fmla="*/ 60 w 62"/>
                  <a:gd name="T17" fmla="*/ 57 h 109"/>
                  <a:gd name="T18" fmla="*/ 46 w 62"/>
                  <a:gd name="T19" fmla="*/ 79 h 109"/>
                  <a:gd name="T20" fmla="*/ 44 w 62"/>
                  <a:gd name="T21" fmla="*/ 85 h 109"/>
                  <a:gd name="T22" fmla="*/ 43 w 62"/>
                  <a:gd name="T23" fmla="*/ 92 h 109"/>
                  <a:gd name="T24" fmla="*/ 41 w 62"/>
                  <a:gd name="T25" fmla="*/ 98 h 109"/>
                  <a:gd name="T26" fmla="*/ 38 w 62"/>
                  <a:gd name="T27" fmla="*/ 103 h 109"/>
                  <a:gd name="T28" fmla="*/ 30 w 62"/>
                  <a:gd name="T29" fmla="*/ 109 h 109"/>
                  <a:gd name="T30" fmla="*/ 27 w 62"/>
                  <a:gd name="T31" fmla="*/ 109 h 109"/>
                  <a:gd name="T32" fmla="*/ 19 w 62"/>
                  <a:gd name="T33" fmla="*/ 108 h 109"/>
                  <a:gd name="T34" fmla="*/ 18 w 62"/>
                  <a:gd name="T35" fmla="*/ 105 h 109"/>
                  <a:gd name="T36" fmla="*/ 15 w 62"/>
                  <a:gd name="T37" fmla="*/ 94 h 109"/>
                  <a:gd name="T38" fmla="*/ 13 w 62"/>
                  <a:gd name="T39" fmla="*/ 92 h 109"/>
                  <a:gd name="T40" fmla="*/ 8 w 62"/>
                  <a:gd name="T41" fmla="*/ 90 h 109"/>
                  <a:gd name="T42" fmla="*/ 5 w 62"/>
                  <a:gd name="T43" fmla="*/ 91 h 109"/>
                  <a:gd name="T44" fmla="*/ 1 w 62"/>
                  <a:gd name="T45" fmla="*/ 91 h 109"/>
                  <a:gd name="T46" fmla="*/ 1 w 62"/>
                  <a:gd name="T47" fmla="*/ 86 h 109"/>
                  <a:gd name="T48" fmla="*/ 8 w 62"/>
                  <a:gd name="T49" fmla="*/ 67 h 109"/>
                  <a:gd name="T50" fmla="*/ 8 w 62"/>
                  <a:gd name="T51" fmla="*/ 62 h 109"/>
                  <a:gd name="T52" fmla="*/ 6 w 62"/>
                  <a:gd name="T53" fmla="*/ 53 h 109"/>
                  <a:gd name="T54" fmla="*/ 2 w 62"/>
                  <a:gd name="T55" fmla="*/ 46 h 109"/>
                  <a:gd name="T56" fmla="*/ 1 w 62"/>
                  <a:gd name="T57" fmla="*/ 42 h 109"/>
                  <a:gd name="T58" fmla="*/ 3 w 62"/>
                  <a:gd name="T59" fmla="*/ 38 h 109"/>
                  <a:gd name="T60" fmla="*/ 5 w 62"/>
                  <a:gd name="T61" fmla="*/ 37 h 109"/>
                  <a:gd name="T62" fmla="*/ 10 w 62"/>
                  <a:gd name="T63" fmla="*/ 37 h 109"/>
                  <a:gd name="T64" fmla="*/ 16 w 62"/>
                  <a:gd name="T65" fmla="*/ 39 h 109"/>
                  <a:gd name="T66" fmla="*/ 18 w 62"/>
                  <a:gd name="T67" fmla="*/ 39 h 109"/>
                  <a:gd name="T68" fmla="*/ 26 w 62"/>
                  <a:gd name="T69" fmla="*/ 37 h 109"/>
                  <a:gd name="T70" fmla="*/ 28 w 62"/>
                  <a:gd name="T71" fmla="*/ 34 h 109"/>
                  <a:gd name="T72" fmla="*/ 28 w 62"/>
                  <a:gd name="T73" fmla="*/ 30 h 109"/>
                  <a:gd name="T74" fmla="*/ 32 w 62"/>
                  <a:gd name="T75" fmla="*/ 16 h 109"/>
                  <a:gd name="T76" fmla="*/ 35 w 62"/>
                  <a:gd name="T77" fmla="*/ 11 h 109"/>
                  <a:gd name="T78" fmla="*/ 41 w 62"/>
                  <a:gd name="T79" fmla="*/ 2 h 109"/>
                  <a:gd name="T80" fmla="*/ 46 w 62"/>
                  <a:gd name="T81" fmla="*/ 0 h 109"/>
                  <a:gd name="T82" fmla="*/ 48 w 62"/>
                  <a:gd name="T83" fmla="*/ 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2" h="109">
                    <a:moveTo>
                      <a:pt x="48" y="2"/>
                    </a:moveTo>
                    <a:lnTo>
                      <a:pt x="48" y="2"/>
                    </a:lnTo>
                    <a:lnTo>
                      <a:pt x="53" y="10"/>
                    </a:lnTo>
                    <a:lnTo>
                      <a:pt x="57" y="17"/>
                    </a:lnTo>
                    <a:lnTo>
                      <a:pt x="58" y="22"/>
                    </a:lnTo>
                    <a:lnTo>
                      <a:pt x="58" y="22"/>
                    </a:lnTo>
                    <a:lnTo>
                      <a:pt x="58" y="28"/>
                    </a:lnTo>
                    <a:lnTo>
                      <a:pt x="58" y="33"/>
                    </a:lnTo>
                    <a:lnTo>
                      <a:pt x="58" y="33"/>
                    </a:lnTo>
                    <a:lnTo>
                      <a:pt x="57" y="40"/>
                    </a:lnTo>
                    <a:lnTo>
                      <a:pt x="58" y="43"/>
                    </a:lnTo>
                    <a:lnTo>
                      <a:pt x="59" y="46"/>
                    </a:lnTo>
                    <a:lnTo>
                      <a:pt x="59" y="46"/>
                    </a:lnTo>
                    <a:lnTo>
                      <a:pt x="61" y="49"/>
                    </a:lnTo>
                    <a:lnTo>
                      <a:pt x="62" y="50"/>
                    </a:lnTo>
                    <a:lnTo>
                      <a:pt x="62" y="53"/>
                    </a:lnTo>
                    <a:lnTo>
                      <a:pt x="60" y="57"/>
                    </a:lnTo>
                    <a:lnTo>
                      <a:pt x="60" y="57"/>
                    </a:lnTo>
                    <a:lnTo>
                      <a:pt x="52" y="69"/>
                    </a:lnTo>
                    <a:lnTo>
                      <a:pt x="46" y="79"/>
                    </a:lnTo>
                    <a:lnTo>
                      <a:pt x="46" y="79"/>
                    </a:lnTo>
                    <a:lnTo>
                      <a:pt x="44" y="85"/>
                    </a:lnTo>
                    <a:lnTo>
                      <a:pt x="43" y="92"/>
                    </a:lnTo>
                    <a:lnTo>
                      <a:pt x="43" y="92"/>
                    </a:lnTo>
                    <a:lnTo>
                      <a:pt x="42" y="95"/>
                    </a:lnTo>
                    <a:lnTo>
                      <a:pt x="41" y="98"/>
                    </a:lnTo>
                    <a:lnTo>
                      <a:pt x="38" y="103"/>
                    </a:lnTo>
                    <a:lnTo>
                      <a:pt x="38" y="103"/>
                    </a:lnTo>
                    <a:lnTo>
                      <a:pt x="34" y="107"/>
                    </a:lnTo>
                    <a:lnTo>
                      <a:pt x="30" y="109"/>
                    </a:lnTo>
                    <a:lnTo>
                      <a:pt x="27" y="109"/>
                    </a:lnTo>
                    <a:lnTo>
                      <a:pt x="27" y="109"/>
                    </a:lnTo>
                    <a:lnTo>
                      <a:pt x="21" y="109"/>
                    </a:lnTo>
                    <a:lnTo>
                      <a:pt x="19" y="108"/>
                    </a:lnTo>
                    <a:lnTo>
                      <a:pt x="18" y="105"/>
                    </a:lnTo>
                    <a:lnTo>
                      <a:pt x="18" y="105"/>
                    </a:lnTo>
                    <a:lnTo>
                      <a:pt x="17" y="97"/>
                    </a:lnTo>
                    <a:lnTo>
                      <a:pt x="15" y="94"/>
                    </a:lnTo>
                    <a:lnTo>
                      <a:pt x="13" y="92"/>
                    </a:lnTo>
                    <a:lnTo>
                      <a:pt x="13" y="92"/>
                    </a:lnTo>
                    <a:lnTo>
                      <a:pt x="9" y="90"/>
                    </a:lnTo>
                    <a:lnTo>
                      <a:pt x="8" y="90"/>
                    </a:lnTo>
                    <a:lnTo>
                      <a:pt x="5" y="91"/>
                    </a:lnTo>
                    <a:lnTo>
                      <a:pt x="5" y="91"/>
                    </a:lnTo>
                    <a:lnTo>
                      <a:pt x="3" y="92"/>
                    </a:lnTo>
                    <a:lnTo>
                      <a:pt x="1" y="91"/>
                    </a:lnTo>
                    <a:lnTo>
                      <a:pt x="0" y="90"/>
                    </a:lnTo>
                    <a:lnTo>
                      <a:pt x="1" y="86"/>
                    </a:lnTo>
                    <a:lnTo>
                      <a:pt x="1" y="86"/>
                    </a:lnTo>
                    <a:lnTo>
                      <a:pt x="8" y="67"/>
                    </a:lnTo>
                    <a:lnTo>
                      <a:pt x="8" y="67"/>
                    </a:lnTo>
                    <a:lnTo>
                      <a:pt x="8" y="62"/>
                    </a:lnTo>
                    <a:lnTo>
                      <a:pt x="7" y="57"/>
                    </a:lnTo>
                    <a:lnTo>
                      <a:pt x="6" y="53"/>
                    </a:lnTo>
                    <a:lnTo>
                      <a:pt x="6" y="53"/>
                    </a:lnTo>
                    <a:lnTo>
                      <a:pt x="2" y="46"/>
                    </a:lnTo>
                    <a:lnTo>
                      <a:pt x="1" y="42"/>
                    </a:lnTo>
                    <a:lnTo>
                      <a:pt x="1" y="42"/>
                    </a:lnTo>
                    <a:lnTo>
                      <a:pt x="2" y="40"/>
                    </a:lnTo>
                    <a:lnTo>
                      <a:pt x="3" y="38"/>
                    </a:lnTo>
                    <a:lnTo>
                      <a:pt x="5" y="37"/>
                    </a:lnTo>
                    <a:lnTo>
                      <a:pt x="5" y="37"/>
                    </a:lnTo>
                    <a:lnTo>
                      <a:pt x="7" y="36"/>
                    </a:lnTo>
                    <a:lnTo>
                      <a:pt x="10" y="37"/>
                    </a:lnTo>
                    <a:lnTo>
                      <a:pt x="13" y="37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8" y="39"/>
                    </a:lnTo>
                    <a:lnTo>
                      <a:pt x="22" y="39"/>
                    </a:lnTo>
                    <a:lnTo>
                      <a:pt x="26" y="37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28" y="34"/>
                    </a:lnTo>
                    <a:lnTo>
                      <a:pt x="28" y="30"/>
                    </a:lnTo>
                    <a:lnTo>
                      <a:pt x="30" y="25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5" y="11"/>
                    </a:lnTo>
                    <a:lnTo>
                      <a:pt x="39" y="5"/>
                    </a:lnTo>
                    <a:lnTo>
                      <a:pt x="41" y="2"/>
                    </a:lnTo>
                    <a:lnTo>
                      <a:pt x="44" y="1"/>
                    </a:lnTo>
                    <a:lnTo>
                      <a:pt x="46" y="0"/>
                    </a:lnTo>
                    <a:lnTo>
                      <a:pt x="48" y="2"/>
                    </a:lnTo>
                    <a:lnTo>
                      <a:pt x="48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2" name="Freeform 19">
                <a:extLst>
                  <a:ext uri="{FF2B5EF4-FFF2-40B4-BE49-F238E27FC236}">
                    <a16:creationId xmlns:a16="http://schemas.microsoft.com/office/drawing/2014/main" id="{67E04B2F-2042-4F12-BA1D-93095FFAC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1226"/>
                <a:ext cx="874" cy="794"/>
              </a:xfrm>
              <a:custGeom>
                <a:avLst/>
                <a:gdLst>
                  <a:gd name="T0" fmla="*/ 26 w 874"/>
                  <a:gd name="T1" fmla="*/ 61 h 794"/>
                  <a:gd name="T2" fmla="*/ 66 w 874"/>
                  <a:gd name="T3" fmla="*/ 96 h 794"/>
                  <a:gd name="T4" fmla="*/ 79 w 874"/>
                  <a:gd name="T5" fmla="*/ 113 h 794"/>
                  <a:gd name="T6" fmla="*/ 48 w 874"/>
                  <a:gd name="T7" fmla="*/ 142 h 794"/>
                  <a:gd name="T8" fmla="*/ 63 w 874"/>
                  <a:gd name="T9" fmla="*/ 143 h 794"/>
                  <a:gd name="T10" fmla="*/ 37 w 874"/>
                  <a:gd name="T11" fmla="*/ 159 h 794"/>
                  <a:gd name="T12" fmla="*/ 8 w 874"/>
                  <a:gd name="T13" fmla="*/ 161 h 794"/>
                  <a:gd name="T14" fmla="*/ 7 w 874"/>
                  <a:gd name="T15" fmla="*/ 192 h 794"/>
                  <a:gd name="T16" fmla="*/ 48 w 874"/>
                  <a:gd name="T17" fmla="*/ 198 h 794"/>
                  <a:gd name="T18" fmla="*/ 90 w 874"/>
                  <a:gd name="T19" fmla="*/ 189 h 794"/>
                  <a:gd name="T20" fmla="*/ 114 w 874"/>
                  <a:gd name="T21" fmla="*/ 205 h 794"/>
                  <a:gd name="T22" fmla="*/ 126 w 874"/>
                  <a:gd name="T23" fmla="*/ 191 h 794"/>
                  <a:gd name="T24" fmla="*/ 131 w 874"/>
                  <a:gd name="T25" fmla="*/ 202 h 794"/>
                  <a:gd name="T26" fmla="*/ 138 w 874"/>
                  <a:gd name="T27" fmla="*/ 209 h 794"/>
                  <a:gd name="T28" fmla="*/ 131 w 874"/>
                  <a:gd name="T29" fmla="*/ 222 h 794"/>
                  <a:gd name="T30" fmla="*/ 138 w 874"/>
                  <a:gd name="T31" fmla="*/ 247 h 794"/>
                  <a:gd name="T32" fmla="*/ 172 w 874"/>
                  <a:gd name="T33" fmla="*/ 276 h 794"/>
                  <a:gd name="T34" fmla="*/ 200 w 874"/>
                  <a:gd name="T35" fmla="*/ 291 h 794"/>
                  <a:gd name="T36" fmla="*/ 200 w 874"/>
                  <a:gd name="T37" fmla="*/ 328 h 794"/>
                  <a:gd name="T38" fmla="*/ 235 w 874"/>
                  <a:gd name="T39" fmla="*/ 344 h 794"/>
                  <a:gd name="T40" fmla="*/ 274 w 874"/>
                  <a:gd name="T41" fmla="*/ 343 h 794"/>
                  <a:gd name="T42" fmla="*/ 339 w 874"/>
                  <a:gd name="T43" fmla="*/ 327 h 794"/>
                  <a:gd name="T44" fmla="*/ 339 w 874"/>
                  <a:gd name="T45" fmla="*/ 361 h 794"/>
                  <a:gd name="T46" fmla="*/ 355 w 874"/>
                  <a:gd name="T47" fmla="*/ 451 h 794"/>
                  <a:gd name="T48" fmla="*/ 347 w 874"/>
                  <a:gd name="T49" fmla="*/ 539 h 794"/>
                  <a:gd name="T50" fmla="*/ 350 w 874"/>
                  <a:gd name="T51" fmla="*/ 607 h 794"/>
                  <a:gd name="T52" fmla="*/ 367 w 874"/>
                  <a:gd name="T53" fmla="*/ 704 h 794"/>
                  <a:gd name="T54" fmla="*/ 385 w 874"/>
                  <a:gd name="T55" fmla="*/ 735 h 794"/>
                  <a:gd name="T56" fmla="*/ 423 w 874"/>
                  <a:gd name="T57" fmla="*/ 761 h 794"/>
                  <a:gd name="T58" fmla="*/ 483 w 874"/>
                  <a:gd name="T59" fmla="*/ 789 h 794"/>
                  <a:gd name="T60" fmla="*/ 538 w 874"/>
                  <a:gd name="T61" fmla="*/ 792 h 794"/>
                  <a:gd name="T62" fmla="*/ 610 w 874"/>
                  <a:gd name="T63" fmla="*/ 754 h 794"/>
                  <a:gd name="T64" fmla="*/ 648 w 874"/>
                  <a:gd name="T65" fmla="*/ 729 h 794"/>
                  <a:gd name="T66" fmla="*/ 674 w 874"/>
                  <a:gd name="T67" fmla="*/ 760 h 794"/>
                  <a:gd name="T68" fmla="*/ 718 w 874"/>
                  <a:gd name="T69" fmla="*/ 770 h 794"/>
                  <a:gd name="T70" fmla="*/ 756 w 874"/>
                  <a:gd name="T71" fmla="*/ 752 h 794"/>
                  <a:gd name="T72" fmla="*/ 811 w 874"/>
                  <a:gd name="T73" fmla="*/ 746 h 794"/>
                  <a:gd name="T74" fmla="*/ 854 w 874"/>
                  <a:gd name="T75" fmla="*/ 721 h 794"/>
                  <a:gd name="T76" fmla="*/ 871 w 874"/>
                  <a:gd name="T77" fmla="*/ 604 h 794"/>
                  <a:gd name="T78" fmla="*/ 823 w 874"/>
                  <a:gd name="T79" fmla="*/ 522 h 794"/>
                  <a:gd name="T80" fmla="*/ 771 w 874"/>
                  <a:gd name="T81" fmla="*/ 454 h 794"/>
                  <a:gd name="T82" fmla="*/ 697 w 874"/>
                  <a:gd name="T83" fmla="*/ 419 h 794"/>
                  <a:gd name="T84" fmla="*/ 635 w 874"/>
                  <a:gd name="T85" fmla="*/ 352 h 794"/>
                  <a:gd name="T86" fmla="*/ 588 w 874"/>
                  <a:gd name="T87" fmla="*/ 277 h 794"/>
                  <a:gd name="T88" fmla="*/ 545 w 874"/>
                  <a:gd name="T89" fmla="*/ 244 h 794"/>
                  <a:gd name="T90" fmla="*/ 503 w 874"/>
                  <a:gd name="T91" fmla="*/ 265 h 794"/>
                  <a:gd name="T92" fmla="*/ 525 w 874"/>
                  <a:gd name="T93" fmla="*/ 272 h 794"/>
                  <a:gd name="T94" fmla="*/ 495 w 874"/>
                  <a:gd name="T95" fmla="*/ 304 h 794"/>
                  <a:gd name="T96" fmla="*/ 438 w 874"/>
                  <a:gd name="T97" fmla="*/ 273 h 794"/>
                  <a:gd name="T98" fmla="*/ 407 w 874"/>
                  <a:gd name="T99" fmla="*/ 274 h 794"/>
                  <a:gd name="T100" fmla="*/ 413 w 874"/>
                  <a:gd name="T101" fmla="*/ 224 h 794"/>
                  <a:gd name="T102" fmla="*/ 376 w 874"/>
                  <a:gd name="T103" fmla="*/ 192 h 794"/>
                  <a:gd name="T104" fmla="*/ 345 w 874"/>
                  <a:gd name="T105" fmla="*/ 168 h 794"/>
                  <a:gd name="T106" fmla="*/ 315 w 874"/>
                  <a:gd name="T107" fmla="*/ 128 h 794"/>
                  <a:gd name="T108" fmla="*/ 260 w 874"/>
                  <a:gd name="T109" fmla="*/ 106 h 794"/>
                  <a:gd name="T110" fmla="*/ 200 w 874"/>
                  <a:gd name="T111" fmla="*/ 65 h 794"/>
                  <a:gd name="T112" fmla="*/ 168 w 874"/>
                  <a:gd name="T113" fmla="*/ 50 h 794"/>
                  <a:gd name="T114" fmla="*/ 128 w 874"/>
                  <a:gd name="T115" fmla="*/ 32 h 794"/>
                  <a:gd name="T116" fmla="*/ 101 w 874"/>
                  <a:gd name="T117" fmla="*/ 24 h 794"/>
                  <a:gd name="T118" fmla="*/ 36 w 874"/>
                  <a:gd name="T119" fmla="*/ 6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74" h="794">
                    <a:moveTo>
                      <a:pt x="30" y="16"/>
                    </a:moveTo>
                    <a:lnTo>
                      <a:pt x="30" y="16"/>
                    </a:lnTo>
                    <a:lnTo>
                      <a:pt x="29" y="28"/>
                    </a:lnTo>
                    <a:lnTo>
                      <a:pt x="28" y="35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5" y="45"/>
                    </a:lnTo>
                    <a:lnTo>
                      <a:pt x="23" y="51"/>
                    </a:lnTo>
                    <a:lnTo>
                      <a:pt x="23" y="55"/>
                    </a:lnTo>
                    <a:lnTo>
                      <a:pt x="24" y="58"/>
                    </a:lnTo>
                    <a:lnTo>
                      <a:pt x="26" y="61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35" y="68"/>
                    </a:lnTo>
                    <a:lnTo>
                      <a:pt x="41" y="70"/>
                    </a:lnTo>
                    <a:lnTo>
                      <a:pt x="46" y="73"/>
                    </a:lnTo>
                    <a:lnTo>
                      <a:pt x="51" y="76"/>
                    </a:lnTo>
                    <a:lnTo>
                      <a:pt x="51" y="76"/>
                    </a:lnTo>
                    <a:lnTo>
                      <a:pt x="56" y="81"/>
                    </a:lnTo>
                    <a:lnTo>
                      <a:pt x="59" y="85"/>
                    </a:lnTo>
                    <a:lnTo>
                      <a:pt x="62" y="90"/>
                    </a:lnTo>
                    <a:lnTo>
                      <a:pt x="66" y="96"/>
                    </a:lnTo>
                    <a:lnTo>
                      <a:pt x="66" y="96"/>
                    </a:lnTo>
                    <a:lnTo>
                      <a:pt x="71" y="100"/>
                    </a:lnTo>
                    <a:lnTo>
                      <a:pt x="75" y="102"/>
                    </a:lnTo>
                    <a:lnTo>
                      <a:pt x="82" y="105"/>
                    </a:lnTo>
                    <a:lnTo>
                      <a:pt x="82" y="105"/>
                    </a:lnTo>
                    <a:lnTo>
                      <a:pt x="85" y="107"/>
                    </a:lnTo>
                    <a:lnTo>
                      <a:pt x="86" y="110"/>
                    </a:lnTo>
                    <a:lnTo>
                      <a:pt x="85" y="111"/>
                    </a:lnTo>
                    <a:lnTo>
                      <a:pt x="84" y="112"/>
                    </a:lnTo>
                    <a:lnTo>
                      <a:pt x="79" y="113"/>
                    </a:lnTo>
                    <a:lnTo>
                      <a:pt x="79" y="113"/>
                    </a:lnTo>
                    <a:lnTo>
                      <a:pt x="72" y="115"/>
                    </a:lnTo>
                    <a:lnTo>
                      <a:pt x="64" y="117"/>
                    </a:lnTo>
                    <a:lnTo>
                      <a:pt x="58" y="121"/>
                    </a:lnTo>
                    <a:lnTo>
                      <a:pt x="55" y="123"/>
                    </a:lnTo>
                    <a:lnTo>
                      <a:pt x="54" y="125"/>
                    </a:lnTo>
                    <a:lnTo>
                      <a:pt x="54" y="125"/>
                    </a:lnTo>
                    <a:lnTo>
                      <a:pt x="52" y="130"/>
                    </a:lnTo>
                    <a:lnTo>
                      <a:pt x="48" y="136"/>
                    </a:lnTo>
                    <a:lnTo>
                      <a:pt x="46" y="140"/>
                    </a:lnTo>
                    <a:lnTo>
                      <a:pt x="47" y="141"/>
                    </a:lnTo>
                    <a:lnTo>
                      <a:pt x="48" y="142"/>
                    </a:lnTo>
                    <a:lnTo>
                      <a:pt x="48" y="142"/>
                    </a:lnTo>
                    <a:lnTo>
                      <a:pt x="52" y="141"/>
                    </a:lnTo>
                    <a:lnTo>
                      <a:pt x="55" y="139"/>
                    </a:lnTo>
                    <a:lnTo>
                      <a:pt x="58" y="137"/>
                    </a:lnTo>
                    <a:lnTo>
                      <a:pt x="61" y="135"/>
                    </a:lnTo>
                    <a:lnTo>
                      <a:pt x="61" y="135"/>
                    </a:lnTo>
                    <a:lnTo>
                      <a:pt x="63" y="135"/>
                    </a:lnTo>
                    <a:lnTo>
                      <a:pt x="64" y="137"/>
                    </a:lnTo>
                    <a:lnTo>
                      <a:pt x="64" y="140"/>
                    </a:lnTo>
                    <a:lnTo>
                      <a:pt x="63" y="143"/>
                    </a:lnTo>
                    <a:lnTo>
                      <a:pt x="63" y="143"/>
                    </a:lnTo>
                    <a:lnTo>
                      <a:pt x="59" y="146"/>
                    </a:lnTo>
                    <a:lnTo>
                      <a:pt x="55" y="149"/>
                    </a:lnTo>
                    <a:lnTo>
                      <a:pt x="50" y="151"/>
                    </a:lnTo>
                    <a:lnTo>
                      <a:pt x="48" y="152"/>
                    </a:lnTo>
                    <a:lnTo>
                      <a:pt x="48" y="152"/>
                    </a:lnTo>
                    <a:lnTo>
                      <a:pt x="47" y="155"/>
                    </a:lnTo>
                    <a:lnTo>
                      <a:pt x="45" y="159"/>
                    </a:lnTo>
                    <a:lnTo>
                      <a:pt x="44" y="161"/>
                    </a:lnTo>
                    <a:lnTo>
                      <a:pt x="43" y="162"/>
                    </a:lnTo>
                    <a:lnTo>
                      <a:pt x="40" y="161"/>
                    </a:lnTo>
                    <a:lnTo>
                      <a:pt x="37" y="159"/>
                    </a:lnTo>
                    <a:lnTo>
                      <a:pt x="37" y="159"/>
                    </a:lnTo>
                    <a:lnTo>
                      <a:pt x="33" y="157"/>
                    </a:lnTo>
                    <a:lnTo>
                      <a:pt x="30" y="156"/>
                    </a:lnTo>
                    <a:lnTo>
                      <a:pt x="27" y="156"/>
                    </a:lnTo>
                    <a:lnTo>
                      <a:pt x="25" y="157"/>
                    </a:lnTo>
                    <a:lnTo>
                      <a:pt x="20" y="158"/>
                    </a:lnTo>
                    <a:lnTo>
                      <a:pt x="17" y="159"/>
                    </a:lnTo>
                    <a:lnTo>
                      <a:pt x="17" y="159"/>
                    </a:lnTo>
                    <a:lnTo>
                      <a:pt x="15" y="159"/>
                    </a:lnTo>
                    <a:lnTo>
                      <a:pt x="11" y="160"/>
                    </a:lnTo>
                    <a:lnTo>
                      <a:pt x="8" y="161"/>
                    </a:lnTo>
                    <a:lnTo>
                      <a:pt x="6" y="164"/>
                    </a:lnTo>
                    <a:lnTo>
                      <a:pt x="6" y="164"/>
                    </a:lnTo>
                    <a:lnTo>
                      <a:pt x="2" y="171"/>
                    </a:lnTo>
                    <a:lnTo>
                      <a:pt x="0" y="174"/>
                    </a:lnTo>
                    <a:lnTo>
                      <a:pt x="0" y="178"/>
                    </a:lnTo>
                    <a:lnTo>
                      <a:pt x="0" y="178"/>
                    </a:lnTo>
                    <a:lnTo>
                      <a:pt x="0" y="181"/>
                    </a:lnTo>
                    <a:lnTo>
                      <a:pt x="2" y="186"/>
                    </a:lnTo>
                    <a:lnTo>
                      <a:pt x="4" y="189"/>
                    </a:lnTo>
                    <a:lnTo>
                      <a:pt x="7" y="192"/>
                    </a:lnTo>
                    <a:lnTo>
                      <a:pt x="7" y="192"/>
                    </a:lnTo>
                    <a:lnTo>
                      <a:pt x="10" y="193"/>
                    </a:lnTo>
                    <a:lnTo>
                      <a:pt x="12" y="194"/>
                    </a:lnTo>
                    <a:lnTo>
                      <a:pt x="18" y="193"/>
                    </a:lnTo>
                    <a:lnTo>
                      <a:pt x="26" y="192"/>
                    </a:lnTo>
                    <a:lnTo>
                      <a:pt x="26" y="192"/>
                    </a:lnTo>
                    <a:lnTo>
                      <a:pt x="31" y="191"/>
                    </a:lnTo>
                    <a:lnTo>
                      <a:pt x="35" y="191"/>
                    </a:lnTo>
                    <a:lnTo>
                      <a:pt x="39" y="192"/>
                    </a:lnTo>
                    <a:lnTo>
                      <a:pt x="39" y="192"/>
                    </a:lnTo>
                    <a:lnTo>
                      <a:pt x="43" y="195"/>
                    </a:lnTo>
                    <a:lnTo>
                      <a:pt x="48" y="198"/>
                    </a:lnTo>
                    <a:lnTo>
                      <a:pt x="53" y="200"/>
                    </a:lnTo>
                    <a:lnTo>
                      <a:pt x="56" y="200"/>
                    </a:lnTo>
                    <a:lnTo>
                      <a:pt x="59" y="200"/>
                    </a:lnTo>
                    <a:lnTo>
                      <a:pt x="59" y="200"/>
                    </a:lnTo>
                    <a:lnTo>
                      <a:pt x="65" y="198"/>
                    </a:lnTo>
                    <a:lnTo>
                      <a:pt x="70" y="195"/>
                    </a:lnTo>
                    <a:lnTo>
                      <a:pt x="74" y="192"/>
                    </a:lnTo>
                    <a:lnTo>
                      <a:pt x="78" y="191"/>
                    </a:lnTo>
                    <a:lnTo>
                      <a:pt x="78" y="191"/>
                    </a:lnTo>
                    <a:lnTo>
                      <a:pt x="86" y="189"/>
                    </a:lnTo>
                    <a:lnTo>
                      <a:pt x="90" y="189"/>
                    </a:lnTo>
                    <a:lnTo>
                      <a:pt x="93" y="189"/>
                    </a:lnTo>
                    <a:lnTo>
                      <a:pt x="93" y="189"/>
                    </a:lnTo>
                    <a:lnTo>
                      <a:pt x="96" y="191"/>
                    </a:lnTo>
                    <a:lnTo>
                      <a:pt x="100" y="193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10" y="205"/>
                    </a:lnTo>
                    <a:lnTo>
                      <a:pt x="112" y="206"/>
                    </a:lnTo>
                    <a:lnTo>
                      <a:pt x="114" y="206"/>
                    </a:lnTo>
                    <a:lnTo>
                      <a:pt x="114" y="206"/>
                    </a:lnTo>
                    <a:lnTo>
                      <a:pt x="114" y="205"/>
                    </a:lnTo>
                    <a:lnTo>
                      <a:pt x="114" y="204"/>
                    </a:lnTo>
                    <a:lnTo>
                      <a:pt x="112" y="202"/>
                    </a:lnTo>
                    <a:lnTo>
                      <a:pt x="111" y="198"/>
                    </a:lnTo>
                    <a:lnTo>
                      <a:pt x="111" y="196"/>
                    </a:lnTo>
                    <a:lnTo>
                      <a:pt x="112" y="195"/>
                    </a:lnTo>
                    <a:lnTo>
                      <a:pt x="112" y="195"/>
                    </a:lnTo>
                    <a:lnTo>
                      <a:pt x="118" y="190"/>
                    </a:lnTo>
                    <a:lnTo>
                      <a:pt x="121" y="189"/>
                    </a:lnTo>
                    <a:lnTo>
                      <a:pt x="123" y="190"/>
                    </a:lnTo>
                    <a:lnTo>
                      <a:pt x="123" y="190"/>
                    </a:lnTo>
                    <a:lnTo>
                      <a:pt x="126" y="191"/>
                    </a:lnTo>
                    <a:lnTo>
                      <a:pt x="129" y="192"/>
                    </a:lnTo>
                    <a:lnTo>
                      <a:pt x="131" y="193"/>
                    </a:lnTo>
                    <a:lnTo>
                      <a:pt x="131" y="194"/>
                    </a:lnTo>
                    <a:lnTo>
                      <a:pt x="130" y="195"/>
                    </a:lnTo>
                    <a:lnTo>
                      <a:pt x="130" y="195"/>
                    </a:lnTo>
                    <a:lnTo>
                      <a:pt x="128" y="199"/>
                    </a:lnTo>
                    <a:lnTo>
                      <a:pt x="127" y="201"/>
                    </a:lnTo>
                    <a:lnTo>
                      <a:pt x="128" y="202"/>
                    </a:lnTo>
                    <a:lnTo>
                      <a:pt x="129" y="203"/>
                    </a:lnTo>
                    <a:lnTo>
                      <a:pt x="129" y="203"/>
                    </a:lnTo>
                    <a:lnTo>
                      <a:pt x="131" y="202"/>
                    </a:lnTo>
                    <a:lnTo>
                      <a:pt x="133" y="200"/>
                    </a:lnTo>
                    <a:lnTo>
                      <a:pt x="135" y="198"/>
                    </a:lnTo>
                    <a:lnTo>
                      <a:pt x="136" y="198"/>
                    </a:lnTo>
                    <a:lnTo>
                      <a:pt x="138" y="198"/>
                    </a:lnTo>
                    <a:lnTo>
                      <a:pt x="138" y="198"/>
                    </a:lnTo>
                    <a:lnTo>
                      <a:pt x="141" y="198"/>
                    </a:lnTo>
                    <a:lnTo>
                      <a:pt x="143" y="199"/>
                    </a:lnTo>
                    <a:lnTo>
                      <a:pt x="143" y="201"/>
                    </a:lnTo>
                    <a:lnTo>
                      <a:pt x="141" y="204"/>
                    </a:lnTo>
                    <a:lnTo>
                      <a:pt x="141" y="204"/>
                    </a:lnTo>
                    <a:lnTo>
                      <a:pt x="138" y="209"/>
                    </a:lnTo>
                    <a:lnTo>
                      <a:pt x="133" y="214"/>
                    </a:lnTo>
                    <a:lnTo>
                      <a:pt x="128" y="218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25" y="224"/>
                    </a:lnTo>
                    <a:lnTo>
                      <a:pt x="124" y="225"/>
                    </a:lnTo>
                    <a:lnTo>
                      <a:pt x="123" y="225"/>
                    </a:lnTo>
                    <a:lnTo>
                      <a:pt x="125" y="225"/>
                    </a:lnTo>
                    <a:lnTo>
                      <a:pt x="125" y="225"/>
                    </a:lnTo>
                    <a:lnTo>
                      <a:pt x="127" y="225"/>
                    </a:lnTo>
                    <a:lnTo>
                      <a:pt x="131" y="222"/>
                    </a:lnTo>
                    <a:lnTo>
                      <a:pt x="133" y="221"/>
                    </a:lnTo>
                    <a:lnTo>
                      <a:pt x="134" y="220"/>
                    </a:lnTo>
                    <a:lnTo>
                      <a:pt x="135" y="221"/>
                    </a:lnTo>
                    <a:lnTo>
                      <a:pt x="135" y="221"/>
                    </a:lnTo>
                    <a:lnTo>
                      <a:pt x="134" y="225"/>
                    </a:lnTo>
                    <a:lnTo>
                      <a:pt x="133" y="232"/>
                    </a:lnTo>
                    <a:lnTo>
                      <a:pt x="133" y="232"/>
                    </a:lnTo>
                    <a:lnTo>
                      <a:pt x="133" y="237"/>
                    </a:lnTo>
                    <a:lnTo>
                      <a:pt x="134" y="241"/>
                    </a:lnTo>
                    <a:lnTo>
                      <a:pt x="135" y="245"/>
                    </a:lnTo>
                    <a:lnTo>
                      <a:pt x="138" y="247"/>
                    </a:lnTo>
                    <a:lnTo>
                      <a:pt x="138" y="247"/>
                    </a:lnTo>
                    <a:lnTo>
                      <a:pt x="142" y="250"/>
                    </a:lnTo>
                    <a:lnTo>
                      <a:pt x="143" y="251"/>
                    </a:lnTo>
                    <a:lnTo>
                      <a:pt x="145" y="254"/>
                    </a:lnTo>
                    <a:lnTo>
                      <a:pt x="145" y="254"/>
                    </a:lnTo>
                    <a:lnTo>
                      <a:pt x="148" y="259"/>
                    </a:lnTo>
                    <a:lnTo>
                      <a:pt x="153" y="264"/>
                    </a:lnTo>
                    <a:lnTo>
                      <a:pt x="158" y="269"/>
                    </a:lnTo>
                    <a:lnTo>
                      <a:pt x="165" y="274"/>
                    </a:lnTo>
                    <a:lnTo>
                      <a:pt x="165" y="274"/>
                    </a:lnTo>
                    <a:lnTo>
                      <a:pt x="172" y="276"/>
                    </a:lnTo>
                    <a:lnTo>
                      <a:pt x="177" y="278"/>
                    </a:lnTo>
                    <a:lnTo>
                      <a:pt x="182" y="279"/>
                    </a:lnTo>
                    <a:lnTo>
                      <a:pt x="186" y="279"/>
                    </a:lnTo>
                    <a:lnTo>
                      <a:pt x="186" y="279"/>
                    </a:lnTo>
                    <a:lnTo>
                      <a:pt x="189" y="278"/>
                    </a:lnTo>
                    <a:lnTo>
                      <a:pt x="191" y="277"/>
                    </a:lnTo>
                    <a:lnTo>
                      <a:pt x="193" y="277"/>
                    </a:lnTo>
                    <a:lnTo>
                      <a:pt x="196" y="280"/>
                    </a:lnTo>
                    <a:lnTo>
                      <a:pt x="196" y="280"/>
                    </a:lnTo>
                    <a:lnTo>
                      <a:pt x="198" y="285"/>
                    </a:lnTo>
                    <a:lnTo>
                      <a:pt x="200" y="291"/>
                    </a:lnTo>
                    <a:lnTo>
                      <a:pt x="202" y="297"/>
                    </a:lnTo>
                    <a:lnTo>
                      <a:pt x="206" y="301"/>
                    </a:lnTo>
                    <a:lnTo>
                      <a:pt x="206" y="301"/>
                    </a:lnTo>
                    <a:lnTo>
                      <a:pt x="209" y="304"/>
                    </a:lnTo>
                    <a:lnTo>
                      <a:pt x="210" y="306"/>
                    </a:lnTo>
                    <a:lnTo>
                      <a:pt x="210" y="309"/>
                    </a:lnTo>
                    <a:lnTo>
                      <a:pt x="208" y="314"/>
                    </a:lnTo>
                    <a:lnTo>
                      <a:pt x="208" y="314"/>
                    </a:lnTo>
                    <a:lnTo>
                      <a:pt x="206" y="320"/>
                    </a:lnTo>
                    <a:lnTo>
                      <a:pt x="202" y="324"/>
                    </a:lnTo>
                    <a:lnTo>
                      <a:pt x="200" y="328"/>
                    </a:lnTo>
                    <a:lnTo>
                      <a:pt x="200" y="330"/>
                    </a:lnTo>
                    <a:lnTo>
                      <a:pt x="200" y="333"/>
                    </a:lnTo>
                    <a:lnTo>
                      <a:pt x="200" y="333"/>
                    </a:lnTo>
                    <a:lnTo>
                      <a:pt x="203" y="338"/>
                    </a:lnTo>
                    <a:lnTo>
                      <a:pt x="207" y="342"/>
                    </a:lnTo>
                    <a:lnTo>
                      <a:pt x="212" y="345"/>
                    </a:lnTo>
                    <a:lnTo>
                      <a:pt x="217" y="346"/>
                    </a:lnTo>
                    <a:lnTo>
                      <a:pt x="217" y="346"/>
                    </a:lnTo>
                    <a:lnTo>
                      <a:pt x="223" y="346"/>
                    </a:lnTo>
                    <a:lnTo>
                      <a:pt x="229" y="345"/>
                    </a:lnTo>
                    <a:lnTo>
                      <a:pt x="235" y="344"/>
                    </a:lnTo>
                    <a:lnTo>
                      <a:pt x="237" y="344"/>
                    </a:lnTo>
                    <a:lnTo>
                      <a:pt x="240" y="344"/>
                    </a:lnTo>
                    <a:lnTo>
                      <a:pt x="240" y="344"/>
                    </a:lnTo>
                    <a:lnTo>
                      <a:pt x="245" y="346"/>
                    </a:lnTo>
                    <a:lnTo>
                      <a:pt x="251" y="347"/>
                    </a:lnTo>
                    <a:lnTo>
                      <a:pt x="258" y="347"/>
                    </a:lnTo>
                    <a:lnTo>
                      <a:pt x="258" y="347"/>
                    </a:lnTo>
                    <a:lnTo>
                      <a:pt x="263" y="345"/>
                    </a:lnTo>
                    <a:lnTo>
                      <a:pt x="269" y="344"/>
                    </a:lnTo>
                    <a:lnTo>
                      <a:pt x="274" y="343"/>
                    </a:lnTo>
                    <a:lnTo>
                      <a:pt x="274" y="343"/>
                    </a:lnTo>
                    <a:lnTo>
                      <a:pt x="299" y="342"/>
                    </a:lnTo>
                    <a:lnTo>
                      <a:pt x="299" y="342"/>
                    </a:lnTo>
                    <a:lnTo>
                      <a:pt x="308" y="340"/>
                    </a:lnTo>
                    <a:lnTo>
                      <a:pt x="313" y="338"/>
                    </a:lnTo>
                    <a:lnTo>
                      <a:pt x="318" y="336"/>
                    </a:lnTo>
                    <a:lnTo>
                      <a:pt x="318" y="336"/>
                    </a:lnTo>
                    <a:lnTo>
                      <a:pt x="327" y="330"/>
                    </a:lnTo>
                    <a:lnTo>
                      <a:pt x="332" y="328"/>
                    </a:lnTo>
                    <a:lnTo>
                      <a:pt x="336" y="327"/>
                    </a:lnTo>
                    <a:lnTo>
                      <a:pt x="336" y="327"/>
                    </a:lnTo>
                    <a:lnTo>
                      <a:pt x="339" y="327"/>
                    </a:lnTo>
                    <a:lnTo>
                      <a:pt x="344" y="327"/>
                    </a:lnTo>
                    <a:lnTo>
                      <a:pt x="345" y="327"/>
                    </a:lnTo>
                    <a:lnTo>
                      <a:pt x="347" y="329"/>
                    </a:lnTo>
                    <a:lnTo>
                      <a:pt x="347" y="331"/>
                    </a:lnTo>
                    <a:lnTo>
                      <a:pt x="347" y="334"/>
                    </a:lnTo>
                    <a:lnTo>
                      <a:pt x="347" y="334"/>
                    </a:lnTo>
                    <a:lnTo>
                      <a:pt x="344" y="342"/>
                    </a:lnTo>
                    <a:lnTo>
                      <a:pt x="341" y="349"/>
                    </a:lnTo>
                    <a:lnTo>
                      <a:pt x="339" y="356"/>
                    </a:lnTo>
                    <a:lnTo>
                      <a:pt x="339" y="359"/>
                    </a:lnTo>
                    <a:lnTo>
                      <a:pt x="339" y="361"/>
                    </a:lnTo>
                    <a:lnTo>
                      <a:pt x="339" y="361"/>
                    </a:lnTo>
                    <a:lnTo>
                      <a:pt x="343" y="374"/>
                    </a:lnTo>
                    <a:lnTo>
                      <a:pt x="347" y="387"/>
                    </a:lnTo>
                    <a:lnTo>
                      <a:pt x="347" y="387"/>
                    </a:lnTo>
                    <a:lnTo>
                      <a:pt x="349" y="405"/>
                    </a:lnTo>
                    <a:lnTo>
                      <a:pt x="350" y="421"/>
                    </a:lnTo>
                    <a:lnTo>
                      <a:pt x="350" y="421"/>
                    </a:lnTo>
                    <a:lnTo>
                      <a:pt x="353" y="434"/>
                    </a:lnTo>
                    <a:lnTo>
                      <a:pt x="355" y="443"/>
                    </a:lnTo>
                    <a:lnTo>
                      <a:pt x="355" y="451"/>
                    </a:lnTo>
                    <a:lnTo>
                      <a:pt x="355" y="451"/>
                    </a:lnTo>
                    <a:lnTo>
                      <a:pt x="354" y="460"/>
                    </a:lnTo>
                    <a:lnTo>
                      <a:pt x="350" y="474"/>
                    </a:lnTo>
                    <a:lnTo>
                      <a:pt x="346" y="490"/>
                    </a:lnTo>
                    <a:lnTo>
                      <a:pt x="343" y="502"/>
                    </a:lnTo>
                    <a:lnTo>
                      <a:pt x="343" y="502"/>
                    </a:lnTo>
                    <a:lnTo>
                      <a:pt x="343" y="507"/>
                    </a:lnTo>
                    <a:lnTo>
                      <a:pt x="343" y="512"/>
                    </a:lnTo>
                    <a:lnTo>
                      <a:pt x="344" y="521"/>
                    </a:lnTo>
                    <a:lnTo>
                      <a:pt x="346" y="530"/>
                    </a:lnTo>
                    <a:lnTo>
                      <a:pt x="347" y="539"/>
                    </a:lnTo>
                    <a:lnTo>
                      <a:pt x="347" y="539"/>
                    </a:lnTo>
                    <a:lnTo>
                      <a:pt x="346" y="549"/>
                    </a:lnTo>
                    <a:lnTo>
                      <a:pt x="344" y="560"/>
                    </a:lnTo>
                    <a:lnTo>
                      <a:pt x="342" y="576"/>
                    </a:lnTo>
                    <a:lnTo>
                      <a:pt x="342" y="576"/>
                    </a:lnTo>
                    <a:lnTo>
                      <a:pt x="343" y="580"/>
                    </a:lnTo>
                    <a:lnTo>
                      <a:pt x="346" y="587"/>
                    </a:lnTo>
                    <a:lnTo>
                      <a:pt x="350" y="594"/>
                    </a:lnTo>
                    <a:lnTo>
                      <a:pt x="351" y="597"/>
                    </a:lnTo>
                    <a:lnTo>
                      <a:pt x="351" y="600"/>
                    </a:lnTo>
                    <a:lnTo>
                      <a:pt x="351" y="600"/>
                    </a:lnTo>
                    <a:lnTo>
                      <a:pt x="350" y="607"/>
                    </a:lnTo>
                    <a:lnTo>
                      <a:pt x="347" y="614"/>
                    </a:lnTo>
                    <a:lnTo>
                      <a:pt x="346" y="623"/>
                    </a:lnTo>
                    <a:lnTo>
                      <a:pt x="345" y="627"/>
                    </a:lnTo>
                    <a:lnTo>
                      <a:pt x="346" y="631"/>
                    </a:lnTo>
                    <a:lnTo>
                      <a:pt x="346" y="631"/>
                    </a:lnTo>
                    <a:lnTo>
                      <a:pt x="350" y="653"/>
                    </a:lnTo>
                    <a:lnTo>
                      <a:pt x="352" y="665"/>
                    </a:lnTo>
                    <a:lnTo>
                      <a:pt x="355" y="674"/>
                    </a:lnTo>
                    <a:lnTo>
                      <a:pt x="355" y="674"/>
                    </a:lnTo>
                    <a:lnTo>
                      <a:pt x="363" y="693"/>
                    </a:lnTo>
                    <a:lnTo>
                      <a:pt x="367" y="704"/>
                    </a:lnTo>
                    <a:lnTo>
                      <a:pt x="368" y="713"/>
                    </a:lnTo>
                    <a:lnTo>
                      <a:pt x="368" y="713"/>
                    </a:lnTo>
                    <a:lnTo>
                      <a:pt x="368" y="723"/>
                    </a:lnTo>
                    <a:lnTo>
                      <a:pt x="369" y="733"/>
                    </a:lnTo>
                    <a:lnTo>
                      <a:pt x="369" y="737"/>
                    </a:lnTo>
                    <a:lnTo>
                      <a:pt x="370" y="739"/>
                    </a:lnTo>
                    <a:lnTo>
                      <a:pt x="372" y="741"/>
                    </a:lnTo>
                    <a:lnTo>
                      <a:pt x="374" y="740"/>
                    </a:lnTo>
                    <a:lnTo>
                      <a:pt x="374" y="740"/>
                    </a:lnTo>
                    <a:lnTo>
                      <a:pt x="380" y="737"/>
                    </a:lnTo>
                    <a:lnTo>
                      <a:pt x="385" y="735"/>
                    </a:lnTo>
                    <a:lnTo>
                      <a:pt x="390" y="734"/>
                    </a:lnTo>
                    <a:lnTo>
                      <a:pt x="392" y="734"/>
                    </a:lnTo>
                    <a:lnTo>
                      <a:pt x="394" y="736"/>
                    </a:lnTo>
                    <a:lnTo>
                      <a:pt x="394" y="736"/>
                    </a:lnTo>
                    <a:lnTo>
                      <a:pt x="399" y="739"/>
                    </a:lnTo>
                    <a:lnTo>
                      <a:pt x="406" y="744"/>
                    </a:lnTo>
                    <a:lnTo>
                      <a:pt x="413" y="749"/>
                    </a:lnTo>
                    <a:lnTo>
                      <a:pt x="416" y="751"/>
                    </a:lnTo>
                    <a:lnTo>
                      <a:pt x="418" y="754"/>
                    </a:lnTo>
                    <a:lnTo>
                      <a:pt x="418" y="754"/>
                    </a:lnTo>
                    <a:lnTo>
                      <a:pt x="423" y="761"/>
                    </a:lnTo>
                    <a:lnTo>
                      <a:pt x="428" y="767"/>
                    </a:lnTo>
                    <a:lnTo>
                      <a:pt x="434" y="773"/>
                    </a:lnTo>
                    <a:lnTo>
                      <a:pt x="434" y="773"/>
                    </a:lnTo>
                    <a:lnTo>
                      <a:pt x="442" y="774"/>
                    </a:lnTo>
                    <a:lnTo>
                      <a:pt x="450" y="777"/>
                    </a:lnTo>
                    <a:lnTo>
                      <a:pt x="459" y="781"/>
                    </a:lnTo>
                    <a:lnTo>
                      <a:pt x="459" y="781"/>
                    </a:lnTo>
                    <a:lnTo>
                      <a:pt x="465" y="785"/>
                    </a:lnTo>
                    <a:lnTo>
                      <a:pt x="470" y="787"/>
                    </a:lnTo>
                    <a:lnTo>
                      <a:pt x="475" y="788"/>
                    </a:lnTo>
                    <a:lnTo>
                      <a:pt x="483" y="789"/>
                    </a:lnTo>
                    <a:lnTo>
                      <a:pt x="483" y="789"/>
                    </a:lnTo>
                    <a:lnTo>
                      <a:pt x="493" y="789"/>
                    </a:lnTo>
                    <a:lnTo>
                      <a:pt x="501" y="788"/>
                    </a:lnTo>
                    <a:lnTo>
                      <a:pt x="508" y="788"/>
                    </a:lnTo>
                    <a:lnTo>
                      <a:pt x="514" y="789"/>
                    </a:lnTo>
                    <a:lnTo>
                      <a:pt x="514" y="789"/>
                    </a:lnTo>
                    <a:lnTo>
                      <a:pt x="526" y="793"/>
                    </a:lnTo>
                    <a:lnTo>
                      <a:pt x="533" y="794"/>
                    </a:lnTo>
                    <a:lnTo>
                      <a:pt x="536" y="793"/>
                    </a:lnTo>
                    <a:lnTo>
                      <a:pt x="538" y="792"/>
                    </a:lnTo>
                    <a:lnTo>
                      <a:pt x="538" y="792"/>
                    </a:lnTo>
                    <a:lnTo>
                      <a:pt x="551" y="785"/>
                    </a:lnTo>
                    <a:lnTo>
                      <a:pt x="563" y="779"/>
                    </a:lnTo>
                    <a:lnTo>
                      <a:pt x="563" y="779"/>
                    </a:lnTo>
                    <a:lnTo>
                      <a:pt x="569" y="777"/>
                    </a:lnTo>
                    <a:lnTo>
                      <a:pt x="575" y="776"/>
                    </a:lnTo>
                    <a:lnTo>
                      <a:pt x="582" y="774"/>
                    </a:lnTo>
                    <a:lnTo>
                      <a:pt x="587" y="772"/>
                    </a:lnTo>
                    <a:lnTo>
                      <a:pt x="587" y="772"/>
                    </a:lnTo>
                    <a:lnTo>
                      <a:pt x="593" y="768"/>
                    </a:lnTo>
                    <a:lnTo>
                      <a:pt x="599" y="763"/>
                    </a:lnTo>
                    <a:lnTo>
                      <a:pt x="610" y="754"/>
                    </a:lnTo>
                    <a:lnTo>
                      <a:pt x="610" y="754"/>
                    </a:lnTo>
                    <a:lnTo>
                      <a:pt x="618" y="748"/>
                    </a:lnTo>
                    <a:lnTo>
                      <a:pt x="623" y="745"/>
                    </a:lnTo>
                    <a:lnTo>
                      <a:pt x="627" y="743"/>
                    </a:lnTo>
                    <a:lnTo>
                      <a:pt x="627" y="743"/>
                    </a:lnTo>
                    <a:lnTo>
                      <a:pt x="635" y="741"/>
                    </a:lnTo>
                    <a:lnTo>
                      <a:pt x="638" y="740"/>
                    </a:lnTo>
                    <a:lnTo>
                      <a:pt x="642" y="736"/>
                    </a:lnTo>
                    <a:lnTo>
                      <a:pt x="642" y="736"/>
                    </a:lnTo>
                    <a:lnTo>
                      <a:pt x="646" y="731"/>
                    </a:lnTo>
                    <a:lnTo>
                      <a:pt x="648" y="729"/>
                    </a:lnTo>
                    <a:lnTo>
                      <a:pt x="650" y="727"/>
                    </a:lnTo>
                    <a:lnTo>
                      <a:pt x="653" y="727"/>
                    </a:lnTo>
                    <a:lnTo>
                      <a:pt x="655" y="727"/>
                    </a:lnTo>
                    <a:lnTo>
                      <a:pt x="658" y="729"/>
                    </a:lnTo>
                    <a:lnTo>
                      <a:pt x="660" y="732"/>
                    </a:lnTo>
                    <a:lnTo>
                      <a:pt x="660" y="732"/>
                    </a:lnTo>
                    <a:lnTo>
                      <a:pt x="667" y="749"/>
                    </a:lnTo>
                    <a:lnTo>
                      <a:pt x="671" y="756"/>
                    </a:lnTo>
                    <a:lnTo>
                      <a:pt x="673" y="759"/>
                    </a:lnTo>
                    <a:lnTo>
                      <a:pt x="674" y="760"/>
                    </a:lnTo>
                    <a:lnTo>
                      <a:pt x="674" y="760"/>
                    </a:lnTo>
                    <a:lnTo>
                      <a:pt x="677" y="761"/>
                    </a:lnTo>
                    <a:lnTo>
                      <a:pt x="678" y="763"/>
                    </a:lnTo>
                    <a:lnTo>
                      <a:pt x="682" y="768"/>
                    </a:lnTo>
                    <a:lnTo>
                      <a:pt x="682" y="768"/>
                    </a:lnTo>
                    <a:lnTo>
                      <a:pt x="684" y="770"/>
                    </a:lnTo>
                    <a:lnTo>
                      <a:pt x="688" y="771"/>
                    </a:lnTo>
                    <a:lnTo>
                      <a:pt x="692" y="773"/>
                    </a:lnTo>
                    <a:lnTo>
                      <a:pt x="699" y="773"/>
                    </a:lnTo>
                    <a:lnTo>
                      <a:pt x="699" y="773"/>
                    </a:lnTo>
                    <a:lnTo>
                      <a:pt x="708" y="772"/>
                    </a:lnTo>
                    <a:lnTo>
                      <a:pt x="718" y="770"/>
                    </a:lnTo>
                    <a:lnTo>
                      <a:pt x="726" y="767"/>
                    </a:lnTo>
                    <a:lnTo>
                      <a:pt x="729" y="766"/>
                    </a:lnTo>
                    <a:lnTo>
                      <a:pt x="731" y="764"/>
                    </a:lnTo>
                    <a:lnTo>
                      <a:pt x="731" y="764"/>
                    </a:lnTo>
                    <a:lnTo>
                      <a:pt x="735" y="758"/>
                    </a:lnTo>
                    <a:lnTo>
                      <a:pt x="739" y="755"/>
                    </a:lnTo>
                    <a:lnTo>
                      <a:pt x="742" y="754"/>
                    </a:lnTo>
                    <a:lnTo>
                      <a:pt x="742" y="754"/>
                    </a:lnTo>
                    <a:lnTo>
                      <a:pt x="748" y="752"/>
                    </a:lnTo>
                    <a:lnTo>
                      <a:pt x="752" y="752"/>
                    </a:lnTo>
                    <a:lnTo>
                      <a:pt x="756" y="752"/>
                    </a:lnTo>
                    <a:lnTo>
                      <a:pt x="756" y="752"/>
                    </a:lnTo>
                    <a:lnTo>
                      <a:pt x="766" y="755"/>
                    </a:lnTo>
                    <a:lnTo>
                      <a:pt x="772" y="755"/>
                    </a:lnTo>
                    <a:lnTo>
                      <a:pt x="780" y="753"/>
                    </a:lnTo>
                    <a:lnTo>
                      <a:pt x="780" y="753"/>
                    </a:lnTo>
                    <a:lnTo>
                      <a:pt x="787" y="750"/>
                    </a:lnTo>
                    <a:lnTo>
                      <a:pt x="791" y="747"/>
                    </a:lnTo>
                    <a:lnTo>
                      <a:pt x="794" y="746"/>
                    </a:lnTo>
                    <a:lnTo>
                      <a:pt x="798" y="745"/>
                    </a:lnTo>
                    <a:lnTo>
                      <a:pt x="798" y="745"/>
                    </a:lnTo>
                    <a:lnTo>
                      <a:pt x="811" y="746"/>
                    </a:lnTo>
                    <a:lnTo>
                      <a:pt x="824" y="746"/>
                    </a:lnTo>
                    <a:lnTo>
                      <a:pt x="824" y="746"/>
                    </a:lnTo>
                    <a:lnTo>
                      <a:pt x="828" y="746"/>
                    </a:lnTo>
                    <a:lnTo>
                      <a:pt x="831" y="746"/>
                    </a:lnTo>
                    <a:lnTo>
                      <a:pt x="834" y="745"/>
                    </a:lnTo>
                    <a:lnTo>
                      <a:pt x="837" y="744"/>
                    </a:lnTo>
                    <a:lnTo>
                      <a:pt x="840" y="741"/>
                    </a:lnTo>
                    <a:lnTo>
                      <a:pt x="845" y="736"/>
                    </a:lnTo>
                    <a:lnTo>
                      <a:pt x="850" y="729"/>
                    </a:lnTo>
                    <a:lnTo>
                      <a:pt x="850" y="729"/>
                    </a:lnTo>
                    <a:lnTo>
                      <a:pt x="854" y="721"/>
                    </a:lnTo>
                    <a:lnTo>
                      <a:pt x="858" y="712"/>
                    </a:lnTo>
                    <a:lnTo>
                      <a:pt x="865" y="698"/>
                    </a:lnTo>
                    <a:lnTo>
                      <a:pt x="869" y="686"/>
                    </a:lnTo>
                    <a:lnTo>
                      <a:pt x="872" y="680"/>
                    </a:lnTo>
                    <a:lnTo>
                      <a:pt x="872" y="680"/>
                    </a:lnTo>
                    <a:lnTo>
                      <a:pt x="873" y="675"/>
                    </a:lnTo>
                    <a:lnTo>
                      <a:pt x="874" y="668"/>
                    </a:lnTo>
                    <a:lnTo>
                      <a:pt x="874" y="655"/>
                    </a:lnTo>
                    <a:lnTo>
                      <a:pt x="874" y="655"/>
                    </a:lnTo>
                    <a:lnTo>
                      <a:pt x="873" y="630"/>
                    </a:lnTo>
                    <a:lnTo>
                      <a:pt x="871" y="604"/>
                    </a:lnTo>
                    <a:lnTo>
                      <a:pt x="871" y="604"/>
                    </a:lnTo>
                    <a:lnTo>
                      <a:pt x="866" y="587"/>
                    </a:lnTo>
                    <a:lnTo>
                      <a:pt x="862" y="577"/>
                    </a:lnTo>
                    <a:lnTo>
                      <a:pt x="858" y="570"/>
                    </a:lnTo>
                    <a:lnTo>
                      <a:pt x="858" y="570"/>
                    </a:lnTo>
                    <a:lnTo>
                      <a:pt x="855" y="564"/>
                    </a:lnTo>
                    <a:lnTo>
                      <a:pt x="853" y="558"/>
                    </a:lnTo>
                    <a:lnTo>
                      <a:pt x="850" y="552"/>
                    </a:lnTo>
                    <a:lnTo>
                      <a:pt x="847" y="547"/>
                    </a:lnTo>
                    <a:lnTo>
                      <a:pt x="847" y="547"/>
                    </a:lnTo>
                    <a:lnTo>
                      <a:pt x="823" y="522"/>
                    </a:lnTo>
                    <a:lnTo>
                      <a:pt x="823" y="522"/>
                    </a:lnTo>
                    <a:lnTo>
                      <a:pt x="811" y="508"/>
                    </a:lnTo>
                    <a:lnTo>
                      <a:pt x="803" y="499"/>
                    </a:lnTo>
                    <a:lnTo>
                      <a:pt x="800" y="493"/>
                    </a:lnTo>
                    <a:lnTo>
                      <a:pt x="800" y="493"/>
                    </a:lnTo>
                    <a:lnTo>
                      <a:pt x="796" y="486"/>
                    </a:lnTo>
                    <a:lnTo>
                      <a:pt x="789" y="475"/>
                    </a:lnTo>
                    <a:lnTo>
                      <a:pt x="780" y="463"/>
                    </a:lnTo>
                    <a:lnTo>
                      <a:pt x="775" y="458"/>
                    </a:lnTo>
                    <a:lnTo>
                      <a:pt x="771" y="454"/>
                    </a:lnTo>
                    <a:lnTo>
                      <a:pt x="771" y="454"/>
                    </a:lnTo>
                    <a:lnTo>
                      <a:pt x="752" y="441"/>
                    </a:lnTo>
                    <a:lnTo>
                      <a:pt x="742" y="436"/>
                    </a:lnTo>
                    <a:lnTo>
                      <a:pt x="738" y="434"/>
                    </a:lnTo>
                    <a:lnTo>
                      <a:pt x="735" y="433"/>
                    </a:lnTo>
                    <a:lnTo>
                      <a:pt x="735" y="433"/>
                    </a:lnTo>
                    <a:lnTo>
                      <a:pt x="725" y="433"/>
                    </a:lnTo>
                    <a:lnTo>
                      <a:pt x="721" y="432"/>
                    </a:lnTo>
                    <a:lnTo>
                      <a:pt x="715" y="428"/>
                    </a:lnTo>
                    <a:lnTo>
                      <a:pt x="715" y="428"/>
                    </a:lnTo>
                    <a:lnTo>
                      <a:pt x="706" y="423"/>
                    </a:lnTo>
                    <a:lnTo>
                      <a:pt x="697" y="419"/>
                    </a:lnTo>
                    <a:lnTo>
                      <a:pt x="688" y="414"/>
                    </a:lnTo>
                    <a:lnTo>
                      <a:pt x="680" y="409"/>
                    </a:lnTo>
                    <a:lnTo>
                      <a:pt x="680" y="409"/>
                    </a:lnTo>
                    <a:lnTo>
                      <a:pt x="675" y="405"/>
                    </a:lnTo>
                    <a:lnTo>
                      <a:pt x="671" y="403"/>
                    </a:lnTo>
                    <a:lnTo>
                      <a:pt x="666" y="398"/>
                    </a:lnTo>
                    <a:lnTo>
                      <a:pt x="656" y="385"/>
                    </a:lnTo>
                    <a:lnTo>
                      <a:pt x="656" y="385"/>
                    </a:lnTo>
                    <a:lnTo>
                      <a:pt x="647" y="371"/>
                    </a:lnTo>
                    <a:lnTo>
                      <a:pt x="641" y="361"/>
                    </a:lnTo>
                    <a:lnTo>
                      <a:pt x="635" y="352"/>
                    </a:lnTo>
                    <a:lnTo>
                      <a:pt x="627" y="342"/>
                    </a:lnTo>
                    <a:lnTo>
                      <a:pt x="627" y="342"/>
                    </a:lnTo>
                    <a:lnTo>
                      <a:pt x="619" y="331"/>
                    </a:lnTo>
                    <a:lnTo>
                      <a:pt x="612" y="322"/>
                    </a:lnTo>
                    <a:lnTo>
                      <a:pt x="601" y="305"/>
                    </a:lnTo>
                    <a:lnTo>
                      <a:pt x="601" y="305"/>
                    </a:lnTo>
                    <a:lnTo>
                      <a:pt x="596" y="296"/>
                    </a:lnTo>
                    <a:lnTo>
                      <a:pt x="593" y="289"/>
                    </a:lnTo>
                    <a:lnTo>
                      <a:pt x="591" y="283"/>
                    </a:lnTo>
                    <a:lnTo>
                      <a:pt x="588" y="277"/>
                    </a:lnTo>
                    <a:lnTo>
                      <a:pt x="588" y="277"/>
                    </a:lnTo>
                    <a:lnTo>
                      <a:pt x="586" y="274"/>
                    </a:lnTo>
                    <a:lnTo>
                      <a:pt x="586" y="272"/>
                    </a:lnTo>
                    <a:lnTo>
                      <a:pt x="585" y="269"/>
                    </a:lnTo>
                    <a:lnTo>
                      <a:pt x="584" y="267"/>
                    </a:lnTo>
                    <a:lnTo>
                      <a:pt x="583" y="265"/>
                    </a:lnTo>
                    <a:lnTo>
                      <a:pt x="576" y="261"/>
                    </a:lnTo>
                    <a:lnTo>
                      <a:pt x="576" y="261"/>
                    </a:lnTo>
                    <a:lnTo>
                      <a:pt x="568" y="256"/>
                    </a:lnTo>
                    <a:lnTo>
                      <a:pt x="562" y="252"/>
                    </a:lnTo>
                    <a:lnTo>
                      <a:pt x="555" y="248"/>
                    </a:lnTo>
                    <a:lnTo>
                      <a:pt x="545" y="244"/>
                    </a:lnTo>
                    <a:lnTo>
                      <a:pt x="545" y="244"/>
                    </a:lnTo>
                    <a:lnTo>
                      <a:pt x="533" y="242"/>
                    </a:lnTo>
                    <a:lnTo>
                      <a:pt x="521" y="242"/>
                    </a:lnTo>
                    <a:lnTo>
                      <a:pt x="513" y="242"/>
                    </a:lnTo>
                    <a:lnTo>
                      <a:pt x="510" y="243"/>
                    </a:lnTo>
                    <a:lnTo>
                      <a:pt x="508" y="245"/>
                    </a:lnTo>
                    <a:lnTo>
                      <a:pt x="508" y="245"/>
                    </a:lnTo>
                    <a:lnTo>
                      <a:pt x="505" y="249"/>
                    </a:lnTo>
                    <a:lnTo>
                      <a:pt x="503" y="253"/>
                    </a:lnTo>
                    <a:lnTo>
                      <a:pt x="502" y="259"/>
                    </a:lnTo>
                    <a:lnTo>
                      <a:pt x="503" y="265"/>
                    </a:lnTo>
                    <a:lnTo>
                      <a:pt x="503" y="265"/>
                    </a:lnTo>
                    <a:lnTo>
                      <a:pt x="505" y="271"/>
                    </a:lnTo>
                    <a:lnTo>
                      <a:pt x="507" y="274"/>
                    </a:lnTo>
                    <a:lnTo>
                      <a:pt x="508" y="276"/>
                    </a:lnTo>
                    <a:lnTo>
                      <a:pt x="509" y="276"/>
                    </a:lnTo>
                    <a:lnTo>
                      <a:pt x="511" y="276"/>
                    </a:lnTo>
                    <a:lnTo>
                      <a:pt x="513" y="275"/>
                    </a:lnTo>
                    <a:lnTo>
                      <a:pt x="513" y="275"/>
                    </a:lnTo>
                    <a:lnTo>
                      <a:pt x="517" y="273"/>
                    </a:lnTo>
                    <a:lnTo>
                      <a:pt x="522" y="272"/>
                    </a:lnTo>
                    <a:lnTo>
                      <a:pt x="525" y="272"/>
                    </a:lnTo>
                    <a:lnTo>
                      <a:pt x="525" y="273"/>
                    </a:lnTo>
                    <a:lnTo>
                      <a:pt x="525" y="275"/>
                    </a:lnTo>
                    <a:lnTo>
                      <a:pt x="525" y="275"/>
                    </a:lnTo>
                    <a:lnTo>
                      <a:pt x="520" y="284"/>
                    </a:lnTo>
                    <a:lnTo>
                      <a:pt x="515" y="294"/>
                    </a:lnTo>
                    <a:lnTo>
                      <a:pt x="515" y="294"/>
                    </a:lnTo>
                    <a:lnTo>
                      <a:pt x="511" y="298"/>
                    </a:lnTo>
                    <a:lnTo>
                      <a:pt x="507" y="301"/>
                    </a:lnTo>
                    <a:lnTo>
                      <a:pt x="501" y="303"/>
                    </a:lnTo>
                    <a:lnTo>
                      <a:pt x="495" y="304"/>
                    </a:lnTo>
                    <a:lnTo>
                      <a:pt x="495" y="304"/>
                    </a:lnTo>
                    <a:lnTo>
                      <a:pt x="490" y="304"/>
                    </a:lnTo>
                    <a:lnTo>
                      <a:pt x="485" y="303"/>
                    </a:lnTo>
                    <a:lnTo>
                      <a:pt x="480" y="300"/>
                    </a:lnTo>
                    <a:lnTo>
                      <a:pt x="474" y="295"/>
                    </a:lnTo>
                    <a:lnTo>
                      <a:pt x="474" y="295"/>
                    </a:lnTo>
                    <a:lnTo>
                      <a:pt x="460" y="282"/>
                    </a:lnTo>
                    <a:lnTo>
                      <a:pt x="454" y="277"/>
                    </a:lnTo>
                    <a:lnTo>
                      <a:pt x="451" y="276"/>
                    </a:lnTo>
                    <a:lnTo>
                      <a:pt x="449" y="275"/>
                    </a:lnTo>
                    <a:lnTo>
                      <a:pt x="449" y="275"/>
                    </a:lnTo>
                    <a:lnTo>
                      <a:pt x="438" y="273"/>
                    </a:lnTo>
                    <a:lnTo>
                      <a:pt x="433" y="274"/>
                    </a:lnTo>
                    <a:lnTo>
                      <a:pt x="428" y="276"/>
                    </a:lnTo>
                    <a:lnTo>
                      <a:pt x="428" y="276"/>
                    </a:lnTo>
                    <a:lnTo>
                      <a:pt x="423" y="279"/>
                    </a:lnTo>
                    <a:lnTo>
                      <a:pt x="417" y="282"/>
                    </a:lnTo>
                    <a:lnTo>
                      <a:pt x="412" y="284"/>
                    </a:lnTo>
                    <a:lnTo>
                      <a:pt x="410" y="284"/>
                    </a:lnTo>
                    <a:lnTo>
                      <a:pt x="409" y="282"/>
                    </a:lnTo>
                    <a:lnTo>
                      <a:pt x="409" y="282"/>
                    </a:lnTo>
                    <a:lnTo>
                      <a:pt x="407" y="278"/>
                    </a:lnTo>
                    <a:lnTo>
                      <a:pt x="407" y="274"/>
                    </a:lnTo>
                    <a:lnTo>
                      <a:pt x="408" y="270"/>
                    </a:lnTo>
                    <a:lnTo>
                      <a:pt x="410" y="265"/>
                    </a:lnTo>
                    <a:lnTo>
                      <a:pt x="410" y="265"/>
                    </a:lnTo>
                    <a:lnTo>
                      <a:pt x="415" y="258"/>
                    </a:lnTo>
                    <a:lnTo>
                      <a:pt x="419" y="249"/>
                    </a:lnTo>
                    <a:lnTo>
                      <a:pt x="420" y="244"/>
                    </a:lnTo>
                    <a:lnTo>
                      <a:pt x="420" y="239"/>
                    </a:lnTo>
                    <a:lnTo>
                      <a:pt x="419" y="234"/>
                    </a:lnTo>
                    <a:lnTo>
                      <a:pt x="417" y="230"/>
                    </a:lnTo>
                    <a:lnTo>
                      <a:pt x="417" y="230"/>
                    </a:lnTo>
                    <a:lnTo>
                      <a:pt x="413" y="224"/>
                    </a:lnTo>
                    <a:lnTo>
                      <a:pt x="409" y="219"/>
                    </a:lnTo>
                    <a:lnTo>
                      <a:pt x="405" y="216"/>
                    </a:lnTo>
                    <a:lnTo>
                      <a:pt x="399" y="215"/>
                    </a:lnTo>
                    <a:lnTo>
                      <a:pt x="399" y="215"/>
                    </a:lnTo>
                    <a:lnTo>
                      <a:pt x="392" y="212"/>
                    </a:lnTo>
                    <a:lnTo>
                      <a:pt x="385" y="210"/>
                    </a:lnTo>
                    <a:lnTo>
                      <a:pt x="380" y="206"/>
                    </a:lnTo>
                    <a:lnTo>
                      <a:pt x="377" y="203"/>
                    </a:lnTo>
                    <a:lnTo>
                      <a:pt x="377" y="203"/>
                    </a:lnTo>
                    <a:lnTo>
                      <a:pt x="377" y="198"/>
                    </a:lnTo>
                    <a:lnTo>
                      <a:pt x="376" y="192"/>
                    </a:lnTo>
                    <a:lnTo>
                      <a:pt x="375" y="186"/>
                    </a:lnTo>
                    <a:lnTo>
                      <a:pt x="373" y="183"/>
                    </a:lnTo>
                    <a:lnTo>
                      <a:pt x="371" y="181"/>
                    </a:lnTo>
                    <a:lnTo>
                      <a:pt x="371" y="181"/>
                    </a:lnTo>
                    <a:lnTo>
                      <a:pt x="366" y="177"/>
                    </a:lnTo>
                    <a:lnTo>
                      <a:pt x="361" y="174"/>
                    </a:lnTo>
                    <a:lnTo>
                      <a:pt x="356" y="172"/>
                    </a:lnTo>
                    <a:lnTo>
                      <a:pt x="352" y="172"/>
                    </a:lnTo>
                    <a:lnTo>
                      <a:pt x="352" y="172"/>
                    </a:lnTo>
                    <a:lnTo>
                      <a:pt x="348" y="171"/>
                    </a:lnTo>
                    <a:lnTo>
                      <a:pt x="345" y="168"/>
                    </a:lnTo>
                    <a:lnTo>
                      <a:pt x="341" y="164"/>
                    </a:lnTo>
                    <a:lnTo>
                      <a:pt x="339" y="159"/>
                    </a:lnTo>
                    <a:lnTo>
                      <a:pt x="339" y="159"/>
                    </a:lnTo>
                    <a:lnTo>
                      <a:pt x="337" y="150"/>
                    </a:lnTo>
                    <a:lnTo>
                      <a:pt x="335" y="148"/>
                    </a:lnTo>
                    <a:lnTo>
                      <a:pt x="332" y="146"/>
                    </a:lnTo>
                    <a:lnTo>
                      <a:pt x="332" y="146"/>
                    </a:lnTo>
                    <a:lnTo>
                      <a:pt x="327" y="142"/>
                    </a:lnTo>
                    <a:lnTo>
                      <a:pt x="323" y="137"/>
                    </a:lnTo>
                    <a:lnTo>
                      <a:pt x="315" y="128"/>
                    </a:lnTo>
                    <a:lnTo>
                      <a:pt x="315" y="128"/>
                    </a:lnTo>
                    <a:lnTo>
                      <a:pt x="311" y="123"/>
                    </a:lnTo>
                    <a:lnTo>
                      <a:pt x="304" y="116"/>
                    </a:lnTo>
                    <a:lnTo>
                      <a:pt x="296" y="110"/>
                    </a:lnTo>
                    <a:lnTo>
                      <a:pt x="293" y="108"/>
                    </a:lnTo>
                    <a:lnTo>
                      <a:pt x="290" y="107"/>
                    </a:lnTo>
                    <a:lnTo>
                      <a:pt x="290" y="107"/>
                    </a:lnTo>
                    <a:lnTo>
                      <a:pt x="280" y="106"/>
                    </a:lnTo>
                    <a:lnTo>
                      <a:pt x="271" y="106"/>
                    </a:lnTo>
                    <a:lnTo>
                      <a:pt x="271" y="106"/>
                    </a:lnTo>
                    <a:lnTo>
                      <a:pt x="266" y="106"/>
                    </a:lnTo>
                    <a:lnTo>
                      <a:pt x="260" y="106"/>
                    </a:lnTo>
                    <a:lnTo>
                      <a:pt x="253" y="104"/>
                    </a:lnTo>
                    <a:lnTo>
                      <a:pt x="250" y="102"/>
                    </a:lnTo>
                    <a:lnTo>
                      <a:pt x="247" y="100"/>
                    </a:lnTo>
                    <a:lnTo>
                      <a:pt x="247" y="100"/>
                    </a:lnTo>
                    <a:lnTo>
                      <a:pt x="241" y="95"/>
                    </a:lnTo>
                    <a:lnTo>
                      <a:pt x="236" y="92"/>
                    </a:lnTo>
                    <a:lnTo>
                      <a:pt x="230" y="89"/>
                    </a:lnTo>
                    <a:lnTo>
                      <a:pt x="225" y="85"/>
                    </a:lnTo>
                    <a:lnTo>
                      <a:pt x="225" y="85"/>
                    </a:lnTo>
                    <a:lnTo>
                      <a:pt x="212" y="75"/>
                    </a:lnTo>
                    <a:lnTo>
                      <a:pt x="200" y="65"/>
                    </a:lnTo>
                    <a:lnTo>
                      <a:pt x="200" y="65"/>
                    </a:lnTo>
                    <a:lnTo>
                      <a:pt x="195" y="61"/>
                    </a:lnTo>
                    <a:lnTo>
                      <a:pt x="190" y="56"/>
                    </a:lnTo>
                    <a:lnTo>
                      <a:pt x="185" y="53"/>
                    </a:lnTo>
                    <a:lnTo>
                      <a:pt x="183" y="52"/>
                    </a:lnTo>
                    <a:lnTo>
                      <a:pt x="180" y="52"/>
                    </a:lnTo>
                    <a:lnTo>
                      <a:pt x="180" y="52"/>
                    </a:lnTo>
                    <a:lnTo>
                      <a:pt x="176" y="52"/>
                    </a:lnTo>
                    <a:lnTo>
                      <a:pt x="173" y="52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3" y="48"/>
                    </a:lnTo>
                    <a:lnTo>
                      <a:pt x="155" y="45"/>
                    </a:lnTo>
                    <a:lnTo>
                      <a:pt x="155" y="45"/>
                    </a:lnTo>
                    <a:lnTo>
                      <a:pt x="148" y="41"/>
                    </a:lnTo>
                    <a:lnTo>
                      <a:pt x="144" y="38"/>
                    </a:lnTo>
                    <a:lnTo>
                      <a:pt x="144" y="38"/>
                    </a:lnTo>
                    <a:lnTo>
                      <a:pt x="141" y="35"/>
                    </a:lnTo>
                    <a:lnTo>
                      <a:pt x="137" y="33"/>
                    </a:lnTo>
                    <a:lnTo>
                      <a:pt x="134" y="32"/>
                    </a:lnTo>
                    <a:lnTo>
                      <a:pt x="131" y="31"/>
                    </a:lnTo>
                    <a:lnTo>
                      <a:pt x="128" y="32"/>
                    </a:lnTo>
                    <a:lnTo>
                      <a:pt x="125" y="34"/>
                    </a:lnTo>
                    <a:lnTo>
                      <a:pt x="125" y="34"/>
                    </a:lnTo>
                    <a:lnTo>
                      <a:pt x="122" y="35"/>
                    </a:lnTo>
                    <a:lnTo>
                      <a:pt x="119" y="36"/>
                    </a:lnTo>
                    <a:lnTo>
                      <a:pt x="117" y="36"/>
                    </a:lnTo>
                    <a:lnTo>
                      <a:pt x="115" y="35"/>
                    </a:lnTo>
                    <a:lnTo>
                      <a:pt x="112" y="32"/>
                    </a:lnTo>
                    <a:lnTo>
                      <a:pt x="108" y="28"/>
                    </a:lnTo>
                    <a:lnTo>
                      <a:pt x="108" y="28"/>
                    </a:lnTo>
                    <a:lnTo>
                      <a:pt x="105" y="25"/>
                    </a:lnTo>
                    <a:lnTo>
                      <a:pt x="101" y="24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59" y="2"/>
                    </a:lnTo>
                    <a:lnTo>
                      <a:pt x="53" y="1"/>
                    </a:lnTo>
                    <a:lnTo>
                      <a:pt x="48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1" y="2"/>
                    </a:lnTo>
                    <a:lnTo>
                      <a:pt x="36" y="6"/>
                    </a:lnTo>
                    <a:lnTo>
                      <a:pt x="32" y="11"/>
                    </a:lnTo>
                    <a:lnTo>
                      <a:pt x="31" y="14"/>
                    </a:lnTo>
                    <a:lnTo>
                      <a:pt x="30" y="16"/>
                    </a:lnTo>
                    <a:lnTo>
                      <a:pt x="30" y="16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3" name="Freeform 20">
                <a:extLst>
                  <a:ext uri="{FF2B5EF4-FFF2-40B4-BE49-F238E27FC236}">
                    <a16:creationId xmlns:a16="http://schemas.microsoft.com/office/drawing/2014/main" id="{4AE196E2-471B-4693-B5BF-A9CD60559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" y="1193"/>
                <a:ext cx="72" cy="118"/>
              </a:xfrm>
              <a:custGeom>
                <a:avLst/>
                <a:gdLst>
                  <a:gd name="T0" fmla="*/ 70 w 72"/>
                  <a:gd name="T1" fmla="*/ 18 h 118"/>
                  <a:gd name="T2" fmla="*/ 69 w 72"/>
                  <a:gd name="T3" fmla="*/ 10 h 118"/>
                  <a:gd name="T4" fmla="*/ 69 w 72"/>
                  <a:gd name="T5" fmla="*/ 3 h 118"/>
                  <a:gd name="T6" fmla="*/ 67 w 72"/>
                  <a:gd name="T7" fmla="*/ 1 h 118"/>
                  <a:gd name="T8" fmla="*/ 64 w 72"/>
                  <a:gd name="T9" fmla="*/ 0 h 118"/>
                  <a:gd name="T10" fmla="*/ 59 w 72"/>
                  <a:gd name="T11" fmla="*/ 7 h 118"/>
                  <a:gd name="T12" fmla="*/ 57 w 72"/>
                  <a:gd name="T13" fmla="*/ 11 h 118"/>
                  <a:gd name="T14" fmla="*/ 53 w 72"/>
                  <a:gd name="T15" fmla="*/ 16 h 118"/>
                  <a:gd name="T16" fmla="*/ 49 w 72"/>
                  <a:gd name="T17" fmla="*/ 27 h 118"/>
                  <a:gd name="T18" fmla="*/ 47 w 72"/>
                  <a:gd name="T19" fmla="*/ 30 h 118"/>
                  <a:gd name="T20" fmla="*/ 45 w 72"/>
                  <a:gd name="T21" fmla="*/ 42 h 118"/>
                  <a:gd name="T22" fmla="*/ 45 w 72"/>
                  <a:gd name="T23" fmla="*/ 43 h 118"/>
                  <a:gd name="T24" fmla="*/ 42 w 72"/>
                  <a:gd name="T25" fmla="*/ 42 h 118"/>
                  <a:gd name="T26" fmla="*/ 39 w 72"/>
                  <a:gd name="T27" fmla="*/ 34 h 118"/>
                  <a:gd name="T28" fmla="*/ 39 w 72"/>
                  <a:gd name="T29" fmla="*/ 31 h 118"/>
                  <a:gd name="T30" fmla="*/ 35 w 72"/>
                  <a:gd name="T31" fmla="*/ 27 h 118"/>
                  <a:gd name="T32" fmla="*/ 29 w 72"/>
                  <a:gd name="T33" fmla="*/ 25 h 118"/>
                  <a:gd name="T34" fmla="*/ 22 w 72"/>
                  <a:gd name="T35" fmla="*/ 24 h 118"/>
                  <a:gd name="T36" fmla="*/ 22 w 72"/>
                  <a:gd name="T37" fmla="*/ 27 h 118"/>
                  <a:gd name="T38" fmla="*/ 21 w 72"/>
                  <a:gd name="T39" fmla="*/ 30 h 118"/>
                  <a:gd name="T40" fmla="*/ 17 w 72"/>
                  <a:gd name="T41" fmla="*/ 36 h 118"/>
                  <a:gd name="T42" fmla="*/ 14 w 72"/>
                  <a:gd name="T43" fmla="*/ 44 h 118"/>
                  <a:gd name="T44" fmla="*/ 15 w 72"/>
                  <a:gd name="T45" fmla="*/ 52 h 118"/>
                  <a:gd name="T46" fmla="*/ 16 w 72"/>
                  <a:gd name="T47" fmla="*/ 63 h 118"/>
                  <a:gd name="T48" fmla="*/ 16 w 72"/>
                  <a:gd name="T49" fmla="*/ 67 h 118"/>
                  <a:gd name="T50" fmla="*/ 18 w 72"/>
                  <a:gd name="T51" fmla="*/ 71 h 118"/>
                  <a:gd name="T52" fmla="*/ 23 w 72"/>
                  <a:gd name="T53" fmla="*/ 74 h 118"/>
                  <a:gd name="T54" fmla="*/ 25 w 72"/>
                  <a:gd name="T55" fmla="*/ 77 h 118"/>
                  <a:gd name="T56" fmla="*/ 25 w 72"/>
                  <a:gd name="T57" fmla="*/ 80 h 118"/>
                  <a:gd name="T58" fmla="*/ 22 w 72"/>
                  <a:gd name="T59" fmla="*/ 83 h 118"/>
                  <a:gd name="T60" fmla="*/ 19 w 72"/>
                  <a:gd name="T61" fmla="*/ 85 h 118"/>
                  <a:gd name="T62" fmla="*/ 15 w 72"/>
                  <a:gd name="T63" fmla="*/ 89 h 118"/>
                  <a:gd name="T64" fmla="*/ 8 w 72"/>
                  <a:gd name="T65" fmla="*/ 105 h 118"/>
                  <a:gd name="T66" fmla="*/ 4 w 72"/>
                  <a:gd name="T67" fmla="*/ 109 h 118"/>
                  <a:gd name="T68" fmla="*/ 0 w 72"/>
                  <a:gd name="T69" fmla="*/ 117 h 118"/>
                  <a:gd name="T70" fmla="*/ 1 w 72"/>
                  <a:gd name="T71" fmla="*/ 118 h 118"/>
                  <a:gd name="T72" fmla="*/ 5 w 72"/>
                  <a:gd name="T73" fmla="*/ 117 h 118"/>
                  <a:gd name="T74" fmla="*/ 17 w 72"/>
                  <a:gd name="T75" fmla="*/ 113 h 118"/>
                  <a:gd name="T76" fmla="*/ 21 w 72"/>
                  <a:gd name="T77" fmla="*/ 110 h 118"/>
                  <a:gd name="T78" fmla="*/ 28 w 72"/>
                  <a:gd name="T79" fmla="*/ 104 h 118"/>
                  <a:gd name="T80" fmla="*/ 33 w 72"/>
                  <a:gd name="T81" fmla="*/ 98 h 118"/>
                  <a:gd name="T82" fmla="*/ 33 w 72"/>
                  <a:gd name="T83" fmla="*/ 94 h 118"/>
                  <a:gd name="T84" fmla="*/ 32 w 72"/>
                  <a:gd name="T85" fmla="*/ 87 h 118"/>
                  <a:gd name="T86" fmla="*/ 33 w 72"/>
                  <a:gd name="T87" fmla="*/ 83 h 118"/>
                  <a:gd name="T88" fmla="*/ 35 w 72"/>
                  <a:gd name="T89" fmla="*/ 79 h 118"/>
                  <a:gd name="T90" fmla="*/ 45 w 72"/>
                  <a:gd name="T91" fmla="*/ 70 h 118"/>
                  <a:gd name="T92" fmla="*/ 48 w 72"/>
                  <a:gd name="T93" fmla="*/ 66 h 118"/>
                  <a:gd name="T94" fmla="*/ 55 w 72"/>
                  <a:gd name="T95" fmla="*/ 55 h 118"/>
                  <a:gd name="T96" fmla="*/ 56 w 72"/>
                  <a:gd name="T97" fmla="*/ 52 h 118"/>
                  <a:gd name="T98" fmla="*/ 56 w 72"/>
                  <a:gd name="T99" fmla="*/ 43 h 118"/>
                  <a:gd name="T100" fmla="*/ 57 w 72"/>
                  <a:gd name="T101" fmla="*/ 40 h 118"/>
                  <a:gd name="T102" fmla="*/ 61 w 72"/>
                  <a:gd name="T103" fmla="*/ 38 h 118"/>
                  <a:gd name="T104" fmla="*/ 64 w 72"/>
                  <a:gd name="T105" fmla="*/ 36 h 118"/>
                  <a:gd name="T106" fmla="*/ 68 w 72"/>
                  <a:gd name="T107" fmla="*/ 31 h 118"/>
                  <a:gd name="T108" fmla="*/ 71 w 72"/>
                  <a:gd name="T109" fmla="*/ 25 h 118"/>
                  <a:gd name="T110" fmla="*/ 70 w 72"/>
                  <a:gd name="T111" fmla="*/ 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2" h="118">
                    <a:moveTo>
                      <a:pt x="70" y="18"/>
                    </a:moveTo>
                    <a:lnTo>
                      <a:pt x="70" y="18"/>
                    </a:lnTo>
                    <a:lnTo>
                      <a:pt x="69" y="15"/>
                    </a:lnTo>
                    <a:lnTo>
                      <a:pt x="69" y="10"/>
                    </a:lnTo>
                    <a:lnTo>
                      <a:pt x="69" y="3"/>
                    </a:lnTo>
                    <a:lnTo>
                      <a:pt x="69" y="3"/>
                    </a:lnTo>
                    <a:lnTo>
                      <a:pt x="68" y="1"/>
                    </a:lnTo>
                    <a:lnTo>
                      <a:pt x="67" y="1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2" y="3"/>
                    </a:lnTo>
                    <a:lnTo>
                      <a:pt x="59" y="7"/>
                    </a:lnTo>
                    <a:lnTo>
                      <a:pt x="59" y="7"/>
                    </a:lnTo>
                    <a:lnTo>
                      <a:pt x="57" y="11"/>
                    </a:lnTo>
                    <a:lnTo>
                      <a:pt x="53" y="16"/>
                    </a:lnTo>
                    <a:lnTo>
                      <a:pt x="53" y="16"/>
                    </a:lnTo>
                    <a:lnTo>
                      <a:pt x="51" y="21"/>
                    </a:lnTo>
                    <a:lnTo>
                      <a:pt x="49" y="27"/>
                    </a:lnTo>
                    <a:lnTo>
                      <a:pt x="49" y="27"/>
                    </a:lnTo>
                    <a:lnTo>
                      <a:pt x="47" y="30"/>
                    </a:lnTo>
                    <a:lnTo>
                      <a:pt x="46" y="34"/>
                    </a:lnTo>
                    <a:lnTo>
                      <a:pt x="45" y="42"/>
                    </a:lnTo>
                    <a:lnTo>
                      <a:pt x="45" y="42"/>
                    </a:lnTo>
                    <a:lnTo>
                      <a:pt x="45" y="43"/>
                    </a:lnTo>
                    <a:lnTo>
                      <a:pt x="44" y="43"/>
                    </a:lnTo>
                    <a:lnTo>
                      <a:pt x="42" y="42"/>
                    </a:lnTo>
                    <a:lnTo>
                      <a:pt x="40" y="38"/>
                    </a:lnTo>
                    <a:lnTo>
                      <a:pt x="39" y="34"/>
                    </a:lnTo>
                    <a:lnTo>
                      <a:pt x="39" y="34"/>
                    </a:lnTo>
                    <a:lnTo>
                      <a:pt x="39" y="31"/>
                    </a:lnTo>
                    <a:lnTo>
                      <a:pt x="38" y="29"/>
                    </a:lnTo>
                    <a:lnTo>
                      <a:pt x="35" y="27"/>
                    </a:lnTo>
                    <a:lnTo>
                      <a:pt x="29" y="25"/>
                    </a:lnTo>
                    <a:lnTo>
                      <a:pt x="29" y="25"/>
                    </a:lnTo>
                    <a:lnTo>
                      <a:pt x="24" y="24"/>
                    </a:lnTo>
                    <a:lnTo>
                      <a:pt x="22" y="24"/>
                    </a:lnTo>
                    <a:lnTo>
                      <a:pt x="22" y="25"/>
                    </a:lnTo>
                    <a:lnTo>
                      <a:pt x="22" y="27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19" y="34"/>
                    </a:lnTo>
                    <a:lnTo>
                      <a:pt x="17" y="36"/>
                    </a:lnTo>
                    <a:lnTo>
                      <a:pt x="15" y="39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5" y="52"/>
                    </a:lnTo>
                    <a:lnTo>
                      <a:pt x="16" y="56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6" y="67"/>
                    </a:lnTo>
                    <a:lnTo>
                      <a:pt x="17" y="69"/>
                    </a:lnTo>
                    <a:lnTo>
                      <a:pt x="18" y="71"/>
                    </a:lnTo>
                    <a:lnTo>
                      <a:pt x="20" y="73"/>
                    </a:lnTo>
                    <a:lnTo>
                      <a:pt x="23" y="74"/>
                    </a:lnTo>
                    <a:lnTo>
                      <a:pt x="24" y="75"/>
                    </a:lnTo>
                    <a:lnTo>
                      <a:pt x="25" y="77"/>
                    </a:lnTo>
                    <a:lnTo>
                      <a:pt x="25" y="77"/>
                    </a:lnTo>
                    <a:lnTo>
                      <a:pt x="25" y="80"/>
                    </a:lnTo>
                    <a:lnTo>
                      <a:pt x="24" y="82"/>
                    </a:lnTo>
                    <a:lnTo>
                      <a:pt x="22" y="83"/>
                    </a:lnTo>
                    <a:lnTo>
                      <a:pt x="19" y="85"/>
                    </a:lnTo>
                    <a:lnTo>
                      <a:pt x="19" y="85"/>
                    </a:lnTo>
                    <a:lnTo>
                      <a:pt x="17" y="86"/>
                    </a:lnTo>
                    <a:lnTo>
                      <a:pt x="15" y="89"/>
                    </a:lnTo>
                    <a:lnTo>
                      <a:pt x="11" y="96"/>
                    </a:lnTo>
                    <a:lnTo>
                      <a:pt x="8" y="105"/>
                    </a:lnTo>
                    <a:lnTo>
                      <a:pt x="8" y="105"/>
                    </a:lnTo>
                    <a:lnTo>
                      <a:pt x="4" y="109"/>
                    </a:lnTo>
                    <a:lnTo>
                      <a:pt x="0" y="117"/>
                    </a:lnTo>
                    <a:lnTo>
                      <a:pt x="0" y="117"/>
                    </a:lnTo>
                    <a:lnTo>
                      <a:pt x="0" y="118"/>
                    </a:lnTo>
                    <a:lnTo>
                      <a:pt x="1" y="118"/>
                    </a:lnTo>
                    <a:lnTo>
                      <a:pt x="5" y="117"/>
                    </a:lnTo>
                    <a:lnTo>
                      <a:pt x="5" y="117"/>
                    </a:lnTo>
                    <a:lnTo>
                      <a:pt x="12" y="115"/>
                    </a:lnTo>
                    <a:lnTo>
                      <a:pt x="17" y="113"/>
                    </a:lnTo>
                    <a:lnTo>
                      <a:pt x="21" y="110"/>
                    </a:lnTo>
                    <a:lnTo>
                      <a:pt x="21" y="110"/>
                    </a:lnTo>
                    <a:lnTo>
                      <a:pt x="24" y="107"/>
                    </a:lnTo>
                    <a:lnTo>
                      <a:pt x="28" y="104"/>
                    </a:lnTo>
                    <a:lnTo>
                      <a:pt x="31" y="101"/>
                    </a:lnTo>
                    <a:lnTo>
                      <a:pt x="33" y="98"/>
                    </a:lnTo>
                    <a:lnTo>
                      <a:pt x="33" y="98"/>
                    </a:lnTo>
                    <a:lnTo>
                      <a:pt x="33" y="94"/>
                    </a:lnTo>
                    <a:lnTo>
                      <a:pt x="33" y="91"/>
                    </a:lnTo>
                    <a:lnTo>
                      <a:pt x="32" y="87"/>
                    </a:lnTo>
                    <a:lnTo>
                      <a:pt x="32" y="87"/>
                    </a:lnTo>
                    <a:lnTo>
                      <a:pt x="33" y="83"/>
                    </a:lnTo>
                    <a:lnTo>
                      <a:pt x="35" y="79"/>
                    </a:lnTo>
                    <a:lnTo>
                      <a:pt x="35" y="79"/>
                    </a:lnTo>
                    <a:lnTo>
                      <a:pt x="41" y="74"/>
                    </a:lnTo>
                    <a:lnTo>
                      <a:pt x="45" y="70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53" y="60"/>
                    </a:lnTo>
                    <a:lnTo>
                      <a:pt x="55" y="55"/>
                    </a:lnTo>
                    <a:lnTo>
                      <a:pt x="55" y="55"/>
                    </a:lnTo>
                    <a:lnTo>
                      <a:pt x="56" y="52"/>
                    </a:lnTo>
                    <a:lnTo>
                      <a:pt x="56" y="49"/>
                    </a:lnTo>
                    <a:lnTo>
                      <a:pt x="56" y="43"/>
                    </a:lnTo>
                    <a:lnTo>
                      <a:pt x="56" y="43"/>
                    </a:lnTo>
                    <a:lnTo>
                      <a:pt x="57" y="40"/>
                    </a:lnTo>
                    <a:lnTo>
                      <a:pt x="59" y="39"/>
                    </a:lnTo>
                    <a:lnTo>
                      <a:pt x="61" y="38"/>
                    </a:lnTo>
                    <a:lnTo>
                      <a:pt x="64" y="36"/>
                    </a:lnTo>
                    <a:lnTo>
                      <a:pt x="64" y="36"/>
                    </a:lnTo>
                    <a:lnTo>
                      <a:pt x="66" y="34"/>
                    </a:lnTo>
                    <a:lnTo>
                      <a:pt x="68" y="31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2" y="21"/>
                    </a:lnTo>
                    <a:lnTo>
                      <a:pt x="70" y="18"/>
                    </a:lnTo>
                    <a:lnTo>
                      <a:pt x="70" y="18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4" name="Freeform 21">
                <a:extLst>
                  <a:ext uri="{FF2B5EF4-FFF2-40B4-BE49-F238E27FC236}">
                    <a16:creationId xmlns:a16="http://schemas.microsoft.com/office/drawing/2014/main" id="{71F7FDA0-B25C-4585-ADBE-AC3EAC0A8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3114"/>
                <a:ext cx="40" cy="37"/>
              </a:xfrm>
              <a:custGeom>
                <a:avLst/>
                <a:gdLst>
                  <a:gd name="T0" fmla="*/ 34 w 40"/>
                  <a:gd name="T1" fmla="*/ 1 h 37"/>
                  <a:gd name="T2" fmla="*/ 34 w 40"/>
                  <a:gd name="T3" fmla="*/ 1 h 37"/>
                  <a:gd name="T4" fmla="*/ 37 w 40"/>
                  <a:gd name="T5" fmla="*/ 3 h 37"/>
                  <a:gd name="T6" fmla="*/ 40 w 40"/>
                  <a:gd name="T7" fmla="*/ 7 h 37"/>
                  <a:gd name="T8" fmla="*/ 40 w 40"/>
                  <a:gd name="T9" fmla="*/ 7 h 37"/>
                  <a:gd name="T10" fmla="*/ 40 w 40"/>
                  <a:gd name="T11" fmla="*/ 9 h 37"/>
                  <a:gd name="T12" fmla="*/ 39 w 40"/>
                  <a:gd name="T13" fmla="*/ 11 h 37"/>
                  <a:gd name="T14" fmla="*/ 35 w 40"/>
                  <a:gd name="T15" fmla="*/ 14 h 37"/>
                  <a:gd name="T16" fmla="*/ 35 w 40"/>
                  <a:gd name="T17" fmla="*/ 14 h 37"/>
                  <a:gd name="T18" fmla="*/ 33 w 40"/>
                  <a:gd name="T19" fmla="*/ 16 h 37"/>
                  <a:gd name="T20" fmla="*/ 31 w 40"/>
                  <a:gd name="T21" fmla="*/ 20 h 37"/>
                  <a:gd name="T22" fmla="*/ 31 w 40"/>
                  <a:gd name="T23" fmla="*/ 20 h 37"/>
                  <a:gd name="T24" fmla="*/ 30 w 40"/>
                  <a:gd name="T25" fmla="*/ 27 h 37"/>
                  <a:gd name="T26" fmla="*/ 29 w 40"/>
                  <a:gd name="T27" fmla="*/ 30 h 37"/>
                  <a:gd name="T28" fmla="*/ 28 w 40"/>
                  <a:gd name="T29" fmla="*/ 32 h 37"/>
                  <a:gd name="T30" fmla="*/ 28 w 40"/>
                  <a:gd name="T31" fmla="*/ 32 h 37"/>
                  <a:gd name="T32" fmla="*/ 26 w 40"/>
                  <a:gd name="T33" fmla="*/ 35 h 37"/>
                  <a:gd name="T34" fmla="*/ 25 w 40"/>
                  <a:gd name="T35" fmla="*/ 36 h 37"/>
                  <a:gd name="T36" fmla="*/ 23 w 40"/>
                  <a:gd name="T37" fmla="*/ 37 h 37"/>
                  <a:gd name="T38" fmla="*/ 23 w 40"/>
                  <a:gd name="T39" fmla="*/ 37 h 37"/>
                  <a:gd name="T40" fmla="*/ 22 w 40"/>
                  <a:gd name="T41" fmla="*/ 36 h 37"/>
                  <a:gd name="T42" fmla="*/ 19 w 40"/>
                  <a:gd name="T43" fmla="*/ 34 h 37"/>
                  <a:gd name="T44" fmla="*/ 15 w 40"/>
                  <a:gd name="T45" fmla="*/ 29 h 37"/>
                  <a:gd name="T46" fmla="*/ 15 w 40"/>
                  <a:gd name="T47" fmla="*/ 29 h 37"/>
                  <a:gd name="T48" fmla="*/ 14 w 40"/>
                  <a:gd name="T49" fmla="*/ 26 h 37"/>
                  <a:gd name="T50" fmla="*/ 13 w 40"/>
                  <a:gd name="T51" fmla="*/ 25 h 37"/>
                  <a:gd name="T52" fmla="*/ 10 w 40"/>
                  <a:gd name="T53" fmla="*/ 24 h 37"/>
                  <a:gd name="T54" fmla="*/ 10 w 40"/>
                  <a:gd name="T55" fmla="*/ 24 h 37"/>
                  <a:gd name="T56" fmla="*/ 5 w 40"/>
                  <a:gd name="T57" fmla="*/ 22 h 37"/>
                  <a:gd name="T58" fmla="*/ 1 w 40"/>
                  <a:gd name="T59" fmla="*/ 20 h 37"/>
                  <a:gd name="T60" fmla="*/ 1 w 40"/>
                  <a:gd name="T61" fmla="*/ 20 h 37"/>
                  <a:gd name="T62" fmla="*/ 0 w 40"/>
                  <a:gd name="T63" fmla="*/ 19 h 37"/>
                  <a:gd name="T64" fmla="*/ 1 w 40"/>
                  <a:gd name="T65" fmla="*/ 18 h 37"/>
                  <a:gd name="T66" fmla="*/ 4 w 40"/>
                  <a:gd name="T67" fmla="*/ 16 h 37"/>
                  <a:gd name="T68" fmla="*/ 4 w 40"/>
                  <a:gd name="T69" fmla="*/ 16 h 37"/>
                  <a:gd name="T70" fmla="*/ 16 w 40"/>
                  <a:gd name="T71" fmla="*/ 6 h 37"/>
                  <a:gd name="T72" fmla="*/ 16 w 40"/>
                  <a:gd name="T73" fmla="*/ 6 h 37"/>
                  <a:gd name="T74" fmla="*/ 21 w 40"/>
                  <a:gd name="T75" fmla="*/ 3 h 37"/>
                  <a:gd name="T76" fmla="*/ 24 w 40"/>
                  <a:gd name="T77" fmla="*/ 1 h 37"/>
                  <a:gd name="T78" fmla="*/ 27 w 40"/>
                  <a:gd name="T79" fmla="*/ 0 h 37"/>
                  <a:gd name="T80" fmla="*/ 27 w 40"/>
                  <a:gd name="T81" fmla="*/ 0 h 37"/>
                  <a:gd name="T82" fmla="*/ 32 w 40"/>
                  <a:gd name="T83" fmla="*/ 1 h 37"/>
                  <a:gd name="T84" fmla="*/ 34 w 40"/>
                  <a:gd name="T85" fmla="*/ 1 h 37"/>
                  <a:gd name="T86" fmla="*/ 34 w 40"/>
                  <a:gd name="T87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" h="37">
                    <a:moveTo>
                      <a:pt x="34" y="1"/>
                    </a:moveTo>
                    <a:lnTo>
                      <a:pt x="34" y="1"/>
                    </a:lnTo>
                    <a:lnTo>
                      <a:pt x="37" y="3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40" y="9"/>
                    </a:lnTo>
                    <a:lnTo>
                      <a:pt x="39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3" y="16"/>
                    </a:lnTo>
                    <a:lnTo>
                      <a:pt x="31" y="20"/>
                    </a:lnTo>
                    <a:lnTo>
                      <a:pt x="31" y="20"/>
                    </a:lnTo>
                    <a:lnTo>
                      <a:pt x="30" y="27"/>
                    </a:lnTo>
                    <a:lnTo>
                      <a:pt x="29" y="30"/>
                    </a:lnTo>
                    <a:lnTo>
                      <a:pt x="28" y="32"/>
                    </a:lnTo>
                    <a:lnTo>
                      <a:pt x="28" y="32"/>
                    </a:lnTo>
                    <a:lnTo>
                      <a:pt x="26" y="35"/>
                    </a:lnTo>
                    <a:lnTo>
                      <a:pt x="25" y="36"/>
                    </a:lnTo>
                    <a:lnTo>
                      <a:pt x="23" y="37"/>
                    </a:lnTo>
                    <a:lnTo>
                      <a:pt x="23" y="37"/>
                    </a:lnTo>
                    <a:lnTo>
                      <a:pt x="22" y="36"/>
                    </a:lnTo>
                    <a:lnTo>
                      <a:pt x="19" y="34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14" y="26"/>
                    </a:lnTo>
                    <a:lnTo>
                      <a:pt x="13" y="25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5" y="22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21" y="3"/>
                    </a:lnTo>
                    <a:lnTo>
                      <a:pt x="24" y="1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4" y="1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5" name="Freeform 22">
                <a:extLst>
                  <a:ext uri="{FF2B5EF4-FFF2-40B4-BE49-F238E27FC236}">
                    <a16:creationId xmlns:a16="http://schemas.microsoft.com/office/drawing/2014/main" id="{E91065C8-BB79-4DCA-8556-921995E68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3137"/>
                <a:ext cx="28" cy="24"/>
              </a:xfrm>
              <a:custGeom>
                <a:avLst/>
                <a:gdLst>
                  <a:gd name="T0" fmla="*/ 4 w 28"/>
                  <a:gd name="T1" fmla="*/ 2 h 24"/>
                  <a:gd name="T2" fmla="*/ 4 w 28"/>
                  <a:gd name="T3" fmla="*/ 2 h 24"/>
                  <a:gd name="T4" fmla="*/ 8 w 28"/>
                  <a:gd name="T5" fmla="*/ 6 h 24"/>
                  <a:gd name="T6" fmla="*/ 16 w 28"/>
                  <a:gd name="T7" fmla="*/ 11 h 24"/>
                  <a:gd name="T8" fmla="*/ 16 w 28"/>
                  <a:gd name="T9" fmla="*/ 11 h 24"/>
                  <a:gd name="T10" fmla="*/ 18 w 28"/>
                  <a:gd name="T11" fmla="*/ 13 h 24"/>
                  <a:gd name="T12" fmla="*/ 20 w 28"/>
                  <a:gd name="T13" fmla="*/ 14 h 24"/>
                  <a:gd name="T14" fmla="*/ 22 w 28"/>
                  <a:gd name="T15" fmla="*/ 15 h 24"/>
                  <a:gd name="T16" fmla="*/ 24 w 28"/>
                  <a:gd name="T17" fmla="*/ 17 h 24"/>
                  <a:gd name="T18" fmla="*/ 24 w 28"/>
                  <a:gd name="T19" fmla="*/ 17 h 24"/>
                  <a:gd name="T20" fmla="*/ 27 w 28"/>
                  <a:gd name="T21" fmla="*/ 21 h 24"/>
                  <a:gd name="T22" fmla="*/ 28 w 28"/>
                  <a:gd name="T23" fmla="*/ 23 h 24"/>
                  <a:gd name="T24" fmla="*/ 27 w 28"/>
                  <a:gd name="T25" fmla="*/ 24 h 24"/>
                  <a:gd name="T26" fmla="*/ 27 w 28"/>
                  <a:gd name="T27" fmla="*/ 24 h 24"/>
                  <a:gd name="T28" fmla="*/ 24 w 28"/>
                  <a:gd name="T29" fmla="*/ 24 h 24"/>
                  <a:gd name="T30" fmla="*/ 21 w 28"/>
                  <a:gd name="T31" fmla="*/ 24 h 24"/>
                  <a:gd name="T32" fmla="*/ 17 w 28"/>
                  <a:gd name="T33" fmla="*/ 23 h 24"/>
                  <a:gd name="T34" fmla="*/ 14 w 28"/>
                  <a:gd name="T35" fmla="*/ 22 h 24"/>
                  <a:gd name="T36" fmla="*/ 14 w 28"/>
                  <a:gd name="T37" fmla="*/ 22 h 24"/>
                  <a:gd name="T38" fmla="*/ 10 w 28"/>
                  <a:gd name="T39" fmla="*/ 18 h 24"/>
                  <a:gd name="T40" fmla="*/ 5 w 28"/>
                  <a:gd name="T41" fmla="*/ 12 h 24"/>
                  <a:gd name="T42" fmla="*/ 5 w 28"/>
                  <a:gd name="T43" fmla="*/ 12 h 24"/>
                  <a:gd name="T44" fmla="*/ 1 w 28"/>
                  <a:gd name="T45" fmla="*/ 5 h 24"/>
                  <a:gd name="T46" fmla="*/ 0 w 28"/>
                  <a:gd name="T47" fmla="*/ 0 h 24"/>
                  <a:gd name="T48" fmla="*/ 0 w 28"/>
                  <a:gd name="T49" fmla="*/ 0 h 24"/>
                  <a:gd name="T50" fmla="*/ 1 w 28"/>
                  <a:gd name="T51" fmla="*/ 0 h 24"/>
                  <a:gd name="T52" fmla="*/ 2 w 28"/>
                  <a:gd name="T53" fmla="*/ 1 h 24"/>
                  <a:gd name="T54" fmla="*/ 4 w 28"/>
                  <a:gd name="T55" fmla="*/ 2 h 24"/>
                  <a:gd name="T56" fmla="*/ 4 w 28"/>
                  <a:gd name="T5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" h="24">
                    <a:moveTo>
                      <a:pt x="4" y="2"/>
                    </a:moveTo>
                    <a:lnTo>
                      <a:pt x="4" y="2"/>
                    </a:lnTo>
                    <a:lnTo>
                      <a:pt x="8" y="6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8" y="13"/>
                    </a:lnTo>
                    <a:lnTo>
                      <a:pt x="20" y="14"/>
                    </a:lnTo>
                    <a:lnTo>
                      <a:pt x="22" y="15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7" y="21"/>
                    </a:lnTo>
                    <a:lnTo>
                      <a:pt x="28" y="23"/>
                    </a:lnTo>
                    <a:lnTo>
                      <a:pt x="27" y="24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7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0" y="18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6" name="Freeform 23">
                <a:extLst>
                  <a:ext uri="{FF2B5EF4-FFF2-40B4-BE49-F238E27FC236}">
                    <a16:creationId xmlns:a16="http://schemas.microsoft.com/office/drawing/2014/main" id="{5D718F88-569A-4E0A-9BBC-B62E1D688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4" y="2930"/>
                <a:ext cx="39" cy="21"/>
              </a:xfrm>
              <a:custGeom>
                <a:avLst/>
                <a:gdLst>
                  <a:gd name="T0" fmla="*/ 16 w 39"/>
                  <a:gd name="T1" fmla="*/ 0 h 21"/>
                  <a:gd name="T2" fmla="*/ 16 w 39"/>
                  <a:gd name="T3" fmla="*/ 0 h 21"/>
                  <a:gd name="T4" fmla="*/ 12 w 39"/>
                  <a:gd name="T5" fmla="*/ 2 h 21"/>
                  <a:gd name="T6" fmla="*/ 8 w 39"/>
                  <a:gd name="T7" fmla="*/ 4 h 21"/>
                  <a:gd name="T8" fmla="*/ 4 w 39"/>
                  <a:gd name="T9" fmla="*/ 7 h 21"/>
                  <a:gd name="T10" fmla="*/ 4 w 39"/>
                  <a:gd name="T11" fmla="*/ 7 h 21"/>
                  <a:gd name="T12" fmla="*/ 2 w 39"/>
                  <a:gd name="T13" fmla="*/ 10 h 21"/>
                  <a:gd name="T14" fmla="*/ 1 w 39"/>
                  <a:gd name="T15" fmla="*/ 12 h 21"/>
                  <a:gd name="T16" fmla="*/ 0 w 39"/>
                  <a:gd name="T17" fmla="*/ 14 h 21"/>
                  <a:gd name="T18" fmla="*/ 0 w 39"/>
                  <a:gd name="T19" fmla="*/ 14 h 21"/>
                  <a:gd name="T20" fmla="*/ 0 w 39"/>
                  <a:gd name="T21" fmla="*/ 16 h 21"/>
                  <a:gd name="T22" fmla="*/ 2 w 39"/>
                  <a:gd name="T23" fmla="*/ 18 h 21"/>
                  <a:gd name="T24" fmla="*/ 4 w 39"/>
                  <a:gd name="T25" fmla="*/ 20 h 21"/>
                  <a:gd name="T26" fmla="*/ 8 w 39"/>
                  <a:gd name="T27" fmla="*/ 21 h 21"/>
                  <a:gd name="T28" fmla="*/ 8 w 39"/>
                  <a:gd name="T29" fmla="*/ 21 h 21"/>
                  <a:gd name="T30" fmla="*/ 13 w 39"/>
                  <a:gd name="T31" fmla="*/ 20 h 21"/>
                  <a:gd name="T32" fmla="*/ 17 w 39"/>
                  <a:gd name="T33" fmla="*/ 19 h 21"/>
                  <a:gd name="T34" fmla="*/ 23 w 39"/>
                  <a:gd name="T35" fmla="*/ 16 h 21"/>
                  <a:gd name="T36" fmla="*/ 23 w 39"/>
                  <a:gd name="T37" fmla="*/ 16 h 21"/>
                  <a:gd name="T38" fmla="*/ 25 w 39"/>
                  <a:gd name="T39" fmla="*/ 13 h 21"/>
                  <a:gd name="T40" fmla="*/ 27 w 39"/>
                  <a:gd name="T41" fmla="*/ 11 h 21"/>
                  <a:gd name="T42" fmla="*/ 30 w 39"/>
                  <a:gd name="T43" fmla="*/ 10 h 21"/>
                  <a:gd name="T44" fmla="*/ 30 w 39"/>
                  <a:gd name="T45" fmla="*/ 10 h 21"/>
                  <a:gd name="T46" fmla="*/ 33 w 39"/>
                  <a:gd name="T47" fmla="*/ 11 h 21"/>
                  <a:gd name="T48" fmla="*/ 35 w 39"/>
                  <a:gd name="T49" fmla="*/ 11 h 21"/>
                  <a:gd name="T50" fmla="*/ 37 w 39"/>
                  <a:gd name="T51" fmla="*/ 12 h 21"/>
                  <a:gd name="T52" fmla="*/ 38 w 39"/>
                  <a:gd name="T53" fmla="*/ 11 h 21"/>
                  <a:gd name="T54" fmla="*/ 38 w 39"/>
                  <a:gd name="T55" fmla="*/ 11 h 21"/>
                  <a:gd name="T56" fmla="*/ 39 w 39"/>
                  <a:gd name="T57" fmla="*/ 9 h 21"/>
                  <a:gd name="T58" fmla="*/ 39 w 39"/>
                  <a:gd name="T59" fmla="*/ 7 h 21"/>
                  <a:gd name="T60" fmla="*/ 39 w 39"/>
                  <a:gd name="T61" fmla="*/ 6 h 21"/>
                  <a:gd name="T62" fmla="*/ 37 w 39"/>
                  <a:gd name="T63" fmla="*/ 4 h 21"/>
                  <a:gd name="T64" fmla="*/ 37 w 39"/>
                  <a:gd name="T65" fmla="*/ 4 h 21"/>
                  <a:gd name="T66" fmla="*/ 22 w 39"/>
                  <a:gd name="T67" fmla="*/ 0 h 21"/>
                  <a:gd name="T68" fmla="*/ 22 w 39"/>
                  <a:gd name="T69" fmla="*/ 0 h 21"/>
                  <a:gd name="T70" fmla="*/ 16 w 39"/>
                  <a:gd name="T71" fmla="*/ 0 h 21"/>
                  <a:gd name="T72" fmla="*/ 16 w 39"/>
                  <a:gd name="T7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" h="21">
                    <a:moveTo>
                      <a:pt x="16" y="0"/>
                    </a:moveTo>
                    <a:lnTo>
                      <a:pt x="16" y="0"/>
                    </a:lnTo>
                    <a:lnTo>
                      <a:pt x="12" y="2"/>
                    </a:lnTo>
                    <a:lnTo>
                      <a:pt x="8" y="4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1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13" y="20"/>
                    </a:lnTo>
                    <a:lnTo>
                      <a:pt x="17" y="19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5" y="13"/>
                    </a:lnTo>
                    <a:lnTo>
                      <a:pt x="27" y="11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3" y="11"/>
                    </a:lnTo>
                    <a:lnTo>
                      <a:pt x="35" y="11"/>
                    </a:lnTo>
                    <a:lnTo>
                      <a:pt x="37" y="12"/>
                    </a:lnTo>
                    <a:lnTo>
                      <a:pt x="38" y="11"/>
                    </a:lnTo>
                    <a:lnTo>
                      <a:pt x="38" y="11"/>
                    </a:lnTo>
                    <a:lnTo>
                      <a:pt x="39" y="9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7" name="Freeform 24">
                <a:extLst>
                  <a:ext uri="{FF2B5EF4-FFF2-40B4-BE49-F238E27FC236}">
                    <a16:creationId xmlns:a16="http://schemas.microsoft.com/office/drawing/2014/main" id="{2DFCCDF4-B69D-45A9-BB82-14A574FE2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" y="2688"/>
                <a:ext cx="15" cy="13"/>
              </a:xfrm>
              <a:custGeom>
                <a:avLst/>
                <a:gdLst>
                  <a:gd name="T0" fmla="*/ 14 w 15"/>
                  <a:gd name="T1" fmla="*/ 2 h 13"/>
                  <a:gd name="T2" fmla="*/ 14 w 15"/>
                  <a:gd name="T3" fmla="*/ 2 h 13"/>
                  <a:gd name="T4" fmla="*/ 15 w 15"/>
                  <a:gd name="T5" fmla="*/ 5 h 13"/>
                  <a:gd name="T6" fmla="*/ 15 w 15"/>
                  <a:gd name="T7" fmla="*/ 7 h 13"/>
                  <a:gd name="T8" fmla="*/ 15 w 15"/>
                  <a:gd name="T9" fmla="*/ 9 h 13"/>
                  <a:gd name="T10" fmla="*/ 15 w 15"/>
                  <a:gd name="T11" fmla="*/ 9 h 13"/>
                  <a:gd name="T12" fmla="*/ 14 w 15"/>
                  <a:gd name="T13" fmla="*/ 11 h 13"/>
                  <a:gd name="T14" fmla="*/ 12 w 15"/>
                  <a:gd name="T15" fmla="*/ 13 h 13"/>
                  <a:gd name="T16" fmla="*/ 11 w 15"/>
                  <a:gd name="T17" fmla="*/ 13 h 13"/>
                  <a:gd name="T18" fmla="*/ 8 w 15"/>
                  <a:gd name="T19" fmla="*/ 12 h 13"/>
                  <a:gd name="T20" fmla="*/ 8 w 15"/>
                  <a:gd name="T21" fmla="*/ 12 h 13"/>
                  <a:gd name="T22" fmla="*/ 3 w 15"/>
                  <a:gd name="T23" fmla="*/ 11 h 13"/>
                  <a:gd name="T24" fmla="*/ 1 w 15"/>
                  <a:gd name="T25" fmla="*/ 10 h 13"/>
                  <a:gd name="T26" fmla="*/ 0 w 15"/>
                  <a:gd name="T27" fmla="*/ 9 h 13"/>
                  <a:gd name="T28" fmla="*/ 0 w 15"/>
                  <a:gd name="T29" fmla="*/ 9 h 13"/>
                  <a:gd name="T30" fmla="*/ 0 w 15"/>
                  <a:gd name="T31" fmla="*/ 4 h 13"/>
                  <a:gd name="T32" fmla="*/ 2 w 15"/>
                  <a:gd name="T33" fmla="*/ 1 h 13"/>
                  <a:gd name="T34" fmla="*/ 3 w 15"/>
                  <a:gd name="T35" fmla="*/ 0 h 13"/>
                  <a:gd name="T36" fmla="*/ 5 w 15"/>
                  <a:gd name="T37" fmla="*/ 0 h 13"/>
                  <a:gd name="T38" fmla="*/ 5 w 15"/>
                  <a:gd name="T39" fmla="*/ 0 h 13"/>
                  <a:gd name="T40" fmla="*/ 8 w 15"/>
                  <a:gd name="T41" fmla="*/ 0 h 13"/>
                  <a:gd name="T42" fmla="*/ 11 w 15"/>
                  <a:gd name="T43" fmla="*/ 1 h 13"/>
                  <a:gd name="T44" fmla="*/ 14 w 15"/>
                  <a:gd name="T45" fmla="*/ 2 h 13"/>
                  <a:gd name="T46" fmla="*/ 14 w 15"/>
                  <a:gd name="T47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" h="13">
                    <a:moveTo>
                      <a:pt x="14" y="2"/>
                    </a:moveTo>
                    <a:lnTo>
                      <a:pt x="14" y="2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4" y="11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3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1" y="1"/>
                    </a:lnTo>
                    <a:lnTo>
                      <a:pt x="14" y="2"/>
                    </a:lnTo>
                    <a:lnTo>
                      <a:pt x="14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8" name="Freeform 25">
                <a:extLst>
                  <a:ext uri="{FF2B5EF4-FFF2-40B4-BE49-F238E27FC236}">
                    <a16:creationId xmlns:a16="http://schemas.microsoft.com/office/drawing/2014/main" id="{AB68894E-8F39-44F9-8246-8C436EE27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1805"/>
                <a:ext cx="23" cy="13"/>
              </a:xfrm>
              <a:custGeom>
                <a:avLst/>
                <a:gdLst>
                  <a:gd name="T0" fmla="*/ 12 w 23"/>
                  <a:gd name="T1" fmla="*/ 0 h 13"/>
                  <a:gd name="T2" fmla="*/ 12 w 23"/>
                  <a:gd name="T3" fmla="*/ 0 h 13"/>
                  <a:gd name="T4" fmla="*/ 17 w 23"/>
                  <a:gd name="T5" fmla="*/ 3 h 13"/>
                  <a:gd name="T6" fmla="*/ 20 w 23"/>
                  <a:gd name="T7" fmla="*/ 4 h 13"/>
                  <a:gd name="T8" fmla="*/ 22 w 23"/>
                  <a:gd name="T9" fmla="*/ 6 h 13"/>
                  <a:gd name="T10" fmla="*/ 23 w 23"/>
                  <a:gd name="T11" fmla="*/ 8 h 13"/>
                  <a:gd name="T12" fmla="*/ 23 w 23"/>
                  <a:gd name="T13" fmla="*/ 8 h 13"/>
                  <a:gd name="T14" fmla="*/ 23 w 23"/>
                  <a:gd name="T15" fmla="*/ 10 h 13"/>
                  <a:gd name="T16" fmla="*/ 22 w 23"/>
                  <a:gd name="T17" fmla="*/ 11 h 13"/>
                  <a:gd name="T18" fmla="*/ 20 w 23"/>
                  <a:gd name="T19" fmla="*/ 11 h 13"/>
                  <a:gd name="T20" fmla="*/ 17 w 23"/>
                  <a:gd name="T21" fmla="*/ 11 h 13"/>
                  <a:gd name="T22" fmla="*/ 17 w 23"/>
                  <a:gd name="T23" fmla="*/ 11 h 13"/>
                  <a:gd name="T24" fmla="*/ 11 w 23"/>
                  <a:gd name="T25" fmla="*/ 10 h 13"/>
                  <a:gd name="T26" fmla="*/ 9 w 23"/>
                  <a:gd name="T27" fmla="*/ 10 h 13"/>
                  <a:gd name="T28" fmla="*/ 7 w 23"/>
                  <a:gd name="T29" fmla="*/ 11 h 13"/>
                  <a:gd name="T30" fmla="*/ 7 w 23"/>
                  <a:gd name="T31" fmla="*/ 11 h 13"/>
                  <a:gd name="T32" fmla="*/ 5 w 23"/>
                  <a:gd name="T33" fmla="*/ 13 h 13"/>
                  <a:gd name="T34" fmla="*/ 3 w 23"/>
                  <a:gd name="T35" fmla="*/ 13 h 13"/>
                  <a:gd name="T36" fmla="*/ 1 w 23"/>
                  <a:gd name="T37" fmla="*/ 13 h 13"/>
                  <a:gd name="T38" fmla="*/ 0 w 23"/>
                  <a:gd name="T39" fmla="*/ 11 h 13"/>
                  <a:gd name="T40" fmla="*/ 0 w 23"/>
                  <a:gd name="T41" fmla="*/ 11 h 13"/>
                  <a:gd name="T42" fmla="*/ 1 w 23"/>
                  <a:gd name="T43" fmla="*/ 6 h 13"/>
                  <a:gd name="T44" fmla="*/ 1 w 23"/>
                  <a:gd name="T45" fmla="*/ 4 h 13"/>
                  <a:gd name="T46" fmla="*/ 2 w 23"/>
                  <a:gd name="T47" fmla="*/ 3 h 13"/>
                  <a:gd name="T48" fmla="*/ 2 w 23"/>
                  <a:gd name="T49" fmla="*/ 3 h 13"/>
                  <a:gd name="T50" fmla="*/ 8 w 23"/>
                  <a:gd name="T51" fmla="*/ 0 h 13"/>
                  <a:gd name="T52" fmla="*/ 8 w 23"/>
                  <a:gd name="T53" fmla="*/ 0 h 13"/>
                  <a:gd name="T54" fmla="*/ 11 w 23"/>
                  <a:gd name="T55" fmla="*/ 0 h 13"/>
                  <a:gd name="T56" fmla="*/ 12 w 23"/>
                  <a:gd name="T57" fmla="*/ 0 h 13"/>
                  <a:gd name="T58" fmla="*/ 12 w 23"/>
                  <a:gd name="T5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3" h="13">
                    <a:moveTo>
                      <a:pt x="12" y="0"/>
                    </a:moveTo>
                    <a:lnTo>
                      <a:pt x="12" y="0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2" y="6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0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5" y="13"/>
                    </a:lnTo>
                    <a:lnTo>
                      <a:pt x="3" y="13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9" name="Freeform 26">
                <a:extLst>
                  <a:ext uri="{FF2B5EF4-FFF2-40B4-BE49-F238E27FC236}">
                    <a16:creationId xmlns:a16="http://schemas.microsoft.com/office/drawing/2014/main" id="{BA1DBC6F-CFBB-47F3-B503-FB7F18707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8" y="1510"/>
                <a:ext cx="39" cy="40"/>
              </a:xfrm>
              <a:custGeom>
                <a:avLst/>
                <a:gdLst>
                  <a:gd name="T0" fmla="*/ 25 w 25"/>
                  <a:gd name="T1" fmla="*/ 13 h 25"/>
                  <a:gd name="T2" fmla="*/ 25 w 25"/>
                  <a:gd name="T3" fmla="*/ 13 h 25"/>
                  <a:gd name="T4" fmla="*/ 24 w 25"/>
                  <a:gd name="T5" fmla="*/ 18 h 25"/>
                  <a:gd name="T6" fmla="*/ 22 w 25"/>
                  <a:gd name="T7" fmla="*/ 22 h 25"/>
                  <a:gd name="T8" fmla="*/ 17 w 25"/>
                  <a:gd name="T9" fmla="*/ 24 h 25"/>
                  <a:gd name="T10" fmla="*/ 13 w 25"/>
                  <a:gd name="T11" fmla="*/ 25 h 25"/>
                  <a:gd name="T12" fmla="*/ 13 w 25"/>
                  <a:gd name="T13" fmla="*/ 25 h 25"/>
                  <a:gd name="T14" fmla="*/ 8 w 25"/>
                  <a:gd name="T15" fmla="*/ 24 h 25"/>
                  <a:gd name="T16" fmla="*/ 4 w 25"/>
                  <a:gd name="T17" fmla="*/ 22 h 25"/>
                  <a:gd name="T18" fmla="*/ 1 w 25"/>
                  <a:gd name="T19" fmla="*/ 18 h 25"/>
                  <a:gd name="T20" fmla="*/ 0 w 25"/>
                  <a:gd name="T21" fmla="*/ 13 h 25"/>
                  <a:gd name="T22" fmla="*/ 0 w 25"/>
                  <a:gd name="T23" fmla="*/ 13 h 25"/>
                  <a:gd name="T24" fmla="*/ 1 w 25"/>
                  <a:gd name="T25" fmla="*/ 8 h 25"/>
                  <a:gd name="T26" fmla="*/ 4 w 25"/>
                  <a:gd name="T27" fmla="*/ 4 h 25"/>
                  <a:gd name="T28" fmla="*/ 8 w 25"/>
                  <a:gd name="T29" fmla="*/ 1 h 25"/>
                  <a:gd name="T30" fmla="*/ 13 w 25"/>
                  <a:gd name="T31" fmla="*/ 0 h 25"/>
                  <a:gd name="T32" fmla="*/ 13 w 25"/>
                  <a:gd name="T33" fmla="*/ 0 h 25"/>
                  <a:gd name="T34" fmla="*/ 17 w 25"/>
                  <a:gd name="T35" fmla="*/ 1 h 25"/>
                  <a:gd name="T36" fmla="*/ 22 w 25"/>
                  <a:gd name="T37" fmla="*/ 4 h 25"/>
                  <a:gd name="T38" fmla="*/ 24 w 25"/>
                  <a:gd name="T39" fmla="*/ 8 h 25"/>
                  <a:gd name="T40" fmla="*/ 25 w 25"/>
                  <a:gd name="T41" fmla="*/ 13 h 25"/>
                  <a:gd name="T42" fmla="*/ 25 w 25"/>
                  <a:gd name="T4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25">
                    <a:moveTo>
                      <a:pt x="25" y="13"/>
                    </a:moveTo>
                    <a:lnTo>
                      <a:pt x="25" y="13"/>
                    </a:lnTo>
                    <a:lnTo>
                      <a:pt x="24" y="18"/>
                    </a:lnTo>
                    <a:lnTo>
                      <a:pt x="22" y="22"/>
                    </a:lnTo>
                    <a:lnTo>
                      <a:pt x="17" y="24"/>
                    </a:lnTo>
                    <a:lnTo>
                      <a:pt x="13" y="25"/>
                    </a:lnTo>
                    <a:lnTo>
                      <a:pt x="13" y="25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1" y="18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8"/>
                    </a:lnTo>
                    <a:lnTo>
                      <a:pt x="4" y="4"/>
                    </a:lnTo>
                    <a:lnTo>
                      <a:pt x="8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7" y="1"/>
                    </a:lnTo>
                    <a:lnTo>
                      <a:pt x="22" y="4"/>
                    </a:lnTo>
                    <a:lnTo>
                      <a:pt x="24" y="8"/>
                    </a:lnTo>
                    <a:lnTo>
                      <a:pt x="25" y="13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1" name="Freeform 28">
                <a:extLst>
                  <a:ext uri="{FF2B5EF4-FFF2-40B4-BE49-F238E27FC236}">
                    <a16:creationId xmlns:a16="http://schemas.microsoft.com/office/drawing/2014/main" id="{CD33990F-E0A6-4A54-A345-301B3F5CD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" y="902"/>
                <a:ext cx="18" cy="20"/>
              </a:xfrm>
              <a:custGeom>
                <a:avLst/>
                <a:gdLst>
                  <a:gd name="T0" fmla="*/ 15 w 18"/>
                  <a:gd name="T1" fmla="*/ 2 h 20"/>
                  <a:gd name="T2" fmla="*/ 18 w 18"/>
                  <a:gd name="T3" fmla="*/ 2 h 20"/>
                  <a:gd name="T4" fmla="*/ 18 w 18"/>
                  <a:gd name="T5" fmla="*/ 0 h 20"/>
                  <a:gd name="T6" fmla="*/ 12 w 18"/>
                  <a:gd name="T7" fmla="*/ 0 h 20"/>
                  <a:gd name="T8" fmla="*/ 12 w 18"/>
                  <a:gd name="T9" fmla="*/ 13 h 20"/>
                  <a:gd name="T10" fmla="*/ 12 w 18"/>
                  <a:gd name="T11" fmla="*/ 13 h 20"/>
                  <a:gd name="T12" fmla="*/ 12 w 18"/>
                  <a:gd name="T13" fmla="*/ 15 h 20"/>
                  <a:gd name="T14" fmla="*/ 12 w 18"/>
                  <a:gd name="T15" fmla="*/ 15 h 20"/>
                  <a:gd name="T16" fmla="*/ 11 w 18"/>
                  <a:gd name="T17" fmla="*/ 17 h 20"/>
                  <a:gd name="T18" fmla="*/ 11 w 18"/>
                  <a:gd name="T19" fmla="*/ 17 h 20"/>
                  <a:gd name="T20" fmla="*/ 9 w 18"/>
                  <a:gd name="T21" fmla="*/ 17 h 20"/>
                  <a:gd name="T22" fmla="*/ 9 w 18"/>
                  <a:gd name="T23" fmla="*/ 17 h 20"/>
                  <a:gd name="T24" fmla="*/ 7 w 18"/>
                  <a:gd name="T25" fmla="*/ 18 h 20"/>
                  <a:gd name="T26" fmla="*/ 7 w 18"/>
                  <a:gd name="T27" fmla="*/ 18 h 20"/>
                  <a:gd name="T28" fmla="*/ 5 w 18"/>
                  <a:gd name="T29" fmla="*/ 17 h 20"/>
                  <a:gd name="T30" fmla="*/ 5 w 18"/>
                  <a:gd name="T31" fmla="*/ 17 h 20"/>
                  <a:gd name="T32" fmla="*/ 4 w 18"/>
                  <a:gd name="T33" fmla="*/ 17 h 20"/>
                  <a:gd name="T34" fmla="*/ 4 w 18"/>
                  <a:gd name="T35" fmla="*/ 17 h 20"/>
                  <a:gd name="T36" fmla="*/ 3 w 18"/>
                  <a:gd name="T37" fmla="*/ 15 h 20"/>
                  <a:gd name="T38" fmla="*/ 3 w 18"/>
                  <a:gd name="T39" fmla="*/ 15 h 20"/>
                  <a:gd name="T40" fmla="*/ 2 w 18"/>
                  <a:gd name="T41" fmla="*/ 13 h 20"/>
                  <a:gd name="T42" fmla="*/ 2 w 18"/>
                  <a:gd name="T43" fmla="*/ 0 h 20"/>
                  <a:gd name="T44" fmla="*/ 0 w 18"/>
                  <a:gd name="T45" fmla="*/ 0 h 20"/>
                  <a:gd name="T46" fmla="*/ 0 w 18"/>
                  <a:gd name="T47" fmla="*/ 13 h 20"/>
                  <a:gd name="T48" fmla="*/ 0 w 18"/>
                  <a:gd name="T49" fmla="*/ 13 h 20"/>
                  <a:gd name="T50" fmla="*/ 0 w 18"/>
                  <a:gd name="T51" fmla="*/ 16 h 20"/>
                  <a:gd name="T52" fmla="*/ 0 w 18"/>
                  <a:gd name="T53" fmla="*/ 16 h 20"/>
                  <a:gd name="T54" fmla="*/ 2 w 18"/>
                  <a:gd name="T55" fmla="*/ 18 h 20"/>
                  <a:gd name="T56" fmla="*/ 2 w 18"/>
                  <a:gd name="T57" fmla="*/ 18 h 20"/>
                  <a:gd name="T58" fmla="*/ 4 w 18"/>
                  <a:gd name="T59" fmla="*/ 20 h 20"/>
                  <a:gd name="T60" fmla="*/ 4 w 18"/>
                  <a:gd name="T61" fmla="*/ 20 h 20"/>
                  <a:gd name="T62" fmla="*/ 7 w 18"/>
                  <a:gd name="T63" fmla="*/ 20 h 20"/>
                  <a:gd name="T64" fmla="*/ 7 w 18"/>
                  <a:gd name="T65" fmla="*/ 20 h 20"/>
                  <a:gd name="T66" fmla="*/ 10 w 18"/>
                  <a:gd name="T67" fmla="*/ 20 h 20"/>
                  <a:gd name="T68" fmla="*/ 10 w 18"/>
                  <a:gd name="T69" fmla="*/ 20 h 20"/>
                  <a:gd name="T70" fmla="*/ 13 w 18"/>
                  <a:gd name="T71" fmla="*/ 18 h 20"/>
                  <a:gd name="T72" fmla="*/ 13 w 18"/>
                  <a:gd name="T73" fmla="*/ 18 h 20"/>
                  <a:gd name="T74" fmla="*/ 14 w 18"/>
                  <a:gd name="T75" fmla="*/ 16 h 20"/>
                  <a:gd name="T76" fmla="*/ 14 w 18"/>
                  <a:gd name="T77" fmla="*/ 16 h 20"/>
                  <a:gd name="T78" fmla="*/ 15 w 18"/>
                  <a:gd name="T79" fmla="*/ 13 h 20"/>
                  <a:gd name="T80" fmla="*/ 15 w 18"/>
                  <a:gd name="T81" fmla="*/ 2 h 20"/>
                  <a:gd name="T82" fmla="*/ 15 w 18"/>
                  <a:gd name="T83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" h="20">
                    <a:moveTo>
                      <a:pt x="15" y="2"/>
                    </a:moveTo>
                    <a:lnTo>
                      <a:pt x="18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3"/>
                    </a:lnTo>
                    <a:lnTo>
                      <a:pt x="15" y="2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2" name="Freeform 29">
                <a:extLst>
                  <a:ext uri="{FF2B5EF4-FFF2-40B4-BE49-F238E27FC236}">
                    <a16:creationId xmlns:a16="http://schemas.microsoft.com/office/drawing/2014/main" id="{11F4AA6C-74D6-435B-8BF3-1047FB418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" y="90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2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4 h 15"/>
                  <a:gd name="T46" fmla="*/ 3 w 20"/>
                  <a:gd name="T47" fmla="*/ 15 h 15"/>
                  <a:gd name="T48" fmla="*/ 5 w 20"/>
                  <a:gd name="T49" fmla="*/ 15 h 15"/>
                  <a:gd name="T50" fmla="*/ 8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4 h 15"/>
                  <a:gd name="T62" fmla="*/ 17 w 20"/>
                  <a:gd name="T63" fmla="*/ 14 h 15"/>
                  <a:gd name="T64" fmla="*/ 18 w 20"/>
                  <a:gd name="T65" fmla="*/ 13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3" name="Freeform 30">
                <a:extLst>
                  <a:ext uri="{FF2B5EF4-FFF2-40B4-BE49-F238E27FC236}">
                    <a16:creationId xmlns:a16="http://schemas.microsoft.com/office/drawing/2014/main" id="{F8046A73-1E14-42FC-8849-6E7334787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" y="907"/>
                <a:ext cx="7" cy="21"/>
              </a:xfrm>
              <a:custGeom>
                <a:avLst/>
                <a:gdLst>
                  <a:gd name="T0" fmla="*/ 0 w 7"/>
                  <a:gd name="T1" fmla="*/ 20 h 21"/>
                  <a:gd name="T2" fmla="*/ 0 w 7"/>
                  <a:gd name="T3" fmla="*/ 20 h 21"/>
                  <a:gd name="T4" fmla="*/ 1 w 7"/>
                  <a:gd name="T5" fmla="*/ 20 h 21"/>
                  <a:gd name="T6" fmla="*/ 1 w 7"/>
                  <a:gd name="T7" fmla="*/ 20 h 21"/>
                  <a:gd name="T8" fmla="*/ 2 w 7"/>
                  <a:gd name="T9" fmla="*/ 21 h 21"/>
                  <a:gd name="T10" fmla="*/ 2 w 7"/>
                  <a:gd name="T11" fmla="*/ 21 h 21"/>
                  <a:gd name="T12" fmla="*/ 4 w 7"/>
                  <a:gd name="T13" fmla="*/ 20 h 21"/>
                  <a:gd name="T14" fmla="*/ 4 w 7"/>
                  <a:gd name="T15" fmla="*/ 20 h 21"/>
                  <a:gd name="T16" fmla="*/ 5 w 7"/>
                  <a:gd name="T17" fmla="*/ 19 h 21"/>
                  <a:gd name="T18" fmla="*/ 5 w 7"/>
                  <a:gd name="T19" fmla="*/ 19 h 21"/>
                  <a:gd name="T20" fmla="*/ 6 w 7"/>
                  <a:gd name="T21" fmla="*/ 18 h 21"/>
                  <a:gd name="T22" fmla="*/ 6 w 7"/>
                  <a:gd name="T23" fmla="*/ 18 h 21"/>
                  <a:gd name="T24" fmla="*/ 7 w 7"/>
                  <a:gd name="T25" fmla="*/ 15 h 21"/>
                  <a:gd name="T26" fmla="*/ 7 w 7"/>
                  <a:gd name="T27" fmla="*/ 0 h 21"/>
                  <a:gd name="T28" fmla="*/ 4 w 7"/>
                  <a:gd name="T29" fmla="*/ 0 h 21"/>
                  <a:gd name="T30" fmla="*/ 4 w 7"/>
                  <a:gd name="T31" fmla="*/ 15 h 21"/>
                  <a:gd name="T32" fmla="*/ 4 w 7"/>
                  <a:gd name="T33" fmla="*/ 15 h 21"/>
                  <a:gd name="T34" fmla="*/ 4 w 7"/>
                  <a:gd name="T35" fmla="*/ 17 h 21"/>
                  <a:gd name="T36" fmla="*/ 4 w 7"/>
                  <a:gd name="T37" fmla="*/ 17 h 21"/>
                  <a:gd name="T38" fmla="*/ 4 w 7"/>
                  <a:gd name="T39" fmla="*/ 18 h 21"/>
                  <a:gd name="T40" fmla="*/ 4 w 7"/>
                  <a:gd name="T41" fmla="*/ 18 h 21"/>
                  <a:gd name="T42" fmla="*/ 3 w 7"/>
                  <a:gd name="T43" fmla="*/ 18 h 21"/>
                  <a:gd name="T44" fmla="*/ 3 w 7"/>
                  <a:gd name="T45" fmla="*/ 18 h 21"/>
                  <a:gd name="T46" fmla="*/ 2 w 7"/>
                  <a:gd name="T47" fmla="*/ 18 h 21"/>
                  <a:gd name="T48" fmla="*/ 2 w 7"/>
                  <a:gd name="T49" fmla="*/ 18 h 21"/>
                  <a:gd name="T50" fmla="*/ 1 w 7"/>
                  <a:gd name="T51" fmla="*/ 18 h 21"/>
                  <a:gd name="T52" fmla="*/ 1 w 7"/>
                  <a:gd name="T53" fmla="*/ 18 h 21"/>
                  <a:gd name="T54" fmla="*/ 0 w 7"/>
                  <a:gd name="T55" fmla="*/ 18 h 21"/>
                  <a:gd name="T56" fmla="*/ 0 w 7"/>
                  <a:gd name="T57" fmla="*/ 20 h 21"/>
                  <a:gd name="T58" fmla="*/ 0 w 7"/>
                  <a:gd name="T5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" h="21">
                    <a:moveTo>
                      <a:pt x="0" y="20"/>
                    </a:moveTo>
                    <a:lnTo>
                      <a:pt x="0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4" name="Freeform 31">
                <a:extLst>
                  <a:ext uri="{FF2B5EF4-FFF2-40B4-BE49-F238E27FC236}">
                    <a16:creationId xmlns:a16="http://schemas.microsoft.com/office/drawing/2014/main" id="{FD972471-5AC2-4616-81AF-4094CFF90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902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3 w 12"/>
                  <a:gd name="T3" fmla="*/ 25 h 25"/>
                  <a:gd name="T4" fmla="*/ 3 w 12"/>
                  <a:gd name="T5" fmla="*/ 8 h 25"/>
                  <a:gd name="T6" fmla="*/ 3 w 12"/>
                  <a:gd name="T7" fmla="*/ 8 h 25"/>
                  <a:gd name="T8" fmla="*/ 3 w 12"/>
                  <a:gd name="T9" fmla="*/ 8 h 25"/>
                  <a:gd name="T10" fmla="*/ 3 w 12"/>
                  <a:gd name="T11" fmla="*/ 8 h 25"/>
                  <a:gd name="T12" fmla="*/ 4 w 12"/>
                  <a:gd name="T13" fmla="*/ 7 h 25"/>
                  <a:gd name="T14" fmla="*/ 4 w 12"/>
                  <a:gd name="T15" fmla="*/ 7 h 25"/>
                  <a:gd name="T16" fmla="*/ 5 w 12"/>
                  <a:gd name="T17" fmla="*/ 7 h 25"/>
                  <a:gd name="T18" fmla="*/ 5 w 12"/>
                  <a:gd name="T19" fmla="*/ 7 h 25"/>
                  <a:gd name="T20" fmla="*/ 6 w 12"/>
                  <a:gd name="T21" fmla="*/ 7 h 25"/>
                  <a:gd name="T22" fmla="*/ 6 w 12"/>
                  <a:gd name="T23" fmla="*/ 7 h 25"/>
                  <a:gd name="T24" fmla="*/ 8 w 12"/>
                  <a:gd name="T25" fmla="*/ 7 h 25"/>
                  <a:gd name="T26" fmla="*/ 8 w 12"/>
                  <a:gd name="T27" fmla="*/ 7 h 25"/>
                  <a:gd name="T28" fmla="*/ 9 w 12"/>
                  <a:gd name="T29" fmla="*/ 8 h 25"/>
                  <a:gd name="T30" fmla="*/ 9 w 12"/>
                  <a:gd name="T31" fmla="*/ 8 h 25"/>
                  <a:gd name="T32" fmla="*/ 9 w 12"/>
                  <a:gd name="T33" fmla="*/ 9 h 25"/>
                  <a:gd name="T34" fmla="*/ 9 w 12"/>
                  <a:gd name="T35" fmla="*/ 9 h 25"/>
                  <a:gd name="T36" fmla="*/ 9 w 12"/>
                  <a:gd name="T37" fmla="*/ 10 h 25"/>
                  <a:gd name="T38" fmla="*/ 9 w 12"/>
                  <a:gd name="T39" fmla="*/ 20 h 25"/>
                  <a:gd name="T40" fmla="*/ 12 w 12"/>
                  <a:gd name="T41" fmla="*/ 20 h 25"/>
                  <a:gd name="T42" fmla="*/ 12 w 12"/>
                  <a:gd name="T43" fmla="*/ 10 h 25"/>
                  <a:gd name="T44" fmla="*/ 12 w 12"/>
                  <a:gd name="T45" fmla="*/ 10 h 25"/>
                  <a:gd name="T46" fmla="*/ 11 w 12"/>
                  <a:gd name="T47" fmla="*/ 8 h 25"/>
                  <a:gd name="T48" fmla="*/ 10 w 12"/>
                  <a:gd name="T49" fmla="*/ 6 h 25"/>
                  <a:gd name="T50" fmla="*/ 10 w 12"/>
                  <a:gd name="T51" fmla="*/ 6 h 25"/>
                  <a:gd name="T52" fmla="*/ 9 w 12"/>
                  <a:gd name="T53" fmla="*/ 5 h 25"/>
                  <a:gd name="T54" fmla="*/ 7 w 12"/>
                  <a:gd name="T55" fmla="*/ 5 h 25"/>
                  <a:gd name="T56" fmla="*/ 7 w 12"/>
                  <a:gd name="T57" fmla="*/ 5 h 25"/>
                  <a:gd name="T58" fmla="*/ 6 w 12"/>
                  <a:gd name="T59" fmla="*/ 5 h 25"/>
                  <a:gd name="T60" fmla="*/ 6 w 12"/>
                  <a:gd name="T61" fmla="*/ 5 h 25"/>
                  <a:gd name="T62" fmla="*/ 4 w 12"/>
                  <a:gd name="T63" fmla="*/ 5 h 25"/>
                  <a:gd name="T64" fmla="*/ 4 w 12"/>
                  <a:gd name="T65" fmla="*/ 5 h 25"/>
                  <a:gd name="T66" fmla="*/ 3 w 12"/>
                  <a:gd name="T67" fmla="*/ 6 h 25"/>
                  <a:gd name="T68" fmla="*/ 3 w 12"/>
                  <a:gd name="T69" fmla="*/ 6 h 25"/>
                  <a:gd name="T70" fmla="*/ 3 w 12"/>
                  <a:gd name="T71" fmla="*/ 6 h 25"/>
                  <a:gd name="T72" fmla="*/ 3 w 12"/>
                  <a:gd name="T73" fmla="*/ 0 h 25"/>
                  <a:gd name="T74" fmla="*/ 0 w 12"/>
                  <a:gd name="T75" fmla="*/ 0 h 25"/>
                  <a:gd name="T76" fmla="*/ 0 w 12"/>
                  <a:gd name="T77" fmla="*/ 25 h 25"/>
                  <a:gd name="T78" fmla="*/ 0 w 12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3" y="25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0"/>
                    </a:lnTo>
                    <a:lnTo>
                      <a:pt x="9" y="20"/>
                    </a:lnTo>
                    <a:lnTo>
                      <a:pt x="12" y="2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8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5" name="Freeform 32">
                <a:extLst>
                  <a:ext uri="{FF2B5EF4-FFF2-40B4-BE49-F238E27FC236}">
                    <a16:creationId xmlns:a16="http://schemas.microsoft.com/office/drawing/2014/main" id="{3B54B010-C9F7-412F-8D32-B554D3F47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" y="907"/>
                <a:ext cx="12" cy="15"/>
              </a:xfrm>
              <a:custGeom>
                <a:avLst/>
                <a:gdLst>
                  <a:gd name="T0" fmla="*/ 12 w 12"/>
                  <a:gd name="T1" fmla="*/ 15 h 15"/>
                  <a:gd name="T2" fmla="*/ 12 w 12"/>
                  <a:gd name="T3" fmla="*/ 0 h 15"/>
                  <a:gd name="T4" fmla="*/ 9 w 12"/>
                  <a:gd name="T5" fmla="*/ 0 h 15"/>
                  <a:gd name="T6" fmla="*/ 9 w 12"/>
                  <a:gd name="T7" fmla="*/ 11 h 15"/>
                  <a:gd name="T8" fmla="*/ 9 w 12"/>
                  <a:gd name="T9" fmla="*/ 11 h 15"/>
                  <a:gd name="T10" fmla="*/ 9 w 12"/>
                  <a:gd name="T11" fmla="*/ 12 h 15"/>
                  <a:gd name="T12" fmla="*/ 9 w 12"/>
                  <a:gd name="T13" fmla="*/ 12 h 15"/>
                  <a:gd name="T14" fmla="*/ 8 w 12"/>
                  <a:gd name="T15" fmla="*/ 12 h 15"/>
                  <a:gd name="T16" fmla="*/ 8 w 12"/>
                  <a:gd name="T17" fmla="*/ 12 h 15"/>
                  <a:gd name="T18" fmla="*/ 7 w 12"/>
                  <a:gd name="T19" fmla="*/ 13 h 15"/>
                  <a:gd name="T20" fmla="*/ 7 w 12"/>
                  <a:gd name="T21" fmla="*/ 13 h 15"/>
                  <a:gd name="T22" fmla="*/ 6 w 12"/>
                  <a:gd name="T23" fmla="*/ 13 h 15"/>
                  <a:gd name="T24" fmla="*/ 6 w 12"/>
                  <a:gd name="T25" fmla="*/ 13 h 15"/>
                  <a:gd name="T26" fmla="*/ 4 w 12"/>
                  <a:gd name="T27" fmla="*/ 13 h 15"/>
                  <a:gd name="T28" fmla="*/ 4 w 12"/>
                  <a:gd name="T29" fmla="*/ 13 h 15"/>
                  <a:gd name="T30" fmla="*/ 3 w 12"/>
                  <a:gd name="T31" fmla="*/ 12 h 15"/>
                  <a:gd name="T32" fmla="*/ 3 w 12"/>
                  <a:gd name="T33" fmla="*/ 12 h 15"/>
                  <a:gd name="T34" fmla="*/ 3 w 12"/>
                  <a:gd name="T35" fmla="*/ 11 h 15"/>
                  <a:gd name="T36" fmla="*/ 3 w 12"/>
                  <a:gd name="T37" fmla="*/ 11 h 15"/>
                  <a:gd name="T38" fmla="*/ 3 w 12"/>
                  <a:gd name="T39" fmla="*/ 10 h 15"/>
                  <a:gd name="T40" fmla="*/ 3 w 12"/>
                  <a:gd name="T41" fmla="*/ 0 h 15"/>
                  <a:gd name="T42" fmla="*/ 0 w 12"/>
                  <a:gd name="T43" fmla="*/ 0 h 15"/>
                  <a:gd name="T44" fmla="*/ 0 w 12"/>
                  <a:gd name="T45" fmla="*/ 10 h 15"/>
                  <a:gd name="T46" fmla="*/ 0 w 12"/>
                  <a:gd name="T47" fmla="*/ 10 h 15"/>
                  <a:gd name="T48" fmla="*/ 1 w 12"/>
                  <a:gd name="T49" fmla="*/ 12 h 15"/>
                  <a:gd name="T50" fmla="*/ 2 w 12"/>
                  <a:gd name="T51" fmla="*/ 14 h 15"/>
                  <a:gd name="T52" fmla="*/ 2 w 12"/>
                  <a:gd name="T53" fmla="*/ 14 h 15"/>
                  <a:gd name="T54" fmla="*/ 3 w 12"/>
                  <a:gd name="T55" fmla="*/ 15 h 15"/>
                  <a:gd name="T56" fmla="*/ 5 w 12"/>
                  <a:gd name="T57" fmla="*/ 15 h 15"/>
                  <a:gd name="T58" fmla="*/ 5 w 12"/>
                  <a:gd name="T59" fmla="*/ 15 h 15"/>
                  <a:gd name="T60" fmla="*/ 7 w 12"/>
                  <a:gd name="T61" fmla="*/ 15 h 15"/>
                  <a:gd name="T62" fmla="*/ 7 w 12"/>
                  <a:gd name="T63" fmla="*/ 15 h 15"/>
                  <a:gd name="T64" fmla="*/ 8 w 12"/>
                  <a:gd name="T65" fmla="*/ 15 h 15"/>
                  <a:gd name="T66" fmla="*/ 8 w 12"/>
                  <a:gd name="T67" fmla="*/ 15 h 15"/>
                  <a:gd name="T68" fmla="*/ 9 w 12"/>
                  <a:gd name="T69" fmla="*/ 14 h 15"/>
                  <a:gd name="T70" fmla="*/ 9 w 12"/>
                  <a:gd name="T71" fmla="*/ 14 h 15"/>
                  <a:gd name="T72" fmla="*/ 10 w 12"/>
                  <a:gd name="T73" fmla="*/ 13 h 15"/>
                  <a:gd name="T74" fmla="*/ 10 w 12"/>
                  <a:gd name="T75" fmla="*/ 15 h 15"/>
                  <a:gd name="T76" fmla="*/ 12 w 12"/>
                  <a:gd name="T77" fmla="*/ 15 h 15"/>
                  <a:gd name="T78" fmla="*/ 12 w 12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15">
                    <a:moveTo>
                      <a:pt x="12" y="15"/>
                    </a:moveTo>
                    <a:lnTo>
                      <a:pt x="12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10" y="13"/>
                    </a:lnTo>
                    <a:lnTo>
                      <a:pt x="10" y="15"/>
                    </a:lnTo>
                    <a:lnTo>
                      <a:pt x="12" y="15"/>
                    </a:lnTo>
                    <a:lnTo>
                      <a:pt x="12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6" name="Freeform 33">
                <a:extLst>
                  <a:ext uri="{FF2B5EF4-FFF2-40B4-BE49-F238E27FC236}">
                    <a16:creationId xmlns:a16="http://schemas.microsoft.com/office/drawing/2014/main" id="{07F91D4C-2235-4DBC-8D74-77D49F7F1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" y="907"/>
                <a:ext cx="7" cy="21"/>
              </a:xfrm>
              <a:custGeom>
                <a:avLst/>
                <a:gdLst>
                  <a:gd name="T0" fmla="*/ 0 w 7"/>
                  <a:gd name="T1" fmla="*/ 20 h 21"/>
                  <a:gd name="T2" fmla="*/ 0 w 7"/>
                  <a:gd name="T3" fmla="*/ 20 h 21"/>
                  <a:gd name="T4" fmla="*/ 1 w 7"/>
                  <a:gd name="T5" fmla="*/ 20 h 21"/>
                  <a:gd name="T6" fmla="*/ 1 w 7"/>
                  <a:gd name="T7" fmla="*/ 20 h 21"/>
                  <a:gd name="T8" fmla="*/ 2 w 7"/>
                  <a:gd name="T9" fmla="*/ 21 h 21"/>
                  <a:gd name="T10" fmla="*/ 2 w 7"/>
                  <a:gd name="T11" fmla="*/ 21 h 21"/>
                  <a:gd name="T12" fmla="*/ 4 w 7"/>
                  <a:gd name="T13" fmla="*/ 20 h 21"/>
                  <a:gd name="T14" fmla="*/ 4 w 7"/>
                  <a:gd name="T15" fmla="*/ 20 h 21"/>
                  <a:gd name="T16" fmla="*/ 5 w 7"/>
                  <a:gd name="T17" fmla="*/ 19 h 21"/>
                  <a:gd name="T18" fmla="*/ 5 w 7"/>
                  <a:gd name="T19" fmla="*/ 19 h 21"/>
                  <a:gd name="T20" fmla="*/ 6 w 7"/>
                  <a:gd name="T21" fmla="*/ 18 h 21"/>
                  <a:gd name="T22" fmla="*/ 6 w 7"/>
                  <a:gd name="T23" fmla="*/ 18 h 21"/>
                  <a:gd name="T24" fmla="*/ 7 w 7"/>
                  <a:gd name="T25" fmla="*/ 15 h 21"/>
                  <a:gd name="T26" fmla="*/ 7 w 7"/>
                  <a:gd name="T27" fmla="*/ 0 h 21"/>
                  <a:gd name="T28" fmla="*/ 4 w 7"/>
                  <a:gd name="T29" fmla="*/ 0 h 21"/>
                  <a:gd name="T30" fmla="*/ 4 w 7"/>
                  <a:gd name="T31" fmla="*/ 15 h 21"/>
                  <a:gd name="T32" fmla="*/ 4 w 7"/>
                  <a:gd name="T33" fmla="*/ 15 h 21"/>
                  <a:gd name="T34" fmla="*/ 4 w 7"/>
                  <a:gd name="T35" fmla="*/ 17 h 21"/>
                  <a:gd name="T36" fmla="*/ 4 w 7"/>
                  <a:gd name="T37" fmla="*/ 17 h 21"/>
                  <a:gd name="T38" fmla="*/ 4 w 7"/>
                  <a:gd name="T39" fmla="*/ 18 h 21"/>
                  <a:gd name="T40" fmla="*/ 4 w 7"/>
                  <a:gd name="T41" fmla="*/ 18 h 21"/>
                  <a:gd name="T42" fmla="*/ 3 w 7"/>
                  <a:gd name="T43" fmla="*/ 18 h 21"/>
                  <a:gd name="T44" fmla="*/ 3 w 7"/>
                  <a:gd name="T45" fmla="*/ 18 h 21"/>
                  <a:gd name="T46" fmla="*/ 2 w 7"/>
                  <a:gd name="T47" fmla="*/ 18 h 21"/>
                  <a:gd name="T48" fmla="*/ 2 w 7"/>
                  <a:gd name="T49" fmla="*/ 18 h 21"/>
                  <a:gd name="T50" fmla="*/ 1 w 7"/>
                  <a:gd name="T51" fmla="*/ 18 h 21"/>
                  <a:gd name="T52" fmla="*/ 1 w 7"/>
                  <a:gd name="T53" fmla="*/ 18 h 21"/>
                  <a:gd name="T54" fmla="*/ 0 w 7"/>
                  <a:gd name="T55" fmla="*/ 18 h 21"/>
                  <a:gd name="T56" fmla="*/ 0 w 7"/>
                  <a:gd name="T57" fmla="*/ 20 h 21"/>
                  <a:gd name="T58" fmla="*/ 0 w 7"/>
                  <a:gd name="T5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" h="21">
                    <a:moveTo>
                      <a:pt x="0" y="20"/>
                    </a:moveTo>
                    <a:lnTo>
                      <a:pt x="0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7" name="Freeform 34">
                <a:extLst>
                  <a:ext uri="{FF2B5EF4-FFF2-40B4-BE49-F238E27FC236}">
                    <a16:creationId xmlns:a16="http://schemas.microsoft.com/office/drawing/2014/main" id="{876B38E5-F5FD-4D2D-97C9-D82F1C832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1" y="90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2 h 15"/>
                  <a:gd name="T8" fmla="*/ 15 w 20"/>
                  <a:gd name="T9" fmla="*/ 13 h 15"/>
                  <a:gd name="T10" fmla="*/ 14 w 20"/>
                  <a:gd name="T11" fmla="*/ 13 h 15"/>
                  <a:gd name="T12" fmla="*/ 13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9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2 w 20"/>
                  <a:gd name="T45" fmla="*/ 14 h 15"/>
                  <a:gd name="T46" fmla="*/ 3 w 20"/>
                  <a:gd name="T47" fmla="*/ 15 h 15"/>
                  <a:gd name="T48" fmla="*/ 5 w 20"/>
                  <a:gd name="T49" fmla="*/ 15 h 15"/>
                  <a:gd name="T50" fmla="*/ 8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4 w 20"/>
                  <a:gd name="T57" fmla="*/ 15 h 15"/>
                  <a:gd name="T58" fmla="*/ 15 w 20"/>
                  <a:gd name="T59" fmla="*/ 15 h 15"/>
                  <a:gd name="T60" fmla="*/ 16 w 20"/>
                  <a:gd name="T61" fmla="*/ 14 h 15"/>
                  <a:gd name="T62" fmla="*/ 17 w 20"/>
                  <a:gd name="T63" fmla="*/ 14 h 15"/>
                  <a:gd name="T64" fmla="*/ 18 w 20"/>
                  <a:gd name="T65" fmla="*/ 13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8" name="Freeform 35">
                <a:extLst>
                  <a:ext uri="{FF2B5EF4-FFF2-40B4-BE49-F238E27FC236}">
                    <a16:creationId xmlns:a16="http://schemas.microsoft.com/office/drawing/2014/main" id="{FBD79421-E99F-473C-9F76-0F6860297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902"/>
                <a:ext cx="14" cy="20"/>
              </a:xfrm>
              <a:custGeom>
                <a:avLst/>
                <a:gdLst>
                  <a:gd name="T0" fmla="*/ 14 w 14"/>
                  <a:gd name="T1" fmla="*/ 20 h 20"/>
                  <a:gd name="T2" fmla="*/ 14 w 14"/>
                  <a:gd name="T3" fmla="*/ 5 h 20"/>
                  <a:gd name="T4" fmla="*/ 11 w 14"/>
                  <a:gd name="T5" fmla="*/ 5 h 20"/>
                  <a:gd name="T6" fmla="*/ 11 w 14"/>
                  <a:gd name="T7" fmla="*/ 16 h 20"/>
                  <a:gd name="T8" fmla="*/ 11 w 14"/>
                  <a:gd name="T9" fmla="*/ 16 h 20"/>
                  <a:gd name="T10" fmla="*/ 11 w 14"/>
                  <a:gd name="T11" fmla="*/ 17 h 20"/>
                  <a:gd name="T12" fmla="*/ 11 w 14"/>
                  <a:gd name="T13" fmla="*/ 17 h 20"/>
                  <a:gd name="T14" fmla="*/ 10 w 14"/>
                  <a:gd name="T15" fmla="*/ 17 h 20"/>
                  <a:gd name="T16" fmla="*/ 10 w 14"/>
                  <a:gd name="T17" fmla="*/ 17 h 20"/>
                  <a:gd name="T18" fmla="*/ 9 w 14"/>
                  <a:gd name="T19" fmla="*/ 18 h 20"/>
                  <a:gd name="T20" fmla="*/ 9 w 14"/>
                  <a:gd name="T21" fmla="*/ 18 h 20"/>
                  <a:gd name="T22" fmla="*/ 8 w 14"/>
                  <a:gd name="T23" fmla="*/ 18 h 20"/>
                  <a:gd name="T24" fmla="*/ 8 w 14"/>
                  <a:gd name="T25" fmla="*/ 18 h 20"/>
                  <a:gd name="T26" fmla="*/ 6 w 14"/>
                  <a:gd name="T27" fmla="*/ 18 h 20"/>
                  <a:gd name="T28" fmla="*/ 6 w 14"/>
                  <a:gd name="T29" fmla="*/ 18 h 20"/>
                  <a:gd name="T30" fmla="*/ 5 w 14"/>
                  <a:gd name="T31" fmla="*/ 17 h 20"/>
                  <a:gd name="T32" fmla="*/ 5 w 14"/>
                  <a:gd name="T33" fmla="*/ 17 h 20"/>
                  <a:gd name="T34" fmla="*/ 5 w 14"/>
                  <a:gd name="T35" fmla="*/ 16 h 20"/>
                  <a:gd name="T36" fmla="*/ 5 w 14"/>
                  <a:gd name="T37" fmla="*/ 16 h 20"/>
                  <a:gd name="T38" fmla="*/ 5 w 14"/>
                  <a:gd name="T39" fmla="*/ 15 h 20"/>
                  <a:gd name="T40" fmla="*/ 5 w 14"/>
                  <a:gd name="T41" fmla="*/ 0 h 20"/>
                  <a:gd name="T42" fmla="*/ 0 w 14"/>
                  <a:gd name="T43" fmla="*/ 0 h 20"/>
                  <a:gd name="T44" fmla="*/ 0 w 14"/>
                  <a:gd name="T45" fmla="*/ 2 h 20"/>
                  <a:gd name="T46" fmla="*/ 3 w 14"/>
                  <a:gd name="T47" fmla="*/ 2 h 20"/>
                  <a:gd name="T48" fmla="*/ 3 w 14"/>
                  <a:gd name="T49" fmla="*/ 15 h 20"/>
                  <a:gd name="T50" fmla="*/ 3 w 14"/>
                  <a:gd name="T51" fmla="*/ 15 h 20"/>
                  <a:gd name="T52" fmla="*/ 3 w 14"/>
                  <a:gd name="T53" fmla="*/ 17 h 20"/>
                  <a:gd name="T54" fmla="*/ 4 w 14"/>
                  <a:gd name="T55" fmla="*/ 19 h 20"/>
                  <a:gd name="T56" fmla="*/ 4 w 14"/>
                  <a:gd name="T57" fmla="*/ 19 h 20"/>
                  <a:gd name="T58" fmla="*/ 5 w 14"/>
                  <a:gd name="T59" fmla="*/ 20 h 20"/>
                  <a:gd name="T60" fmla="*/ 7 w 14"/>
                  <a:gd name="T61" fmla="*/ 20 h 20"/>
                  <a:gd name="T62" fmla="*/ 7 w 14"/>
                  <a:gd name="T63" fmla="*/ 20 h 20"/>
                  <a:gd name="T64" fmla="*/ 9 w 14"/>
                  <a:gd name="T65" fmla="*/ 20 h 20"/>
                  <a:gd name="T66" fmla="*/ 9 w 14"/>
                  <a:gd name="T67" fmla="*/ 20 h 20"/>
                  <a:gd name="T68" fmla="*/ 10 w 14"/>
                  <a:gd name="T69" fmla="*/ 20 h 20"/>
                  <a:gd name="T70" fmla="*/ 10 w 14"/>
                  <a:gd name="T71" fmla="*/ 20 h 20"/>
                  <a:gd name="T72" fmla="*/ 11 w 14"/>
                  <a:gd name="T73" fmla="*/ 19 h 20"/>
                  <a:gd name="T74" fmla="*/ 11 w 14"/>
                  <a:gd name="T75" fmla="*/ 19 h 20"/>
                  <a:gd name="T76" fmla="*/ 12 w 14"/>
                  <a:gd name="T77" fmla="*/ 18 h 20"/>
                  <a:gd name="T78" fmla="*/ 12 w 14"/>
                  <a:gd name="T79" fmla="*/ 20 h 20"/>
                  <a:gd name="T80" fmla="*/ 14 w 14"/>
                  <a:gd name="T81" fmla="*/ 20 h 20"/>
                  <a:gd name="T82" fmla="*/ 14 w 14"/>
                  <a:gd name="T8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0">
                    <a:moveTo>
                      <a:pt x="14" y="20"/>
                    </a:moveTo>
                    <a:lnTo>
                      <a:pt x="14" y="5"/>
                    </a:lnTo>
                    <a:lnTo>
                      <a:pt x="11" y="5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2" y="18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9" name="Freeform 36">
                <a:extLst>
                  <a:ext uri="{FF2B5EF4-FFF2-40B4-BE49-F238E27FC236}">
                    <a16:creationId xmlns:a16="http://schemas.microsoft.com/office/drawing/2014/main" id="{A187F03F-75BC-4129-898C-BD639CA394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98" y="3077"/>
                <a:ext cx="22" cy="17"/>
              </a:xfrm>
              <a:custGeom>
                <a:avLst/>
                <a:gdLst>
                  <a:gd name="T0" fmla="*/ 14 w 22"/>
                  <a:gd name="T1" fmla="*/ 4 h 17"/>
                  <a:gd name="T2" fmla="*/ 9 w 22"/>
                  <a:gd name="T3" fmla="*/ 2 h 17"/>
                  <a:gd name="T4" fmla="*/ 9 w 22"/>
                  <a:gd name="T5" fmla="*/ 2 h 17"/>
                  <a:gd name="T6" fmla="*/ 6 w 22"/>
                  <a:gd name="T7" fmla="*/ 2 h 17"/>
                  <a:gd name="T8" fmla="*/ 6 w 22"/>
                  <a:gd name="T9" fmla="*/ 2 h 17"/>
                  <a:gd name="T10" fmla="*/ 4 w 22"/>
                  <a:gd name="T11" fmla="*/ 3 h 17"/>
                  <a:gd name="T12" fmla="*/ 4 w 22"/>
                  <a:gd name="T13" fmla="*/ 3 h 17"/>
                  <a:gd name="T14" fmla="*/ 2 w 22"/>
                  <a:gd name="T15" fmla="*/ 5 h 17"/>
                  <a:gd name="T16" fmla="*/ 2 w 22"/>
                  <a:gd name="T17" fmla="*/ 5 h 17"/>
                  <a:gd name="T18" fmla="*/ 0 w 22"/>
                  <a:gd name="T19" fmla="*/ 8 h 17"/>
                  <a:gd name="T20" fmla="*/ 0 w 22"/>
                  <a:gd name="T21" fmla="*/ 8 h 17"/>
                  <a:gd name="T22" fmla="*/ 0 w 22"/>
                  <a:gd name="T23" fmla="*/ 11 h 17"/>
                  <a:gd name="T24" fmla="*/ 0 w 22"/>
                  <a:gd name="T25" fmla="*/ 11 h 17"/>
                  <a:gd name="T26" fmla="*/ 1 w 22"/>
                  <a:gd name="T27" fmla="*/ 14 h 17"/>
                  <a:gd name="T28" fmla="*/ 1 w 22"/>
                  <a:gd name="T29" fmla="*/ 14 h 17"/>
                  <a:gd name="T30" fmla="*/ 3 w 22"/>
                  <a:gd name="T31" fmla="*/ 16 h 17"/>
                  <a:gd name="T32" fmla="*/ 3 w 22"/>
                  <a:gd name="T33" fmla="*/ 16 h 17"/>
                  <a:gd name="T34" fmla="*/ 5 w 22"/>
                  <a:gd name="T35" fmla="*/ 17 h 17"/>
                  <a:gd name="T36" fmla="*/ 5 w 22"/>
                  <a:gd name="T37" fmla="*/ 17 h 17"/>
                  <a:gd name="T38" fmla="*/ 9 w 22"/>
                  <a:gd name="T39" fmla="*/ 17 h 17"/>
                  <a:gd name="T40" fmla="*/ 9 w 22"/>
                  <a:gd name="T41" fmla="*/ 17 h 17"/>
                  <a:gd name="T42" fmla="*/ 11 w 22"/>
                  <a:gd name="T43" fmla="*/ 16 h 17"/>
                  <a:gd name="T44" fmla="*/ 11 w 22"/>
                  <a:gd name="T45" fmla="*/ 16 h 17"/>
                  <a:gd name="T46" fmla="*/ 13 w 22"/>
                  <a:gd name="T47" fmla="*/ 14 h 17"/>
                  <a:gd name="T48" fmla="*/ 13 w 22"/>
                  <a:gd name="T49" fmla="*/ 14 h 17"/>
                  <a:gd name="T50" fmla="*/ 14 w 22"/>
                  <a:gd name="T51" fmla="*/ 12 h 17"/>
                  <a:gd name="T52" fmla="*/ 16 w 22"/>
                  <a:gd name="T53" fmla="*/ 7 h 17"/>
                  <a:gd name="T54" fmla="*/ 21 w 22"/>
                  <a:gd name="T55" fmla="*/ 8 h 17"/>
                  <a:gd name="T56" fmla="*/ 22 w 22"/>
                  <a:gd name="T57" fmla="*/ 6 h 17"/>
                  <a:gd name="T58" fmla="*/ 16 w 22"/>
                  <a:gd name="T59" fmla="*/ 4 h 17"/>
                  <a:gd name="T60" fmla="*/ 17 w 22"/>
                  <a:gd name="T61" fmla="*/ 1 h 17"/>
                  <a:gd name="T62" fmla="*/ 15 w 22"/>
                  <a:gd name="T63" fmla="*/ 0 h 17"/>
                  <a:gd name="T64" fmla="*/ 14 w 22"/>
                  <a:gd name="T65" fmla="*/ 4 h 17"/>
                  <a:gd name="T66" fmla="*/ 14 w 22"/>
                  <a:gd name="T67" fmla="*/ 4 h 17"/>
                  <a:gd name="T68" fmla="*/ 4 w 22"/>
                  <a:gd name="T69" fmla="*/ 14 h 17"/>
                  <a:gd name="T70" fmla="*/ 4 w 22"/>
                  <a:gd name="T71" fmla="*/ 14 h 17"/>
                  <a:gd name="T72" fmla="*/ 3 w 22"/>
                  <a:gd name="T73" fmla="*/ 12 h 17"/>
                  <a:gd name="T74" fmla="*/ 3 w 22"/>
                  <a:gd name="T75" fmla="*/ 12 h 17"/>
                  <a:gd name="T76" fmla="*/ 2 w 22"/>
                  <a:gd name="T77" fmla="*/ 10 h 17"/>
                  <a:gd name="T78" fmla="*/ 2 w 22"/>
                  <a:gd name="T79" fmla="*/ 10 h 17"/>
                  <a:gd name="T80" fmla="*/ 3 w 22"/>
                  <a:gd name="T81" fmla="*/ 8 h 17"/>
                  <a:gd name="T82" fmla="*/ 3 w 22"/>
                  <a:gd name="T83" fmla="*/ 8 h 17"/>
                  <a:gd name="T84" fmla="*/ 3 w 22"/>
                  <a:gd name="T85" fmla="*/ 7 h 17"/>
                  <a:gd name="T86" fmla="*/ 3 w 22"/>
                  <a:gd name="T87" fmla="*/ 7 h 17"/>
                  <a:gd name="T88" fmla="*/ 5 w 22"/>
                  <a:gd name="T89" fmla="*/ 5 h 17"/>
                  <a:gd name="T90" fmla="*/ 5 w 22"/>
                  <a:gd name="T91" fmla="*/ 5 h 17"/>
                  <a:gd name="T92" fmla="*/ 6 w 22"/>
                  <a:gd name="T93" fmla="*/ 5 h 17"/>
                  <a:gd name="T94" fmla="*/ 6 w 22"/>
                  <a:gd name="T95" fmla="*/ 5 h 17"/>
                  <a:gd name="T96" fmla="*/ 8 w 22"/>
                  <a:gd name="T97" fmla="*/ 5 h 17"/>
                  <a:gd name="T98" fmla="*/ 13 w 22"/>
                  <a:gd name="T99" fmla="*/ 6 h 17"/>
                  <a:gd name="T100" fmla="*/ 12 w 22"/>
                  <a:gd name="T101" fmla="*/ 11 h 17"/>
                  <a:gd name="T102" fmla="*/ 12 w 22"/>
                  <a:gd name="T103" fmla="*/ 11 h 17"/>
                  <a:gd name="T104" fmla="*/ 11 w 22"/>
                  <a:gd name="T105" fmla="*/ 13 h 17"/>
                  <a:gd name="T106" fmla="*/ 11 w 22"/>
                  <a:gd name="T107" fmla="*/ 13 h 17"/>
                  <a:gd name="T108" fmla="*/ 10 w 22"/>
                  <a:gd name="T109" fmla="*/ 14 h 17"/>
                  <a:gd name="T110" fmla="*/ 10 w 22"/>
                  <a:gd name="T111" fmla="*/ 14 h 17"/>
                  <a:gd name="T112" fmla="*/ 8 w 22"/>
                  <a:gd name="T113" fmla="*/ 15 h 17"/>
                  <a:gd name="T114" fmla="*/ 8 w 22"/>
                  <a:gd name="T115" fmla="*/ 15 h 17"/>
                  <a:gd name="T116" fmla="*/ 6 w 22"/>
                  <a:gd name="T117" fmla="*/ 15 h 17"/>
                  <a:gd name="T118" fmla="*/ 6 w 22"/>
                  <a:gd name="T119" fmla="*/ 15 h 17"/>
                  <a:gd name="T120" fmla="*/ 4 w 22"/>
                  <a:gd name="T121" fmla="*/ 14 h 17"/>
                  <a:gd name="T122" fmla="*/ 4 w 22"/>
                  <a:gd name="T123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" h="17">
                    <a:moveTo>
                      <a:pt x="14" y="4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4" y="12"/>
                    </a:lnTo>
                    <a:lnTo>
                      <a:pt x="16" y="7"/>
                    </a:lnTo>
                    <a:lnTo>
                      <a:pt x="21" y="8"/>
                    </a:lnTo>
                    <a:lnTo>
                      <a:pt x="22" y="6"/>
                    </a:lnTo>
                    <a:lnTo>
                      <a:pt x="16" y="4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4" y="4"/>
                    </a:lnTo>
                    <a:lnTo>
                      <a:pt x="14" y="4"/>
                    </a:lnTo>
                    <a:close/>
                    <a:moveTo>
                      <a:pt x="4" y="14"/>
                    </a:moveTo>
                    <a:lnTo>
                      <a:pt x="4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8" y="5"/>
                    </a:lnTo>
                    <a:lnTo>
                      <a:pt x="13" y="6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4" y="14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0" name="Freeform 37">
                <a:extLst>
                  <a:ext uri="{FF2B5EF4-FFF2-40B4-BE49-F238E27FC236}">
                    <a16:creationId xmlns:a16="http://schemas.microsoft.com/office/drawing/2014/main" id="{AEB82FA7-AD2E-4C22-8B77-D427FFACC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7" y="3064"/>
                <a:ext cx="17" cy="14"/>
              </a:xfrm>
              <a:custGeom>
                <a:avLst/>
                <a:gdLst>
                  <a:gd name="T0" fmla="*/ 0 w 17"/>
                  <a:gd name="T1" fmla="*/ 10 h 14"/>
                  <a:gd name="T2" fmla="*/ 14 w 17"/>
                  <a:gd name="T3" fmla="*/ 14 h 14"/>
                  <a:gd name="T4" fmla="*/ 15 w 17"/>
                  <a:gd name="T5" fmla="*/ 12 h 14"/>
                  <a:gd name="T6" fmla="*/ 4 w 17"/>
                  <a:gd name="T7" fmla="*/ 9 h 14"/>
                  <a:gd name="T8" fmla="*/ 4 w 17"/>
                  <a:gd name="T9" fmla="*/ 9 h 14"/>
                  <a:gd name="T10" fmla="*/ 4 w 17"/>
                  <a:gd name="T11" fmla="*/ 8 h 14"/>
                  <a:gd name="T12" fmla="*/ 4 w 17"/>
                  <a:gd name="T13" fmla="*/ 8 h 14"/>
                  <a:gd name="T14" fmla="*/ 4 w 17"/>
                  <a:gd name="T15" fmla="*/ 7 h 14"/>
                  <a:gd name="T16" fmla="*/ 4 w 17"/>
                  <a:gd name="T17" fmla="*/ 7 h 14"/>
                  <a:gd name="T18" fmla="*/ 4 w 17"/>
                  <a:gd name="T19" fmla="*/ 6 h 14"/>
                  <a:gd name="T20" fmla="*/ 4 w 17"/>
                  <a:gd name="T21" fmla="*/ 6 h 14"/>
                  <a:gd name="T22" fmla="*/ 4 w 17"/>
                  <a:gd name="T23" fmla="*/ 5 h 14"/>
                  <a:gd name="T24" fmla="*/ 4 w 17"/>
                  <a:gd name="T25" fmla="*/ 5 h 14"/>
                  <a:gd name="T26" fmla="*/ 4 w 17"/>
                  <a:gd name="T27" fmla="*/ 3 h 14"/>
                  <a:gd name="T28" fmla="*/ 4 w 17"/>
                  <a:gd name="T29" fmla="*/ 3 h 14"/>
                  <a:gd name="T30" fmla="*/ 5 w 17"/>
                  <a:gd name="T31" fmla="*/ 3 h 14"/>
                  <a:gd name="T32" fmla="*/ 5 w 17"/>
                  <a:gd name="T33" fmla="*/ 3 h 14"/>
                  <a:gd name="T34" fmla="*/ 6 w 17"/>
                  <a:gd name="T35" fmla="*/ 2 h 14"/>
                  <a:gd name="T36" fmla="*/ 6 w 17"/>
                  <a:gd name="T37" fmla="*/ 2 h 14"/>
                  <a:gd name="T38" fmla="*/ 8 w 17"/>
                  <a:gd name="T39" fmla="*/ 3 h 14"/>
                  <a:gd name="T40" fmla="*/ 17 w 17"/>
                  <a:gd name="T41" fmla="*/ 5 h 14"/>
                  <a:gd name="T42" fmla="*/ 17 w 17"/>
                  <a:gd name="T43" fmla="*/ 3 h 14"/>
                  <a:gd name="T44" fmla="*/ 8 w 17"/>
                  <a:gd name="T45" fmla="*/ 0 h 14"/>
                  <a:gd name="T46" fmla="*/ 8 w 17"/>
                  <a:gd name="T47" fmla="*/ 0 h 14"/>
                  <a:gd name="T48" fmla="*/ 6 w 17"/>
                  <a:gd name="T49" fmla="*/ 0 h 14"/>
                  <a:gd name="T50" fmla="*/ 4 w 17"/>
                  <a:gd name="T51" fmla="*/ 1 h 14"/>
                  <a:gd name="T52" fmla="*/ 4 w 17"/>
                  <a:gd name="T53" fmla="*/ 1 h 14"/>
                  <a:gd name="T54" fmla="*/ 3 w 17"/>
                  <a:gd name="T55" fmla="*/ 2 h 14"/>
                  <a:gd name="T56" fmla="*/ 2 w 17"/>
                  <a:gd name="T57" fmla="*/ 4 h 14"/>
                  <a:gd name="T58" fmla="*/ 2 w 17"/>
                  <a:gd name="T59" fmla="*/ 4 h 14"/>
                  <a:gd name="T60" fmla="*/ 2 w 17"/>
                  <a:gd name="T61" fmla="*/ 5 h 14"/>
                  <a:gd name="T62" fmla="*/ 2 w 17"/>
                  <a:gd name="T63" fmla="*/ 5 h 14"/>
                  <a:gd name="T64" fmla="*/ 2 w 17"/>
                  <a:gd name="T65" fmla="*/ 6 h 14"/>
                  <a:gd name="T66" fmla="*/ 2 w 17"/>
                  <a:gd name="T67" fmla="*/ 6 h 14"/>
                  <a:gd name="T68" fmla="*/ 2 w 17"/>
                  <a:gd name="T69" fmla="*/ 7 h 14"/>
                  <a:gd name="T70" fmla="*/ 2 w 17"/>
                  <a:gd name="T71" fmla="*/ 7 h 14"/>
                  <a:gd name="T72" fmla="*/ 2 w 17"/>
                  <a:gd name="T73" fmla="*/ 8 h 14"/>
                  <a:gd name="T74" fmla="*/ 1 w 17"/>
                  <a:gd name="T75" fmla="*/ 8 h 14"/>
                  <a:gd name="T76" fmla="*/ 0 w 17"/>
                  <a:gd name="T77" fmla="*/ 10 h 14"/>
                  <a:gd name="T78" fmla="*/ 0 w 17"/>
                  <a:gd name="T79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4">
                    <a:moveTo>
                      <a:pt x="0" y="10"/>
                    </a:moveTo>
                    <a:lnTo>
                      <a:pt x="14" y="14"/>
                    </a:lnTo>
                    <a:lnTo>
                      <a:pt x="15" y="12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17" y="5"/>
                    </a:lnTo>
                    <a:lnTo>
                      <a:pt x="17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1" name="Freeform 38">
                <a:extLst>
                  <a:ext uri="{FF2B5EF4-FFF2-40B4-BE49-F238E27FC236}">
                    <a16:creationId xmlns:a16="http://schemas.microsoft.com/office/drawing/2014/main" id="{1B801EDB-C4D2-4001-8798-0F5894FF2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1" y="3050"/>
                <a:ext cx="20" cy="15"/>
              </a:xfrm>
              <a:custGeom>
                <a:avLst/>
                <a:gdLst>
                  <a:gd name="T0" fmla="*/ 0 w 20"/>
                  <a:gd name="T1" fmla="*/ 10 h 15"/>
                  <a:gd name="T2" fmla="*/ 20 w 20"/>
                  <a:gd name="T3" fmla="*/ 15 h 15"/>
                  <a:gd name="T4" fmla="*/ 20 w 20"/>
                  <a:gd name="T5" fmla="*/ 13 h 15"/>
                  <a:gd name="T6" fmla="*/ 4 w 20"/>
                  <a:gd name="T7" fmla="*/ 8 h 15"/>
                  <a:gd name="T8" fmla="*/ 4 w 20"/>
                  <a:gd name="T9" fmla="*/ 8 h 15"/>
                  <a:gd name="T10" fmla="*/ 4 w 20"/>
                  <a:gd name="T11" fmla="*/ 8 h 15"/>
                  <a:gd name="T12" fmla="*/ 4 w 20"/>
                  <a:gd name="T13" fmla="*/ 8 h 15"/>
                  <a:gd name="T14" fmla="*/ 4 w 20"/>
                  <a:gd name="T15" fmla="*/ 7 h 15"/>
                  <a:gd name="T16" fmla="*/ 4 w 20"/>
                  <a:gd name="T17" fmla="*/ 7 h 15"/>
                  <a:gd name="T18" fmla="*/ 3 w 20"/>
                  <a:gd name="T19" fmla="*/ 6 h 15"/>
                  <a:gd name="T20" fmla="*/ 3 w 20"/>
                  <a:gd name="T21" fmla="*/ 6 h 15"/>
                  <a:gd name="T22" fmla="*/ 4 w 20"/>
                  <a:gd name="T23" fmla="*/ 4 h 15"/>
                  <a:gd name="T24" fmla="*/ 4 w 20"/>
                  <a:gd name="T25" fmla="*/ 4 h 15"/>
                  <a:gd name="T26" fmla="*/ 4 w 20"/>
                  <a:gd name="T27" fmla="*/ 3 h 15"/>
                  <a:gd name="T28" fmla="*/ 4 w 20"/>
                  <a:gd name="T29" fmla="*/ 3 h 15"/>
                  <a:gd name="T30" fmla="*/ 5 w 20"/>
                  <a:gd name="T31" fmla="*/ 2 h 15"/>
                  <a:gd name="T32" fmla="*/ 5 w 20"/>
                  <a:gd name="T33" fmla="*/ 2 h 15"/>
                  <a:gd name="T34" fmla="*/ 6 w 20"/>
                  <a:gd name="T35" fmla="*/ 2 h 15"/>
                  <a:gd name="T36" fmla="*/ 6 w 20"/>
                  <a:gd name="T37" fmla="*/ 2 h 15"/>
                  <a:gd name="T38" fmla="*/ 8 w 20"/>
                  <a:gd name="T39" fmla="*/ 2 h 15"/>
                  <a:gd name="T40" fmla="*/ 17 w 20"/>
                  <a:gd name="T41" fmla="*/ 5 h 15"/>
                  <a:gd name="T42" fmla="*/ 17 w 20"/>
                  <a:gd name="T43" fmla="*/ 3 h 15"/>
                  <a:gd name="T44" fmla="*/ 8 w 20"/>
                  <a:gd name="T45" fmla="*/ 0 h 15"/>
                  <a:gd name="T46" fmla="*/ 8 w 20"/>
                  <a:gd name="T47" fmla="*/ 0 h 15"/>
                  <a:gd name="T48" fmla="*/ 6 w 20"/>
                  <a:gd name="T49" fmla="*/ 0 h 15"/>
                  <a:gd name="T50" fmla="*/ 4 w 20"/>
                  <a:gd name="T51" fmla="*/ 0 h 15"/>
                  <a:gd name="T52" fmla="*/ 4 w 20"/>
                  <a:gd name="T53" fmla="*/ 0 h 15"/>
                  <a:gd name="T54" fmla="*/ 3 w 20"/>
                  <a:gd name="T55" fmla="*/ 1 h 15"/>
                  <a:gd name="T56" fmla="*/ 2 w 20"/>
                  <a:gd name="T57" fmla="*/ 3 h 15"/>
                  <a:gd name="T58" fmla="*/ 2 w 20"/>
                  <a:gd name="T59" fmla="*/ 3 h 15"/>
                  <a:gd name="T60" fmla="*/ 2 w 20"/>
                  <a:gd name="T61" fmla="*/ 5 h 15"/>
                  <a:gd name="T62" fmla="*/ 2 w 20"/>
                  <a:gd name="T63" fmla="*/ 5 h 15"/>
                  <a:gd name="T64" fmla="*/ 2 w 20"/>
                  <a:gd name="T65" fmla="*/ 6 h 15"/>
                  <a:gd name="T66" fmla="*/ 2 w 20"/>
                  <a:gd name="T67" fmla="*/ 6 h 15"/>
                  <a:gd name="T68" fmla="*/ 2 w 20"/>
                  <a:gd name="T69" fmla="*/ 7 h 15"/>
                  <a:gd name="T70" fmla="*/ 2 w 20"/>
                  <a:gd name="T71" fmla="*/ 7 h 15"/>
                  <a:gd name="T72" fmla="*/ 2 w 20"/>
                  <a:gd name="T73" fmla="*/ 8 h 15"/>
                  <a:gd name="T74" fmla="*/ 1 w 20"/>
                  <a:gd name="T75" fmla="*/ 8 h 15"/>
                  <a:gd name="T76" fmla="*/ 0 w 20"/>
                  <a:gd name="T77" fmla="*/ 10 h 15"/>
                  <a:gd name="T78" fmla="*/ 0 w 20"/>
                  <a:gd name="T7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5">
                    <a:moveTo>
                      <a:pt x="0" y="10"/>
                    </a:moveTo>
                    <a:lnTo>
                      <a:pt x="20" y="15"/>
                    </a:lnTo>
                    <a:lnTo>
                      <a:pt x="20" y="13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17" y="5"/>
                    </a:lnTo>
                    <a:lnTo>
                      <a:pt x="17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2" name="Freeform 39">
                <a:extLst>
                  <a:ext uri="{FF2B5EF4-FFF2-40B4-BE49-F238E27FC236}">
                    <a16:creationId xmlns:a16="http://schemas.microsoft.com/office/drawing/2014/main" id="{CD489A9B-FCBA-4503-B3CF-C34FAB967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035"/>
                <a:ext cx="25" cy="15"/>
              </a:xfrm>
              <a:custGeom>
                <a:avLst/>
                <a:gdLst>
                  <a:gd name="T0" fmla="*/ 25 w 25"/>
                  <a:gd name="T1" fmla="*/ 15 h 15"/>
                  <a:gd name="T2" fmla="*/ 25 w 25"/>
                  <a:gd name="T3" fmla="*/ 13 h 15"/>
                  <a:gd name="T4" fmla="*/ 9 w 25"/>
                  <a:gd name="T5" fmla="*/ 9 h 15"/>
                  <a:gd name="T6" fmla="*/ 9 w 25"/>
                  <a:gd name="T7" fmla="*/ 9 h 15"/>
                  <a:gd name="T8" fmla="*/ 9 w 25"/>
                  <a:gd name="T9" fmla="*/ 8 h 15"/>
                  <a:gd name="T10" fmla="*/ 9 w 25"/>
                  <a:gd name="T11" fmla="*/ 8 h 15"/>
                  <a:gd name="T12" fmla="*/ 9 w 25"/>
                  <a:gd name="T13" fmla="*/ 7 h 15"/>
                  <a:gd name="T14" fmla="*/ 9 w 25"/>
                  <a:gd name="T15" fmla="*/ 7 h 15"/>
                  <a:gd name="T16" fmla="*/ 8 w 25"/>
                  <a:gd name="T17" fmla="*/ 6 h 15"/>
                  <a:gd name="T18" fmla="*/ 8 w 25"/>
                  <a:gd name="T19" fmla="*/ 6 h 15"/>
                  <a:gd name="T20" fmla="*/ 9 w 25"/>
                  <a:gd name="T21" fmla="*/ 5 h 15"/>
                  <a:gd name="T22" fmla="*/ 9 w 25"/>
                  <a:gd name="T23" fmla="*/ 5 h 15"/>
                  <a:gd name="T24" fmla="*/ 9 w 25"/>
                  <a:gd name="T25" fmla="*/ 4 h 15"/>
                  <a:gd name="T26" fmla="*/ 9 w 25"/>
                  <a:gd name="T27" fmla="*/ 4 h 15"/>
                  <a:gd name="T28" fmla="*/ 10 w 25"/>
                  <a:gd name="T29" fmla="*/ 3 h 15"/>
                  <a:gd name="T30" fmla="*/ 10 w 25"/>
                  <a:gd name="T31" fmla="*/ 3 h 15"/>
                  <a:gd name="T32" fmla="*/ 11 w 25"/>
                  <a:gd name="T33" fmla="*/ 3 h 15"/>
                  <a:gd name="T34" fmla="*/ 11 w 25"/>
                  <a:gd name="T35" fmla="*/ 3 h 15"/>
                  <a:gd name="T36" fmla="*/ 12 w 25"/>
                  <a:gd name="T37" fmla="*/ 3 h 15"/>
                  <a:gd name="T38" fmla="*/ 22 w 25"/>
                  <a:gd name="T39" fmla="*/ 5 h 15"/>
                  <a:gd name="T40" fmla="*/ 22 w 25"/>
                  <a:gd name="T41" fmla="*/ 3 h 15"/>
                  <a:gd name="T42" fmla="*/ 13 w 25"/>
                  <a:gd name="T43" fmla="*/ 0 h 15"/>
                  <a:gd name="T44" fmla="*/ 13 w 25"/>
                  <a:gd name="T45" fmla="*/ 0 h 15"/>
                  <a:gd name="T46" fmla="*/ 11 w 25"/>
                  <a:gd name="T47" fmla="*/ 0 h 15"/>
                  <a:gd name="T48" fmla="*/ 9 w 25"/>
                  <a:gd name="T49" fmla="*/ 1 h 15"/>
                  <a:gd name="T50" fmla="*/ 9 w 25"/>
                  <a:gd name="T51" fmla="*/ 1 h 15"/>
                  <a:gd name="T52" fmla="*/ 8 w 25"/>
                  <a:gd name="T53" fmla="*/ 2 h 15"/>
                  <a:gd name="T54" fmla="*/ 7 w 25"/>
                  <a:gd name="T55" fmla="*/ 4 h 15"/>
                  <a:gd name="T56" fmla="*/ 7 w 25"/>
                  <a:gd name="T57" fmla="*/ 4 h 15"/>
                  <a:gd name="T58" fmla="*/ 7 w 25"/>
                  <a:gd name="T59" fmla="*/ 5 h 15"/>
                  <a:gd name="T60" fmla="*/ 7 w 25"/>
                  <a:gd name="T61" fmla="*/ 5 h 15"/>
                  <a:gd name="T62" fmla="*/ 7 w 25"/>
                  <a:gd name="T63" fmla="*/ 6 h 15"/>
                  <a:gd name="T64" fmla="*/ 7 w 25"/>
                  <a:gd name="T65" fmla="*/ 6 h 15"/>
                  <a:gd name="T66" fmla="*/ 7 w 25"/>
                  <a:gd name="T67" fmla="*/ 7 h 15"/>
                  <a:gd name="T68" fmla="*/ 7 w 25"/>
                  <a:gd name="T69" fmla="*/ 7 h 15"/>
                  <a:gd name="T70" fmla="*/ 7 w 25"/>
                  <a:gd name="T71" fmla="*/ 8 h 15"/>
                  <a:gd name="T72" fmla="*/ 1 w 25"/>
                  <a:gd name="T73" fmla="*/ 6 h 15"/>
                  <a:gd name="T74" fmla="*/ 0 w 25"/>
                  <a:gd name="T75" fmla="*/ 9 h 15"/>
                  <a:gd name="T76" fmla="*/ 25 w 25"/>
                  <a:gd name="T77" fmla="*/ 15 h 15"/>
                  <a:gd name="T78" fmla="*/ 25 w 25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" h="15">
                    <a:moveTo>
                      <a:pt x="25" y="15"/>
                    </a:moveTo>
                    <a:lnTo>
                      <a:pt x="25" y="13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22" y="5"/>
                    </a:lnTo>
                    <a:lnTo>
                      <a:pt x="22" y="3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25" y="15"/>
                    </a:lnTo>
                    <a:lnTo>
                      <a:pt x="25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3" name="Freeform 40">
                <a:extLst>
                  <a:ext uri="{FF2B5EF4-FFF2-40B4-BE49-F238E27FC236}">
                    <a16:creationId xmlns:a16="http://schemas.microsoft.com/office/drawing/2014/main" id="{72EF549F-D884-4440-A788-614A2DCBE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3020"/>
                <a:ext cx="17" cy="14"/>
              </a:xfrm>
              <a:custGeom>
                <a:avLst/>
                <a:gdLst>
                  <a:gd name="T0" fmla="*/ 17 w 17"/>
                  <a:gd name="T1" fmla="*/ 4 h 14"/>
                  <a:gd name="T2" fmla="*/ 3 w 17"/>
                  <a:gd name="T3" fmla="*/ 0 h 14"/>
                  <a:gd name="T4" fmla="*/ 3 w 17"/>
                  <a:gd name="T5" fmla="*/ 2 h 14"/>
                  <a:gd name="T6" fmla="*/ 14 w 17"/>
                  <a:gd name="T7" fmla="*/ 5 h 14"/>
                  <a:gd name="T8" fmla="*/ 14 w 17"/>
                  <a:gd name="T9" fmla="*/ 5 h 14"/>
                  <a:gd name="T10" fmla="*/ 14 w 17"/>
                  <a:gd name="T11" fmla="*/ 6 h 14"/>
                  <a:gd name="T12" fmla="*/ 14 w 17"/>
                  <a:gd name="T13" fmla="*/ 6 h 14"/>
                  <a:gd name="T14" fmla="*/ 14 w 17"/>
                  <a:gd name="T15" fmla="*/ 7 h 14"/>
                  <a:gd name="T16" fmla="*/ 14 w 17"/>
                  <a:gd name="T17" fmla="*/ 7 h 14"/>
                  <a:gd name="T18" fmla="*/ 14 w 17"/>
                  <a:gd name="T19" fmla="*/ 8 h 14"/>
                  <a:gd name="T20" fmla="*/ 14 w 17"/>
                  <a:gd name="T21" fmla="*/ 8 h 14"/>
                  <a:gd name="T22" fmla="*/ 14 w 17"/>
                  <a:gd name="T23" fmla="*/ 9 h 14"/>
                  <a:gd name="T24" fmla="*/ 14 w 17"/>
                  <a:gd name="T25" fmla="*/ 9 h 14"/>
                  <a:gd name="T26" fmla="*/ 14 w 17"/>
                  <a:gd name="T27" fmla="*/ 10 h 14"/>
                  <a:gd name="T28" fmla="*/ 14 w 17"/>
                  <a:gd name="T29" fmla="*/ 10 h 14"/>
                  <a:gd name="T30" fmla="*/ 13 w 17"/>
                  <a:gd name="T31" fmla="*/ 11 h 14"/>
                  <a:gd name="T32" fmla="*/ 13 w 17"/>
                  <a:gd name="T33" fmla="*/ 11 h 14"/>
                  <a:gd name="T34" fmla="*/ 12 w 17"/>
                  <a:gd name="T35" fmla="*/ 11 h 14"/>
                  <a:gd name="T36" fmla="*/ 12 w 17"/>
                  <a:gd name="T37" fmla="*/ 11 h 14"/>
                  <a:gd name="T38" fmla="*/ 10 w 17"/>
                  <a:gd name="T39" fmla="*/ 11 h 14"/>
                  <a:gd name="T40" fmla="*/ 1 w 17"/>
                  <a:gd name="T41" fmla="*/ 8 h 14"/>
                  <a:gd name="T42" fmla="*/ 0 w 17"/>
                  <a:gd name="T43" fmla="*/ 11 h 14"/>
                  <a:gd name="T44" fmla="*/ 10 w 17"/>
                  <a:gd name="T45" fmla="*/ 13 h 14"/>
                  <a:gd name="T46" fmla="*/ 10 w 17"/>
                  <a:gd name="T47" fmla="*/ 13 h 14"/>
                  <a:gd name="T48" fmla="*/ 12 w 17"/>
                  <a:gd name="T49" fmla="*/ 14 h 14"/>
                  <a:gd name="T50" fmla="*/ 14 w 17"/>
                  <a:gd name="T51" fmla="*/ 13 h 14"/>
                  <a:gd name="T52" fmla="*/ 14 w 17"/>
                  <a:gd name="T53" fmla="*/ 13 h 14"/>
                  <a:gd name="T54" fmla="*/ 15 w 17"/>
                  <a:gd name="T55" fmla="*/ 12 h 14"/>
                  <a:gd name="T56" fmla="*/ 16 w 17"/>
                  <a:gd name="T57" fmla="*/ 10 h 14"/>
                  <a:gd name="T58" fmla="*/ 16 w 17"/>
                  <a:gd name="T59" fmla="*/ 10 h 14"/>
                  <a:gd name="T60" fmla="*/ 16 w 17"/>
                  <a:gd name="T61" fmla="*/ 9 h 14"/>
                  <a:gd name="T62" fmla="*/ 16 w 17"/>
                  <a:gd name="T63" fmla="*/ 9 h 14"/>
                  <a:gd name="T64" fmla="*/ 16 w 17"/>
                  <a:gd name="T65" fmla="*/ 7 h 14"/>
                  <a:gd name="T66" fmla="*/ 16 w 17"/>
                  <a:gd name="T67" fmla="*/ 7 h 14"/>
                  <a:gd name="T68" fmla="*/ 16 w 17"/>
                  <a:gd name="T69" fmla="*/ 6 h 14"/>
                  <a:gd name="T70" fmla="*/ 16 w 17"/>
                  <a:gd name="T71" fmla="*/ 6 h 14"/>
                  <a:gd name="T72" fmla="*/ 16 w 17"/>
                  <a:gd name="T73" fmla="*/ 5 h 14"/>
                  <a:gd name="T74" fmla="*/ 17 w 17"/>
                  <a:gd name="T75" fmla="*/ 6 h 14"/>
                  <a:gd name="T76" fmla="*/ 17 w 17"/>
                  <a:gd name="T77" fmla="*/ 4 h 14"/>
                  <a:gd name="T78" fmla="*/ 17 w 17"/>
                  <a:gd name="T79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4">
                    <a:moveTo>
                      <a:pt x="17" y="4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1"/>
                    </a:lnTo>
                    <a:lnTo>
                      <a:pt x="1" y="8"/>
                    </a:lnTo>
                    <a:lnTo>
                      <a:pt x="0" y="11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4"/>
                    </a:lnTo>
                    <a:lnTo>
                      <a:pt x="17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4" name="Freeform 41">
                <a:extLst>
                  <a:ext uri="{FF2B5EF4-FFF2-40B4-BE49-F238E27FC236}">
                    <a16:creationId xmlns:a16="http://schemas.microsoft.com/office/drawing/2014/main" id="{76CAD1B1-88CB-4228-A57E-E93B94BD8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9" y="3027"/>
                <a:ext cx="21" cy="18"/>
              </a:xfrm>
              <a:custGeom>
                <a:avLst/>
                <a:gdLst>
                  <a:gd name="T0" fmla="*/ 4 w 21"/>
                  <a:gd name="T1" fmla="*/ 4 h 18"/>
                  <a:gd name="T2" fmla="*/ 8 w 21"/>
                  <a:gd name="T3" fmla="*/ 3 h 18"/>
                  <a:gd name="T4" fmla="*/ 6 w 21"/>
                  <a:gd name="T5" fmla="*/ 5 h 18"/>
                  <a:gd name="T6" fmla="*/ 5 w 21"/>
                  <a:gd name="T7" fmla="*/ 7 h 18"/>
                  <a:gd name="T8" fmla="*/ 5 w 21"/>
                  <a:gd name="T9" fmla="*/ 8 h 18"/>
                  <a:gd name="T10" fmla="*/ 5 w 21"/>
                  <a:gd name="T11" fmla="*/ 11 h 18"/>
                  <a:gd name="T12" fmla="*/ 5 w 21"/>
                  <a:gd name="T13" fmla="*/ 13 h 18"/>
                  <a:gd name="T14" fmla="*/ 6 w 21"/>
                  <a:gd name="T15" fmla="*/ 15 h 18"/>
                  <a:gd name="T16" fmla="*/ 8 w 21"/>
                  <a:gd name="T17" fmla="*/ 17 h 18"/>
                  <a:gd name="T18" fmla="*/ 11 w 21"/>
                  <a:gd name="T19" fmla="*/ 18 h 18"/>
                  <a:gd name="T20" fmla="*/ 14 w 21"/>
                  <a:gd name="T21" fmla="*/ 18 h 18"/>
                  <a:gd name="T22" fmla="*/ 17 w 21"/>
                  <a:gd name="T23" fmla="*/ 17 h 18"/>
                  <a:gd name="T24" fmla="*/ 20 w 21"/>
                  <a:gd name="T25" fmla="*/ 14 h 18"/>
                  <a:gd name="T26" fmla="*/ 21 w 21"/>
                  <a:gd name="T27" fmla="*/ 12 h 18"/>
                  <a:gd name="T28" fmla="*/ 21 w 21"/>
                  <a:gd name="T29" fmla="*/ 9 h 18"/>
                  <a:gd name="T30" fmla="*/ 19 w 21"/>
                  <a:gd name="T31" fmla="*/ 6 h 18"/>
                  <a:gd name="T32" fmla="*/ 18 w 21"/>
                  <a:gd name="T33" fmla="*/ 8 h 18"/>
                  <a:gd name="T34" fmla="*/ 19 w 21"/>
                  <a:gd name="T35" fmla="*/ 10 h 18"/>
                  <a:gd name="T36" fmla="*/ 19 w 21"/>
                  <a:gd name="T37" fmla="*/ 11 h 18"/>
                  <a:gd name="T38" fmla="*/ 18 w 21"/>
                  <a:gd name="T39" fmla="*/ 13 h 18"/>
                  <a:gd name="T40" fmla="*/ 16 w 21"/>
                  <a:gd name="T41" fmla="*/ 15 h 18"/>
                  <a:gd name="T42" fmla="*/ 14 w 21"/>
                  <a:gd name="T43" fmla="*/ 16 h 18"/>
                  <a:gd name="T44" fmla="*/ 12 w 21"/>
                  <a:gd name="T45" fmla="*/ 16 h 18"/>
                  <a:gd name="T46" fmla="*/ 10 w 21"/>
                  <a:gd name="T47" fmla="*/ 15 h 18"/>
                  <a:gd name="T48" fmla="*/ 8 w 21"/>
                  <a:gd name="T49" fmla="*/ 13 h 18"/>
                  <a:gd name="T50" fmla="*/ 7 w 21"/>
                  <a:gd name="T51" fmla="*/ 11 h 18"/>
                  <a:gd name="T52" fmla="*/ 7 w 21"/>
                  <a:gd name="T53" fmla="*/ 9 h 18"/>
                  <a:gd name="T54" fmla="*/ 7 w 21"/>
                  <a:gd name="T55" fmla="*/ 7 h 18"/>
                  <a:gd name="T56" fmla="*/ 8 w 21"/>
                  <a:gd name="T57" fmla="*/ 5 h 18"/>
                  <a:gd name="T58" fmla="*/ 10 w 21"/>
                  <a:gd name="T59" fmla="*/ 4 h 18"/>
                  <a:gd name="T60" fmla="*/ 11 w 21"/>
                  <a:gd name="T61" fmla="*/ 3 h 18"/>
                  <a:gd name="T62" fmla="*/ 13 w 21"/>
                  <a:gd name="T63" fmla="*/ 2 h 18"/>
                  <a:gd name="T64" fmla="*/ 15 w 21"/>
                  <a:gd name="T65" fmla="*/ 2 h 18"/>
                  <a:gd name="T66" fmla="*/ 14 w 21"/>
                  <a:gd name="T67" fmla="*/ 0 h 18"/>
                  <a:gd name="T68" fmla="*/ 12 w 21"/>
                  <a:gd name="T69" fmla="*/ 0 h 18"/>
                  <a:gd name="T70" fmla="*/ 10 w 21"/>
                  <a:gd name="T71" fmla="*/ 0 h 18"/>
                  <a:gd name="T72" fmla="*/ 8 w 21"/>
                  <a:gd name="T73" fmla="*/ 1 h 18"/>
                  <a:gd name="T74" fmla="*/ 6 w 21"/>
                  <a:gd name="T75" fmla="*/ 1 h 18"/>
                  <a:gd name="T76" fmla="*/ 3 w 21"/>
                  <a:gd name="T77" fmla="*/ 2 h 18"/>
                  <a:gd name="T78" fmla="*/ 0 w 21"/>
                  <a:gd name="T79" fmla="*/ 4 h 18"/>
                  <a:gd name="T80" fmla="*/ 2 w 21"/>
                  <a:gd name="T81" fmla="*/ 6 h 18"/>
                  <a:gd name="T82" fmla="*/ 4 w 21"/>
                  <a:gd name="T83" fmla="*/ 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8">
                    <a:moveTo>
                      <a:pt x="4" y="4"/>
                    </a:moveTo>
                    <a:lnTo>
                      <a:pt x="4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6"/>
                    </a:lnTo>
                    <a:lnTo>
                      <a:pt x="17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5" name="Freeform 42">
                <a:extLst>
                  <a:ext uri="{FF2B5EF4-FFF2-40B4-BE49-F238E27FC236}">
                    <a16:creationId xmlns:a16="http://schemas.microsoft.com/office/drawing/2014/main" id="{19F4C97B-F77D-4FAD-8431-7E27D58F7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4" y="3020"/>
                <a:ext cx="20" cy="22"/>
              </a:xfrm>
              <a:custGeom>
                <a:avLst/>
                <a:gdLst>
                  <a:gd name="T0" fmla="*/ 14 w 20"/>
                  <a:gd name="T1" fmla="*/ 22 h 22"/>
                  <a:gd name="T2" fmla="*/ 16 w 20"/>
                  <a:gd name="T3" fmla="*/ 21 h 22"/>
                  <a:gd name="T4" fmla="*/ 7 w 20"/>
                  <a:gd name="T5" fmla="*/ 7 h 22"/>
                  <a:gd name="T6" fmla="*/ 7 w 20"/>
                  <a:gd name="T7" fmla="*/ 7 h 22"/>
                  <a:gd name="T8" fmla="*/ 7 w 20"/>
                  <a:gd name="T9" fmla="*/ 6 h 22"/>
                  <a:gd name="T10" fmla="*/ 7 w 20"/>
                  <a:gd name="T11" fmla="*/ 6 h 22"/>
                  <a:gd name="T12" fmla="*/ 7 w 20"/>
                  <a:gd name="T13" fmla="*/ 6 h 22"/>
                  <a:gd name="T14" fmla="*/ 7 w 20"/>
                  <a:gd name="T15" fmla="*/ 6 h 22"/>
                  <a:gd name="T16" fmla="*/ 8 w 20"/>
                  <a:gd name="T17" fmla="*/ 5 h 22"/>
                  <a:gd name="T18" fmla="*/ 8 w 20"/>
                  <a:gd name="T19" fmla="*/ 5 h 22"/>
                  <a:gd name="T20" fmla="*/ 9 w 20"/>
                  <a:gd name="T21" fmla="*/ 4 h 22"/>
                  <a:gd name="T22" fmla="*/ 9 w 20"/>
                  <a:gd name="T23" fmla="*/ 4 h 22"/>
                  <a:gd name="T24" fmla="*/ 10 w 20"/>
                  <a:gd name="T25" fmla="*/ 3 h 22"/>
                  <a:gd name="T26" fmla="*/ 10 w 20"/>
                  <a:gd name="T27" fmla="*/ 3 h 22"/>
                  <a:gd name="T28" fmla="*/ 11 w 20"/>
                  <a:gd name="T29" fmla="*/ 3 h 22"/>
                  <a:gd name="T30" fmla="*/ 11 w 20"/>
                  <a:gd name="T31" fmla="*/ 3 h 22"/>
                  <a:gd name="T32" fmla="*/ 12 w 20"/>
                  <a:gd name="T33" fmla="*/ 4 h 22"/>
                  <a:gd name="T34" fmla="*/ 12 w 20"/>
                  <a:gd name="T35" fmla="*/ 4 h 22"/>
                  <a:gd name="T36" fmla="*/ 13 w 20"/>
                  <a:gd name="T37" fmla="*/ 5 h 22"/>
                  <a:gd name="T38" fmla="*/ 18 w 20"/>
                  <a:gd name="T39" fmla="*/ 13 h 22"/>
                  <a:gd name="T40" fmla="*/ 20 w 20"/>
                  <a:gd name="T41" fmla="*/ 11 h 22"/>
                  <a:gd name="T42" fmla="*/ 15 w 20"/>
                  <a:gd name="T43" fmla="*/ 3 h 22"/>
                  <a:gd name="T44" fmla="*/ 15 w 20"/>
                  <a:gd name="T45" fmla="*/ 3 h 22"/>
                  <a:gd name="T46" fmla="*/ 13 w 20"/>
                  <a:gd name="T47" fmla="*/ 2 h 22"/>
                  <a:gd name="T48" fmla="*/ 12 w 20"/>
                  <a:gd name="T49" fmla="*/ 1 h 22"/>
                  <a:gd name="T50" fmla="*/ 12 w 20"/>
                  <a:gd name="T51" fmla="*/ 1 h 22"/>
                  <a:gd name="T52" fmla="*/ 10 w 20"/>
                  <a:gd name="T53" fmla="*/ 1 h 22"/>
                  <a:gd name="T54" fmla="*/ 8 w 20"/>
                  <a:gd name="T55" fmla="*/ 2 h 22"/>
                  <a:gd name="T56" fmla="*/ 8 w 20"/>
                  <a:gd name="T57" fmla="*/ 2 h 22"/>
                  <a:gd name="T58" fmla="*/ 7 w 20"/>
                  <a:gd name="T59" fmla="*/ 3 h 22"/>
                  <a:gd name="T60" fmla="*/ 7 w 20"/>
                  <a:gd name="T61" fmla="*/ 3 h 22"/>
                  <a:gd name="T62" fmla="*/ 6 w 20"/>
                  <a:gd name="T63" fmla="*/ 4 h 22"/>
                  <a:gd name="T64" fmla="*/ 6 w 20"/>
                  <a:gd name="T65" fmla="*/ 4 h 22"/>
                  <a:gd name="T66" fmla="*/ 6 w 20"/>
                  <a:gd name="T67" fmla="*/ 5 h 22"/>
                  <a:gd name="T68" fmla="*/ 6 w 20"/>
                  <a:gd name="T69" fmla="*/ 5 h 22"/>
                  <a:gd name="T70" fmla="*/ 5 w 20"/>
                  <a:gd name="T71" fmla="*/ 5 h 22"/>
                  <a:gd name="T72" fmla="*/ 2 w 20"/>
                  <a:gd name="T73" fmla="*/ 0 h 22"/>
                  <a:gd name="T74" fmla="*/ 0 w 20"/>
                  <a:gd name="T75" fmla="*/ 1 h 22"/>
                  <a:gd name="T76" fmla="*/ 14 w 20"/>
                  <a:gd name="T77" fmla="*/ 22 h 22"/>
                  <a:gd name="T78" fmla="*/ 14 w 20"/>
                  <a:gd name="T7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22">
                    <a:moveTo>
                      <a:pt x="14" y="22"/>
                    </a:moveTo>
                    <a:lnTo>
                      <a:pt x="16" y="21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8" y="13"/>
                    </a:lnTo>
                    <a:lnTo>
                      <a:pt x="20" y="11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4" y="22"/>
                    </a:lnTo>
                    <a:lnTo>
                      <a:pt x="14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6" name="Freeform 43">
                <a:extLst>
                  <a:ext uri="{FF2B5EF4-FFF2-40B4-BE49-F238E27FC236}">
                    <a16:creationId xmlns:a16="http://schemas.microsoft.com/office/drawing/2014/main" id="{6697A440-4305-49D2-ACAE-F477A627F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4" y="3011"/>
                <a:ext cx="23" cy="17"/>
              </a:xfrm>
              <a:custGeom>
                <a:avLst/>
                <a:gdLst>
                  <a:gd name="T0" fmla="*/ 23 w 23"/>
                  <a:gd name="T1" fmla="*/ 12 h 17"/>
                  <a:gd name="T2" fmla="*/ 15 w 23"/>
                  <a:gd name="T3" fmla="*/ 0 h 17"/>
                  <a:gd name="T4" fmla="*/ 13 w 23"/>
                  <a:gd name="T5" fmla="*/ 1 h 17"/>
                  <a:gd name="T6" fmla="*/ 19 w 23"/>
                  <a:gd name="T7" fmla="*/ 11 h 17"/>
                  <a:gd name="T8" fmla="*/ 19 w 23"/>
                  <a:gd name="T9" fmla="*/ 11 h 17"/>
                  <a:gd name="T10" fmla="*/ 19 w 23"/>
                  <a:gd name="T11" fmla="*/ 11 h 17"/>
                  <a:gd name="T12" fmla="*/ 19 w 23"/>
                  <a:gd name="T13" fmla="*/ 11 h 17"/>
                  <a:gd name="T14" fmla="*/ 19 w 23"/>
                  <a:gd name="T15" fmla="*/ 12 h 17"/>
                  <a:gd name="T16" fmla="*/ 19 w 23"/>
                  <a:gd name="T17" fmla="*/ 12 h 17"/>
                  <a:gd name="T18" fmla="*/ 18 w 23"/>
                  <a:gd name="T19" fmla="*/ 13 h 17"/>
                  <a:gd name="T20" fmla="*/ 18 w 23"/>
                  <a:gd name="T21" fmla="*/ 13 h 17"/>
                  <a:gd name="T22" fmla="*/ 17 w 23"/>
                  <a:gd name="T23" fmla="*/ 14 h 17"/>
                  <a:gd name="T24" fmla="*/ 17 w 23"/>
                  <a:gd name="T25" fmla="*/ 14 h 17"/>
                  <a:gd name="T26" fmla="*/ 16 w 23"/>
                  <a:gd name="T27" fmla="*/ 15 h 17"/>
                  <a:gd name="T28" fmla="*/ 16 w 23"/>
                  <a:gd name="T29" fmla="*/ 15 h 17"/>
                  <a:gd name="T30" fmla="*/ 15 w 23"/>
                  <a:gd name="T31" fmla="*/ 15 h 17"/>
                  <a:gd name="T32" fmla="*/ 15 w 23"/>
                  <a:gd name="T33" fmla="*/ 15 h 17"/>
                  <a:gd name="T34" fmla="*/ 14 w 23"/>
                  <a:gd name="T35" fmla="*/ 14 h 17"/>
                  <a:gd name="T36" fmla="*/ 14 w 23"/>
                  <a:gd name="T37" fmla="*/ 14 h 17"/>
                  <a:gd name="T38" fmla="*/ 13 w 23"/>
                  <a:gd name="T39" fmla="*/ 13 h 17"/>
                  <a:gd name="T40" fmla="*/ 4 w 23"/>
                  <a:gd name="T41" fmla="*/ 0 h 17"/>
                  <a:gd name="T42" fmla="*/ 0 w 23"/>
                  <a:gd name="T43" fmla="*/ 3 h 17"/>
                  <a:gd name="T44" fmla="*/ 1 w 23"/>
                  <a:gd name="T45" fmla="*/ 5 h 17"/>
                  <a:gd name="T46" fmla="*/ 3 w 23"/>
                  <a:gd name="T47" fmla="*/ 4 h 17"/>
                  <a:gd name="T48" fmla="*/ 11 w 23"/>
                  <a:gd name="T49" fmla="*/ 15 h 17"/>
                  <a:gd name="T50" fmla="*/ 11 w 23"/>
                  <a:gd name="T51" fmla="*/ 15 h 17"/>
                  <a:gd name="T52" fmla="*/ 12 w 23"/>
                  <a:gd name="T53" fmla="*/ 16 h 17"/>
                  <a:gd name="T54" fmla="*/ 14 w 23"/>
                  <a:gd name="T55" fmla="*/ 17 h 17"/>
                  <a:gd name="T56" fmla="*/ 14 w 23"/>
                  <a:gd name="T57" fmla="*/ 17 h 17"/>
                  <a:gd name="T58" fmla="*/ 16 w 23"/>
                  <a:gd name="T59" fmla="*/ 17 h 17"/>
                  <a:gd name="T60" fmla="*/ 18 w 23"/>
                  <a:gd name="T61" fmla="*/ 16 h 17"/>
                  <a:gd name="T62" fmla="*/ 18 w 23"/>
                  <a:gd name="T63" fmla="*/ 16 h 17"/>
                  <a:gd name="T64" fmla="*/ 19 w 23"/>
                  <a:gd name="T65" fmla="*/ 15 h 17"/>
                  <a:gd name="T66" fmla="*/ 19 w 23"/>
                  <a:gd name="T67" fmla="*/ 15 h 17"/>
                  <a:gd name="T68" fmla="*/ 20 w 23"/>
                  <a:gd name="T69" fmla="*/ 14 h 17"/>
                  <a:gd name="T70" fmla="*/ 20 w 23"/>
                  <a:gd name="T71" fmla="*/ 14 h 17"/>
                  <a:gd name="T72" fmla="*/ 20 w 23"/>
                  <a:gd name="T73" fmla="*/ 13 h 17"/>
                  <a:gd name="T74" fmla="*/ 20 w 23"/>
                  <a:gd name="T75" fmla="*/ 13 h 17"/>
                  <a:gd name="T76" fmla="*/ 20 w 23"/>
                  <a:gd name="T77" fmla="*/ 12 h 17"/>
                  <a:gd name="T78" fmla="*/ 21 w 23"/>
                  <a:gd name="T79" fmla="*/ 13 h 17"/>
                  <a:gd name="T80" fmla="*/ 23 w 23"/>
                  <a:gd name="T81" fmla="*/ 12 h 17"/>
                  <a:gd name="T82" fmla="*/ 23 w 23"/>
                  <a:gd name="T83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" h="17">
                    <a:moveTo>
                      <a:pt x="23" y="12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1" y="13"/>
                    </a:lnTo>
                    <a:lnTo>
                      <a:pt x="23" y="12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7" name="Freeform 44">
                <a:extLst>
                  <a:ext uri="{FF2B5EF4-FFF2-40B4-BE49-F238E27FC236}">
                    <a16:creationId xmlns:a16="http://schemas.microsoft.com/office/drawing/2014/main" id="{8168CDCA-5BC2-430D-AE5F-0572CAD22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2" y="3004"/>
                <a:ext cx="17" cy="17"/>
              </a:xfrm>
              <a:custGeom>
                <a:avLst/>
                <a:gdLst>
                  <a:gd name="T0" fmla="*/ 0 w 17"/>
                  <a:gd name="T1" fmla="*/ 5 h 17"/>
                  <a:gd name="T2" fmla="*/ 8 w 17"/>
                  <a:gd name="T3" fmla="*/ 17 h 17"/>
                  <a:gd name="T4" fmla="*/ 10 w 17"/>
                  <a:gd name="T5" fmla="*/ 16 h 17"/>
                  <a:gd name="T6" fmla="*/ 4 w 17"/>
                  <a:gd name="T7" fmla="*/ 6 h 17"/>
                  <a:gd name="T8" fmla="*/ 4 w 17"/>
                  <a:gd name="T9" fmla="*/ 6 h 17"/>
                  <a:gd name="T10" fmla="*/ 4 w 17"/>
                  <a:gd name="T11" fmla="*/ 6 h 17"/>
                  <a:gd name="T12" fmla="*/ 4 w 17"/>
                  <a:gd name="T13" fmla="*/ 6 h 17"/>
                  <a:gd name="T14" fmla="*/ 4 w 17"/>
                  <a:gd name="T15" fmla="*/ 5 h 17"/>
                  <a:gd name="T16" fmla="*/ 4 w 17"/>
                  <a:gd name="T17" fmla="*/ 5 h 17"/>
                  <a:gd name="T18" fmla="*/ 5 w 17"/>
                  <a:gd name="T19" fmla="*/ 4 h 17"/>
                  <a:gd name="T20" fmla="*/ 5 w 17"/>
                  <a:gd name="T21" fmla="*/ 4 h 17"/>
                  <a:gd name="T22" fmla="*/ 6 w 17"/>
                  <a:gd name="T23" fmla="*/ 3 h 17"/>
                  <a:gd name="T24" fmla="*/ 6 w 17"/>
                  <a:gd name="T25" fmla="*/ 3 h 17"/>
                  <a:gd name="T26" fmla="*/ 7 w 17"/>
                  <a:gd name="T27" fmla="*/ 2 h 17"/>
                  <a:gd name="T28" fmla="*/ 7 w 17"/>
                  <a:gd name="T29" fmla="*/ 2 h 17"/>
                  <a:gd name="T30" fmla="*/ 8 w 17"/>
                  <a:gd name="T31" fmla="*/ 2 h 17"/>
                  <a:gd name="T32" fmla="*/ 8 w 17"/>
                  <a:gd name="T33" fmla="*/ 2 h 17"/>
                  <a:gd name="T34" fmla="*/ 9 w 17"/>
                  <a:gd name="T35" fmla="*/ 3 h 17"/>
                  <a:gd name="T36" fmla="*/ 9 w 17"/>
                  <a:gd name="T37" fmla="*/ 3 h 17"/>
                  <a:gd name="T38" fmla="*/ 10 w 17"/>
                  <a:gd name="T39" fmla="*/ 4 h 17"/>
                  <a:gd name="T40" fmla="*/ 15 w 17"/>
                  <a:gd name="T41" fmla="*/ 12 h 17"/>
                  <a:gd name="T42" fmla="*/ 17 w 17"/>
                  <a:gd name="T43" fmla="*/ 11 h 17"/>
                  <a:gd name="T44" fmla="*/ 12 w 17"/>
                  <a:gd name="T45" fmla="*/ 2 h 17"/>
                  <a:gd name="T46" fmla="*/ 12 w 17"/>
                  <a:gd name="T47" fmla="*/ 2 h 17"/>
                  <a:gd name="T48" fmla="*/ 10 w 17"/>
                  <a:gd name="T49" fmla="*/ 1 h 17"/>
                  <a:gd name="T50" fmla="*/ 9 w 17"/>
                  <a:gd name="T51" fmla="*/ 0 h 17"/>
                  <a:gd name="T52" fmla="*/ 9 w 17"/>
                  <a:gd name="T53" fmla="*/ 0 h 17"/>
                  <a:gd name="T54" fmla="*/ 7 w 17"/>
                  <a:gd name="T55" fmla="*/ 0 h 17"/>
                  <a:gd name="T56" fmla="*/ 5 w 17"/>
                  <a:gd name="T57" fmla="*/ 1 h 17"/>
                  <a:gd name="T58" fmla="*/ 5 w 17"/>
                  <a:gd name="T59" fmla="*/ 1 h 17"/>
                  <a:gd name="T60" fmla="*/ 4 w 17"/>
                  <a:gd name="T61" fmla="*/ 2 h 17"/>
                  <a:gd name="T62" fmla="*/ 4 w 17"/>
                  <a:gd name="T63" fmla="*/ 2 h 17"/>
                  <a:gd name="T64" fmla="*/ 3 w 17"/>
                  <a:gd name="T65" fmla="*/ 3 h 17"/>
                  <a:gd name="T66" fmla="*/ 3 w 17"/>
                  <a:gd name="T67" fmla="*/ 3 h 17"/>
                  <a:gd name="T68" fmla="*/ 3 w 17"/>
                  <a:gd name="T69" fmla="*/ 4 h 17"/>
                  <a:gd name="T70" fmla="*/ 3 w 17"/>
                  <a:gd name="T71" fmla="*/ 4 h 17"/>
                  <a:gd name="T72" fmla="*/ 2 w 17"/>
                  <a:gd name="T73" fmla="*/ 5 h 17"/>
                  <a:gd name="T74" fmla="*/ 2 w 17"/>
                  <a:gd name="T75" fmla="*/ 4 h 17"/>
                  <a:gd name="T76" fmla="*/ 0 w 17"/>
                  <a:gd name="T77" fmla="*/ 5 h 17"/>
                  <a:gd name="T78" fmla="*/ 0 w 17"/>
                  <a:gd name="T7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7">
                    <a:moveTo>
                      <a:pt x="0" y="5"/>
                    </a:moveTo>
                    <a:lnTo>
                      <a:pt x="8" y="17"/>
                    </a:lnTo>
                    <a:lnTo>
                      <a:pt x="10" y="1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5" y="12"/>
                    </a:lnTo>
                    <a:lnTo>
                      <a:pt x="17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8" name="Freeform 45">
                <a:extLst>
                  <a:ext uri="{FF2B5EF4-FFF2-40B4-BE49-F238E27FC236}">
                    <a16:creationId xmlns:a16="http://schemas.microsoft.com/office/drawing/2014/main" id="{392B22FD-205E-4659-9B83-0E104ECBA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2999"/>
                <a:ext cx="15" cy="14"/>
              </a:xfrm>
              <a:custGeom>
                <a:avLst/>
                <a:gdLst>
                  <a:gd name="T0" fmla="*/ 14 w 15"/>
                  <a:gd name="T1" fmla="*/ 7 h 14"/>
                  <a:gd name="T2" fmla="*/ 9 w 15"/>
                  <a:gd name="T3" fmla="*/ 10 h 14"/>
                  <a:gd name="T4" fmla="*/ 2 w 15"/>
                  <a:gd name="T5" fmla="*/ 0 h 14"/>
                  <a:gd name="T6" fmla="*/ 0 w 15"/>
                  <a:gd name="T7" fmla="*/ 2 h 14"/>
                  <a:gd name="T8" fmla="*/ 8 w 15"/>
                  <a:gd name="T9" fmla="*/ 14 h 14"/>
                  <a:gd name="T10" fmla="*/ 15 w 15"/>
                  <a:gd name="T11" fmla="*/ 9 h 14"/>
                  <a:gd name="T12" fmla="*/ 14 w 15"/>
                  <a:gd name="T13" fmla="*/ 7 h 14"/>
                  <a:gd name="T14" fmla="*/ 14 w 15"/>
                  <a:gd name="T15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4">
                    <a:moveTo>
                      <a:pt x="14" y="7"/>
                    </a:moveTo>
                    <a:lnTo>
                      <a:pt x="9" y="1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14"/>
                    </a:lnTo>
                    <a:lnTo>
                      <a:pt x="15" y="9"/>
                    </a:lnTo>
                    <a:lnTo>
                      <a:pt x="14" y="7"/>
                    </a:lnTo>
                    <a:lnTo>
                      <a:pt x="14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9" name="Freeform 46">
                <a:extLst>
                  <a:ext uri="{FF2B5EF4-FFF2-40B4-BE49-F238E27FC236}">
                    <a16:creationId xmlns:a16="http://schemas.microsoft.com/office/drawing/2014/main" id="{DA986549-7DED-4624-9399-FF846ECD9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2989"/>
                <a:ext cx="20" cy="18"/>
              </a:xfrm>
              <a:custGeom>
                <a:avLst/>
                <a:gdLst>
                  <a:gd name="T0" fmla="*/ 11 w 20"/>
                  <a:gd name="T1" fmla="*/ 18 h 18"/>
                  <a:gd name="T2" fmla="*/ 13 w 20"/>
                  <a:gd name="T3" fmla="*/ 16 h 18"/>
                  <a:gd name="T4" fmla="*/ 7 w 20"/>
                  <a:gd name="T5" fmla="*/ 7 h 18"/>
                  <a:gd name="T6" fmla="*/ 7 w 20"/>
                  <a:gd name="T7" fmla="*/ 7 h 18"/>
                  <a:gd name="T8" fmla="*/ 7 w 20"/>
                  <a:gd name="T9" fmla="*/ 6 h 18"/>
                  <a:gd name="T10" fmla="*/ 7 w 20"/>
                  <a:gd name="T11" fmla="*/ 6 h 18"/>
                  <a:gd name="T12" fmla="*/ 7 w 20"/>
                  <a:gd name="T13" fmla="*/ 5 h 18"/>
                  <a:gd name="T14" fmla="*/ 7 w 20"/>
                  <a:gd name="T15" fmla="*/ 5 h 18"/>
                  <a:gd name="T16" fmla="*/ 8 w 20"/>
                  <a:gd name="T17" fmla="*/ 5 h 18"/>
                  <a:gd name="T18" fmla="*/ 8 w 20"/>
                  <a:gd name="T19" fmla="*/ 5 h 18"/>
                  <a:gd name="T20" fmla="*/ 9 w 20"/>
                  <a:gd name="T21" fmla="*/ 4 h 18"/>
                  <a:gd name="T22" fmla="*/ 9 w 20"/>
                  <a:gd name="T23" fmla="*/ 4 h 18"/>
                  <a:gd name="T24" fmla="*/ 10 w 20"/>
                  <a:gd name="T25" fmla="*/ 3 h 18"/>
                  <a:gd name="T26" fmla="*/ 10 w 20"/>
                  <a:gd name="T27" fmla="*/ 3 h 18"/>
                  <a:gd name="T28" fmla="*/ 11 w 20"/>
                  <a:gd name="T29" fmla="*/ 3 h 18"/>
                  <a:gd name="T30" fmla="*/ 11 w 20"/>
                  <a:gd name="T31" fmla="*/ 3 h 18"/>
                  <a:gd name="T32" fmla="*/ 12 w 20"/>
                  <a:gd name="T33" fmla="*/ 4 h 18"/>
                  <a:gd name="T34" fmla="*/ 12 w 20"/>
                  <a:gd name="T35" fmla="*/ 4 h 18"/>
                  <a:gd name="T36" fmla="*/ 13 w 20"/>
                  <a:gd name="T37" fmla="*/ 5 h 18"/>
                  <a:gd name="T38" fmla="*/ 18 w 20"/>
                  <a:gd name="T39" fmla="*/ 13 h 18"/>
                  <a:gd name="T40" fmla="*/ 20 w 20"/>
                  <a:gd name="T41" fmla="*/ 11 h 18"/>
                  <a:gd name="T42" fmla="*/ 15 w 20"/>
                  <a:gd name="T43" fmla="*/ 3 h 18"/>
                  <a:gd name="T44" fmla="*/ 15 w 20"/>
                  <a:gd name="T45" fmla="*/ 3 h 18"/>
                  <a:gd name="T46" fmla="*/ 13 w 20"/>
                  <a:gd name="T47" fmla="*/ 2 h 18"/>
                  <a:gd name="T48" fmla="*/ 12 w 20"/>
                  <a:gd name="T49" fmla="*/ 1 h 18"/>
                  <a:gd name="T50" fmla="*/ 12 w 20"/>
                  <a:gd name="T51" fmla="*/ 1 h 18"/>
                  <a:gd name="T52" fmla="*/ 10 w 20"/>
                  <a:gd name="T53" fmla="*/ 1 h 18"/>
                  <a:gd name="T54" fmla="*/ 8 w 20"/>
                  <a:gd name="T55" fmla="*/ 2 h 18"/>
                  <a:gd name="T56" fmla="*/ 8 w 20"/>
                  <a:gd name="T57" fmla="*/ 2 h 18"/>
                  <a:gd name="T58" fmla="*/ 7 w 20"/>
                  <a:gd name="T59" fmla="*/ 3 h 18"/>
                  <a:gd name="T60" fmla="*/ 7 w 20"/>
                  <a:gd name="T61" fmla="*/ 3 h 18"/>
                  <a:gd name="T62" fmla="*/ 6 w 20"/>
                  <a:gd name="T63" fmla="*/ 3 h 18"/>
                  <a:gd name="T64" fmla="*/ 6 w 20"/>
                  <a:gd name="T65" fmla="*/ 3 h 18"/>
                  <a:gd name="T66" fmla="*/ 6 w 20"/>
                  <a:gd name="T67" fmla="*/ 4 h 18"/>
                  <a:gd name="T68" fmla="*/ 6 w 20"/>
                  <a:gd name="T69" fmla="*/ 4 h 18"/>
                  <a:gd name="T70" fmla="*/ 5 w 20"/>
                  <a:gd name="T71" fmla="*/ 5 h 18"/>
                  <a:gd name="T72" fmla="*/ 2 w 20"/>
                  <a:gd name="T73" fmla="*/ 0 h 18"/>
                  <a:gd name="T74" fmla="*/ 0 w 20"/>
                  <a:gd name="T75" fmla="*/ 1 h 18"/>
                  <a:gd name="T76" fmla="*/ 11 w 20"/>
                  <a:gd name="T77" fmla="*/ 18 h 18"/>
                  <a:gd name="T78" fmla="*/ 11 w 20"/>
                  <a:gd name="T7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8">
                    <a:moveTo>
                      <a:pt x="11" y="18"/>
                    </a:moveTo>
                    <a:lnTo>
                      <a:pt x="13" y="16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8" y="13"/>
                    </a:lnTo>
                    <a:lnTo>
                      <a:pt x="20" y="11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1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0" name="Freeform 47">
                <a:extLst>
                  <a:ext uri="{FF2B5EF4-FFF2-40B4-BE49-F238E27FC236}">
                    <a16:creationId xmlns:a16="http://schemas.microsoft.com/office/drawing/2014/main" id="{A17E01E6-635D-474C-ACCD-D9D7A5EF7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5" y="2975"/>
                <a:ext cx="24" cy="22"/>
              </a:xfrm>
              <a:custGeom>
                <a:avLst/>
                <a:gdLst>
                  <a:gd name="T0" fmla="*/ 16 w 24"/>
                  <a:gd name="T1" fmla="*/ 0 h 22"/>
                  <a:gd name="T2" fmla="*/ 21 w 24"/>
                  <a:gd name="T3" fmla="*/ 11 h 22"/>
                  <a:gd name="T4" fmla="*/ 20 w 24"/>
                  <a:gd name="T5" fmla="*/ 12 h 22"/>
                  <a:gd name="T6" fmla="*/ 20 w 24"/>
                  <a:gd name="T7" fmla="*/ 13 h 22"/>
                  <a:gd name="T8" fmla="*/ 19 w 24"/>
                  <a:gd name="T9" fmla="*/ 14 h 22"/>
                  <a:gd name="T10" fmla="*/ 19 w 24"/>
                  <a:gd name="T11" fmla="*/ 14 h 22"/>
                  <a:gd name="T12" fmla="*/ 17 w 24"/>
                  <a:gd name="T13" fmla="*/ 15 h 22"/>
                  <a:gd name="T14" fmla="*/ 16 w 24"/>
                  <a:gd name="T15" fmla="*/ 15 h 22"/>
                  <a:gd name="T16" fmla="*/ 15 w 24"/>
                  <a:gd name="T17" fmla="*/ 14 h 22"/>
                  <a:gd name="T18" fmla="*/ 15 w 24"/>
                  <a:gd name="T19" fmla="*/ 13 h 22"/>
                  <a:gd name="T20" fmla="*/ 7 w 24"/>
                  <a:gd name="T21" fmla="*/ 7 h 22"/>
                  <a:gd name="T22" fmla="*/ 13 w 24"/>
                  <a:gd name="T23" fmla="*/ 16 h 22"/>
                  <a:gd name="T24" fmla="*/ 13 w 24"/>
                  <a:gd name="T25" fmla="*/ 17 h 22"/>
                  <a:gd name="T26" fmla="*/ 13 w 24"/>
                  <a:gd name="T27" fmla="*/ 17 h 22"/>
                  <a:gd name="T28" fmla="*/ 12 w 24"/>
                  <a:gd name="T29" fmla="*/ 18 h 22"/>
                  <a:gd name="T30" fmla="*/ 11 w 24"/>
                  <a:gd name="T31" fmla="*/ 19 h 22"/>
                  <a:gd name="T32" fmla="*/ 10 w 24"/>
                  <a:gd name="T33" fmla="*/ 20 h 22"/>
                  <a:gd name="T34" fmla="*/ 9 w 24"/>
                  <a:gd name="T35" fmla="*/ 20 h 22"/>
                  <a:gd name="T36" fmla="*/ 8 w 24"/>
                  <a:gd name="T37" fmla="*/ 19 h 22"/>
                  <a:gd name="T38" fmla="*/ 2 w 24"/>
                  <a:gd name="T39" fmla="*/ 10 h 22"/>
                  <a:gd name="T40" fmla="*/ 6 w 24"/>
                  <a:gd name="T41" fmla="*/ 20 h 22"/>
                  <a:gd name="T42" fmla="*/ 7 w 24"/>
                  <a:gd name="T43" fmla="*/ 21 h 22"/>
                  <a:gd name="T44" fmla="*/ 9 w 24"/>
                  <a:gd name="T45" fmla="*/ 22 h 22"/>
                  <a:gd name="T46" fmla="*/ 10 w 24"/>
                  <a:gd name="T47" fmla="*/ 22 h 22"/>
                  <a:gd name="T48" fmla="*/ 12 w 24"/>
                  <a:gd name="T49" fmla="*/ 21 h 22"/>
                  <a:gd name="T50" fmla="*/ 14 w 24"/>
                  <a:gd name="T51" fmla="*/ 19 h 22"/>
                  <a:gd name="T52" fmla="*/ 15 w 24"/>
                  <a:gd name="T53" fmla="*/ 17 h 22"/>
                  <a:gd name="T54" fmla="*/ 17 w 24"/>
                  <a:gd name="T55" fmla="*/ 17 h 22"/>
                  <a:gd name="T56" fmla="*/ 19 w 24"/>
                  <a:gd name="T57" fmla="*/ 16 h 22"/>
                  <a:gd name="T58" fmla="*/ 20 w 24"/>
                  <a:gd name="T59" fmla="*/ 15 h 22"/>
                  <a:gd name="T60" fmla="*/ 21 w 24"/>
                  <a:gd name="T61" fmla="*/ 14 h 22"/>
                  <a:gd name="T62" fmla="*/ 22 w 24"/>
                  <a:gd name="T63" fmla="*/ 14 h 22"/>
                  <a:gd name="T64" fmla="*/ 22 w 24"/>
                  <a:gd name="T65" fmla="*/ 13 h 22"/>
                  <a:gd name="T66" fmla="*/ 24 w 24"/>
                  <a:gd name="T67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2">
                    <a:moveTo>
                      <a:pt x="24" y="13"/>
                    </a:moveTo>
                    <a:lnTo>
                      <a:pt x="16" y="0"/>
                    </a:lnTo>
                    <a:lnTo>
                      <a:pt x="14" y="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3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1" name="Freeform 48">
                <a:extLst>
                  <a:ext uri="{FF2B5EF4-FFF2-40B4-BE49-F238E27FC236}">
                    <a16:creationId xmlns:a16="http://schemas.microsoft.com/office/drawing/2014/main" id="{84FB4C93-150C-43E5-8D82-3E145A58B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2972"/>
                <a:ext cx="12" cy="20"/>
              </a:xfrm>
              <a:custGeom>
                <a:avLst/>
                <a:gdLst>
                  <a:gd name="T0" fmla="*/ 8 w 12"/>
                  <a:gd name="T1" fmla="*/ 20 h 20"/>
                  <a:gd name="T2" fmla="*/ 8 w 12"/>
                  <a:gd name="T3" fmla="*/ 20 h 20"/>
                  <a:gd name="T4" fmla="*/ 9 w 12"/>
                  <a:gd name="T5" fmla="*/ 20 h 20"/>
                  <a:gd name="T6" fmla="*/ 9 w 12"/>
                  <a:gd name="T7" fmla="*/ 20 h 20"/>
                  <a:gd name="T8" fmla="*/ 10 w 12"/>
                  <a:gd name="T9" fmla="*/ 20 h 20"/>
                  <a:gd name="T10" fmla="*/ 10 w 12"/>
                  <a:gd name="T11" fmla="*/ 20 h 20"/>
                  <a:gd name="T12" fmla="*/ 11 w 12"/>
                  <a:gd name="T13" fmla="*/ 18 h 20"/>
                  <a:gd name="T14" fmla="*/ 11 w 12"/>
                  <a:gd name="T15" fmla="*/ 18 h 20"/>
                  <a:gd name="T16" fmla="*/ 12 w 12"/>
                  <a:gd name="T17" fmla="*/ 17 h 20"/>
                  <a:gd name="T18" fmla="*/ 12 w 12"/>
                  <a:gd name="T19" fmla="*/ 17 h 20"/>
                  <a:gd name="T20" fmla="*/ 12 w 12"/>
                  <a:gd name="T21" fmla="*/ 15 h 20"/>
                  <a:gd name="T22" fmla="*/ 12 w 12"/>
                  <a:gd name="T23" fmla="*/ 15 h 20"/>
                  <a:gd name="T24" fmla="*/ 11 w 12"/>
                  <a:gd name="T25" fmla="*/ 13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4 h 20"/>
                  <a:gd name="T32" fmla="*/ 9 w 12"/>
                  <a:gd name="T33" fmla="*/ 14 h 20"/>
                  <a:gd name="T34" fmla="*/ 9 w 12"/>
                  <a:gd name="T35" fmla="*/ 15 h 20"/>
                  <a:gd name="T36" fmla="*/ 9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9 w 12"/>
                  <a:gd name="T43" fmla="*/ 17 h 20"/>
                  <a:gd name="T44" fmla="*/ 9 w 12"/>
                  <a:gd name="T45" fmla="*/ 17 h 20"/>
                  <a:gd name="T46" fmla="*/ 8 w 12"/>
                  <a:gd name="T47" fmla="*/ 18 h 20"/>
                  <a:gd name="T48" fmla="*/ 8 w 12"/>
                  <a:gd name="T49" fmla="*/ 18 h 20"/>
                  <a:gd name="T50" fmla="*/ 8 w 12"/>
                  <a:gd name="T51" fmla="*/ 18 h 20"/>
                  <a:gd name="T52" fmla="*/ 8 w 12"/>
                  <a:gd name="T53" fmla="*/ 18 h 20"/>
                  <a:gd name="T54" fmla="*/ 7 w 12"/>
                  <a:gd name="T55" fmla="*/ 19 h 20"/>
                  <a:gd name="T56" fmla="*/ 8 w 12"/>
                  <a:gd name="T57" fmla="*/ 20 h 20"/>
                  <a:gd name="T58" fmla="*/ 8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8" y="20"/>
                    </a:moveTo>
                    <a:lnTo>
                      <a:pt x="8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1" y="13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8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2" name="Freeform 49">
                <a:extLst>
                  <a:ext uri="{FF2B5EF4-FFF2-40B4-BE49-F238E27FC236}">
                    <a16:creationId xmlns:a16="http://schemas.microsoft.com/office/drawing/2014/main" id="{37BA4D61-2B91-49BC-9547-EEED1CA3B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2965"/>
                <a:ext cx="18" cy="22"/>
              </a:xfrm>
              <a:custGeom>
                <a:avLst/>
                <a:gdLst>
                  <a:gd name="T0" fmla="*/ 0 w 18"/>
                  <a:gd name="T1" fmla="*/ 5 h 22"/>
                  <a:gd name="T2" fmla="*/ 12 w 18"/>
                  <a:gd name="T3" fmla="*/ 22 h 22"/>
                  <a:gd name="T4" fmla="*/ 13 w 18"/>
                  <a:gd name="T5" fmla="*/ 20 h 22"/>
                  <a:gd name="T6" fmla="*/ 4 w 18"/>
                  <a:gd name="T7" fmla="*/ 6 h 22"/>
                  <a:gd name="T8" fmla="*/ 4 w 18"/>
                  <a:gd name="T9" fmla="*/ 6 h 22"/>
                  <a:gd name="T10" fmla="*/ 4 w 18"/>
                  <a:gd name="T11" fmla="*/ 6 h 22"/>
                  <a:gd name="T12" fmla="*/ 4 w 18"/>
                  <a:gd name="T13" fmla="*/ 6 h 22"/>
                  <a:gd name="T14" fmla="*/ 4 w 18"/>
                  <a:gd name="T15" fmla="*/ 5 h 22"/>
                  <a:gd name="T16" fmla="*/ 4 w 18"/>
                  <a:gd name="T17" fmla="*/ 5 h 22"/>
                  <a:gd name="T18" fmla="*/ 5 w 18"/>
                  <a:gd name="T19" fmla="*/ 4 h 22"/>
                  <a:gd name="T20" fmla="*/ 5 w 18"/>
                  <a:gd name="T21" fmla="*/ 4 h 22"/>
                  <a:gd name="T22" fmla="*/ 6 w 18"/>
                  <a:gd name="T23" fmla="*/ 3 h 22"/>
                  <a:gd name="T24" fmla="*/ 6 w 18"/>
                  <a:gd name="T25" fmla="*/ 3 h 22"/>
                  <a:gd name="T26" fmla="*/ 7 w 18"/>
                  <a:gd name="T27" fmla="*/ 3 h 22"/>
                  <a:gd name="T28" fmla="*/ 7 w 18"/>
                  <a:gd name="T29" fmla="*/ 3 h 22"/>
                  <a:gd name="T30" fmla="*/ 9 w 18"/>
                  <a:gd name="T31" fmla="*/ 2 h 22"/>
                  <a:gd name="T32" fmla="*/ 9 w 18"/>
                  <a:gd name="T33" fmla="*/ 2 h 22"/>
                  <a:gd name="T34" fmla="*/ 10 w 18"/>
                  <a:gd name="T35" fmla="*/ 3 h 22"/>
                  <a:gd name="T36" fmla="*/ 10 w 18"/>
                  <a:gd name="T37" fmla="*/ 3 h 22"/>
                  <a:gd name="T38" fmla="*/ 10 w 18"/>
                  <a:gd name="T39" fmla="*/ 4 h 22"/>
                  <a:gd name="T40" fmla="*/ 16 w 18"/>
                  <a:gd name="T41" fmla="*/ 12 h 22"/>
                  <a:gd name="T42" fmla="*/ 18 w 18"/>
                  <a:gd name="T43" fmla="*/ 11 h 22"/>
                  <a:gd name="T44" fmla="*/ 12 w 18"/>
                  <a:gd name="T45" fmla="*/ 2 h 22"/>
                  <a:gd name="T46" fmla="*/ 12 w 18"/>
                  <a:gd name="T47" fmla="*/ 2 h 22"/>
                  <a:gd name="T48" fmla="*/ 11 w 18"/>
                  <a:gd name="T49" fmla="*/ 1 h 22"/>
                  <a:gd name="T50" fmla="*/ 9 w 18"/>
                  <a:gd name="T51" fmla="*/ 0 h 22"/>
                  <a:gd name="T52" fmla="*/ 9 w 18"/>
                  <a:gd name="T53" fmla="*/ 0 h 22"/>
                  <a:gd name="T54" fmla="*/ 7 w 18"/>
                  <a:gd name="T55" fmla="*/ 0 h 22"/>
                  <a:gd name="T56" fmla="*/ 5 w 18"/>
                  <a:gd name="T57" fmla="*/ 1 h 22"/>
                  <a:gd name="T58" fmla="*/ 5 w 18"/>
                  <a:gd name="T59" fmla="*/ 1 h 22"/>
                  <a:gd name="T60" fmla="*/ 4 w 18"/>
                  <a:gd name="T61" fmla="*/ 2 h 22"/>
                  <a:gd name="T62" fmla="*/ 4 w 18"/>
                  <a:gd name="T63" fmla="*/ 2 h 22"/>
                  <a:gd name="T64" fmla="*/ 4 w 18"/>
                  <a:gd name="T65" fmla="*/ 3 h 22"/>
                  <a:gd name="T66" fmla="*/ 4 w 18"/>
                  <a:gd name="T67" fmla="*/ 3 h 22"/>
                  <a:gd name="T68" fmla="*/ 3 w 18"/>
                  <a:gd name="T69" fmla="*/ 4 h 22"/>
                  <a:gd name="T70" fmla="*/ 3 w 18"/>
                  <a:gd name="T71" fmla="*/ 4 h 22"/>
                  <a:gd name="T72" fmla="*/ 3 w 18"/>
                  <a:gd name="T73" fmla="*/ 5 h 22"/>
                  <a:gd name="T74" fmla="*/ 2 w 18"/>
                  <a:gd name="T75" fmla="*/ 4 h 22"/>
                  <a:gd name="T76" fmla="*/ 0 w 18"/>
                  <a:gd name="T77" fmla="*/ 5 h 22"/>
                  <a:gd name="T78" fmla="*/ 0 w 18"/>
                  <a:gd name="T79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2">
                    <a:moveTo>
                      <a:pt x="0" y="5"/>
                    </a:moveTo>
                    <a:lnTo>
                      <a:pt x="12" y="22"/>
                    </a:lnTo>
                    <a:lnTo>
                      <a:pt x="13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6" y="12"/>
                    </a:lnTo>
                    <a:lnTo>
                      <a:pt x="18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3" name="Freeform 50">
                <a:extLst>
                  <a:ext uri="{FF2B5EF4-FFF2-40B4-BE49-F238E27FC236}">
                    <a16:creationId xmlns:a16="http://schemas.microsoft.com/office/drawing/2014/main" id="{9C4E843D-C5AD-4ABD-BBC5-5A6BA64CDB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0" y="519"/>
                <a:ext cx="24" cy="15"/>
              </a:xfrm>
              <a:custGeom>
                <a:avLst/>
                <a:gdLst>
                  <a:gd name="T0" fmla="*/ 22 w 24"/>
                  <a:gd name="T1" fmla="*/ 2 h 15"/>
                  <a:gd name="T2" fmla="*/ 20 w 24"/>
                  <a:gd name="T3" fmla="*/ 4 h 15"/>
                  <a:gd name="T4" fmla="*/ 21 w 24"/>
                  <a:gd name="T5" fmla="*/ 5 h 15"/>
                  <a:gd name="T6" fmla="*/ 21 w 24"/>
                  <a:gd name="T7" fmla="*/ 5 h 15"/>
                  <a:gd name="T8" fmla="*/ 22 w 24"/>
                  <a:gd name="T9" fmla="*/ 7 h 15"/>
                  <a:gd name="T10" fmla="*/ 22 w 24"/>
                  <a:gd name="T11" fmla="*/ 7 h 15"/>
                  <a:gd name="T12" fmla="*/ 22 w 24"/>
                  <a:gd name="T13" fmla="*/ 9 h 15"/>
                  <a:gd name="T14" fmla="*/ 22 w 24"/>
                  <a:gd name="T15" fmla="*/ 9 h 15"/>
                  <a:gd name="T16" fmla="*/ 21 w 24"/>
                  <a:gd name="T17" fmla="*/ 11 h 15"/>
                  <a:gd name="T18" fmla="*/ 21 w 24"/>
                  <a:gd name="T19" fmla="*/ 11 h 15"/>
                  <a:gd name="T20" fmla="*/ 19 w 24"/>
                  <a:gd name="T21" fmla="*/ 12 h 15"/>
                  <a:gd name="T22" fmla="*/ 19 w 24"/>
                  <a:gd name="T23" fmla="*/ 12 h 15"/>
                  <a:gd name="T24" fmla="*/ 18 w 24"/>
                  <a:gd name="T25" fmla="*/ 13 h 15"/>
                  <a:gd name="T26" fmla="*/ 18 w 24"/>
                  <a:gd name="T27" fmla="*/ 13 h 15"/>
                  <a:gd name="T28" fmla="*/ 16 w 24"/>
                  <a:gd name="T29" fmla="*/ 13 h 15"/>
                  <a:gd name="T30" fmla="*/ 16 w 24"/>
                  <a:gd name="T31" fmla="*/ 13 h 15"/>
                  <a:gd name="T32" fmla="*/ 14 w 24"/>
                  <a:gd name="T33" fmla="*/ 12 h 15"/>
                  <a:gd name="T34" fmla="*/ 14 w 24"/>
                  <a:gd name="T35" fmla="*/ 12 h 15"/>
                  <a:gd name="T36" fmla="*/ 13 w 24"/>
                  <a:gd name="T37" fmla="*/ 11 h 15"/>
                  <a:gd name="T38" fmla="*/ 5 w 24"/>
                  <a:gd name="T39" fmla="*/ 0 h 15"/>
                  <a:gd name="T40" fmla="*/ 0 w 24"/>
                  <a:gd name="T41" fmla="*/ 4 h 15"/>
                  <a:gd name="T42" fmla="*/ 1 w 24"/>
                  <a:gd name="T43" fmla="*/ 6 h 15"/>
                  <a:gd name="T44" fmla="*/ 4 w 24"/>
                  <a:gd name="T45" fmla="*/ 4 h 15"/>
                  <a:gd name="T46" fmla="*/ 10 w 24"/>
                  <a:gd name="T47" fmla="*/ 12 h 15"/>
                  <a:gd name="T48" fmla="*/ 10 w 24"/>
                  <a:gd name="T49" fmla="*/ 12 h 15"/>
                  <a:gd name="T50" fmla="*/ 13 w 24"/>
                  <a:gd name="T51" fmla="*/ 15 h 15"/>
                  <a:gd name="T52" fmla="*/ 13 w 24"/>
                  <a:gd name="T53" fmla="*/ 15 h 15"/>
                  <a:gd name="T54" fmla="*/ 15 w 24"/>
                  <a:gd name="T55" fmla="*/ 15 h 15"/>
                  <a:gd name="T56" fmla="*/ 15 w 24"/>
                  <a:gd name="T57" fmla="*/ 15 h 15"/>
                  <a:gd name="T58" fmla="*/ 18 w 24"/>
                  <a:gd name="T59" fmla="*/ 15 h 15"/>
                  <a:gd name="T60" fmla="*/ 18 w 24"/>
                  <a:gd name="T61" fmla="*/ 15 h 15"/>
                  <a:gd name="T62" fmla="*/ 21 w 24"/>
                  <a:gd name="T63" fmla="*/ 14 h 15"/>
                  <a:gd name="T64" fmla="*/ 21 w 24"/>
                  <a:gd name="T65" fmla="*/ 14 h 15"/>
                  <a:gd name="T66" fmla="*/ 23 w 24"/>
                  <a:gd name="T67" fmla="*/ 12 h 15"/>
                  <a:gd name="T68" fmla="*/ 23 w 24"/>
                  <a:gd name="T69" fmla="*/ 12 h 15"/>
                  <a:gd name="T70" fmla="*/ 24 w 24"/>
                  <a:gd name="T71" fmla="*/ 9 h 15"/>
                  <a:gd name="T72" fmla="*/ 24 w 24"/>
                  <a:gd name="T73" fmla="*/ 9 h 15"/>
                  <a:gd name="T74" fmla="*/ 24 w 24"/>
                  <a:gd name="T75" fmla="*/ 6 h 15"/>
                  <a:gd name="T76" fmla="*/ 24 w 24"/>
                  <a:gd name="T77" fmla="*/ 6 h 15"/>
                  <a:gd name="T78" fmla="*/ 23 w 24"/>
                  <a:gd name="T79" fmla="*/ 4 h 15"/>
                  <a:gd name="T80" fmla="*/ 22 w 24"/>
                  <a:gd name="T81" fmla="*/ 2 h 15"/>
                  <a:gd name="T82" fmla="*/ 22 w 24"/>
                  <a:gd name="T8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5">
                    <a:moveTo>
                      <a:pt x="22" y="2"/>
                    </a:moveTo>
                    <a:lnTo>
                      <a:pt x="20" y="4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5" y="0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4" y="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3" y="12"/>
                    </a:lnTo>
                    <a:lnTo>
                      <a:pt x="23" y="12"/>
                    </a:lnTo>
                    <a:lnTo>
                      <a:pt x="24" y="9"/>
                    </a:lnTo>
                    <a:lnTo>
                      <a:pt x="24" y="9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3" y="4"/>
                    </a:lnTo>
                    <a:lnTo>
                      <a:pt x="22" y="2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4" name="Freeform 51">
                <a:extLst>
                  <a:ext uri="{FF2B5EF4-FFF2-40B4-BE49-F238E27FC236}">
                    <a16:creationId xmlns:a16="http://schemas.microsoft.com/office/drawing/2014/main" id="{B4B3FCF8-5ACA-4D3C-92DD-EFEDEF64C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510"/>
                <a:ext cx="18" cy="17"/>
              </a:xfrm>
              <a:custGeom>
                <a:avLst/>
                <a:gdLst>
                  <a:gd name="T0" fmla="*/ 0 w 18"/>
                  <a:gd name="T1" fmla="*/ 5 h 17"/>
                  <a:gd name="T2" fmla="*/ 9 w 18"/>
                  <a:gd name="T3" fmla="*/ 17 h 17"/>
                  <a:gd name="T4" fmla="*/ 11 w 18"/>
                  <a:gd name="T5" fmla="*/ 15 h 17"/>
                  <a:gd name="T6" fmla="*/ 4 w 18"/>
                  <a:gd name="T7" fmla="*/ 6 h 17"/>
                  <a:gd name="T8" fmla="*/ 4 w 18"/>
                  <a:gd name="T9" fmla="*/ 6 h 17"/>
                  <a:gd name="T10" fmla="*/ 4 w 18"/>
                  <a:gd name="T11" fmla="*/ 5 h 17"/>
                  <a:gd name="T12" fmla="*/ 4 w 18"/>
                  <a:gd name="T13" fmla="*/ 5 h 17"/>
                  <a:gd name="T14" fmla="*/ 4 w 18"/>
                  <a:gd name="T15" fmla="*/ 5 h 17"/>
                  <a:gd name="T16" fmla="*/ 4 w 18"/>
                  <a:gd name="T17" fmla="*/ 5 h 17"/>
                  <a:gd name="T18" fmla="*/ 5 w 18"/>
                  <a:gd name="T19" fmla="*/ 4 h 17"/>
                  <a:gd name="T20" fmla="*/ 5 w 18"/>
                  <a:gd name="T21" fmla="*/ 4 h 17"/>
                  <a:gd name="T22" fmla="*/ 6 w 18"/>
                  <a:gd name="T23" fmla="*/ 3 h 17"/>
                  <a:gd name="T24" fmla="*/ 6 w 18"/>
                  <a:gd name="T25" fmla="*/ 3 h 17"/>
                  <a:gd name="T26" fmla="*/ 7 w 18"/>
                  <a:gd name="T27" fmla="*/ 2 h 17"/>
                  <a:gd name="T28" fmla="*/ 7 w 18"/>
                  <a:gd name="T29" fmla="*/ 2 h 17"/>
                  <a:gd name="T30" fmla="*/ 9 w 18"/>
                  <a:gd name="T31" fmla="*/ 2 h 17"/>
                  <a:gd name="T32" fmla="*/ 9 w 18"/>
                  <a:gd name="T33" fmla="*/ 2 h 17"/>
                  <a:gd name="T34" fmla="*/ 9 w 18"/>
                  <a:gd name="T35" fmla="*/ 3 h 17"/>
                  <a:gd name="T36" fmla="*/ 9 w 18"/>
                  <a:gd name="T37" fmla="*/ 3 h 17"/>
                  <a:gd name="T38" fmla="*/ 10 w 18"/>
                  <a:gd name="T39" fmla="*/ 4 h 17"/>
                  <a:gd name="T40" fmla="*/ 16 w 18"/>
                  <a:gd name="T41" fmla="*/ 11 h 17"/>
                  <a:gd name="T42" fmla="*/ 18 w 18"/>
                  <a:gd name="T43" fmla="*/ 10 h 17"/>
                  <a:gd name="T44" fmla="*/ 12 w 18"/>
                  <a:gd name="T45" fmla="*/ 2 h 17"/>
                  <a:gd name="T46" fmla="*/ 12 w 18"/>
                  <a:gd name="T47" fmla="*/ 2 h 17"/>
                  <a:gd name="T48" fmla="*/ 11 w 18"/>
                  <a:gd name="T49" fmla="*/ 0 h 17"/>
                  <a:gd name="T50" fmla="*/ 9 w 18"/>
                  <a:gd name="T51" fmla="*/ 0 h 17"/>
                  <a:gd name="T52" fmla="*/ 9 w 18"/>
                  <a:gd name="T53" fmla="*/ 0 h 17"/>
                  <a:gd name="T54" fmla="*/ 7 w 18"/>
                  <a:gd name="T55" fmla="*/ 0 h 17"/>
                  <a:gd name="T56" fmla="*/ 5 w 18"/>
                  <a:gd name="T57" fmla="*/ 1 h 17"/>
                  <a:gd name="T58" fmla="*/ 5 w 18"/>
                  <a:gd name="T59" fmla="*/ 1 h 17"/>
                  <a:gd name="T60" fmla="*/ 4 w 18"/>
                  <a:gd name="T61" fmla="*/ 2 h 17"/>
                  <a:gd name="T62" fmla="*/ 4 w 18"/>
                  <a:gd name="T63" fmla="*/ 2 h 17"/>
                  <a:gd name="T64" fmla="*/ 4 w 18"/>
                  <a:gd name="T65" fmla="*/ 3 h 17"/>
                  <a:gd name="T66" fmla="*/ 4 w 18"/>
                  <a:gd name="T67" fmla="*/ 3 h 17"/>
                  <a:gd name="T68" fmla="*/ 3 w 18"/>
                  <a:gd name="T69" fmla="*/ 4 h 17"/>
                  <a:gd name="T70" fmla="*/ 3 w 18"/>
                  <a:gd name="T71" fmla="*/ 4 h 17"/>
                  <a:gd name="T72" fmla="*/ 3 w 18"/>
                  <a:gd name="T73" fmla="*/ 5 h 17"/>
                  <a:gd name="T74" fmla="*/ 2 w 18"/>
                  <a:gd name="T75" fmla="*/ 4 h 17"/>
                  <a:gd name="T76" fmla="*/ 0 w 18"/>
                  <a:gd name="T77" fmla="*/ 5 h 17"/>
                  <a:gd name="T78" fmla="*/ 0 w 18"/>
                  <a:gd name="T7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5"/>
                    </a:moveTo>
                    <a:lnTo>
                      <a:pt x="9" y="17"/>
                    </a:lnTo>
                    <a:lnTo>
                      <a:pt x="11" y="1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5" name="Freeform 52">
                <a:extLst>
                  <a:ext uri="{FF2B5EF4-FFF2-40B4-BE49-F238E27FC236}">
                    <a16:creationId xmlns:a16="http://schemas.microsoft.com/office/drawing/2014/main" id="{E086F7E6-4F30-44A0-98BF-D968939A2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2" y="505"/>
                <a:ext cx="12" cy="20"/>
              </a:xfrm>
              <a:custGeom>
                <a:avLst/>
                <a:gdLst>
                  <a:gd name="T0" fmla="*/ 9 w 12"/>
                  <a:gd name="T1" fmla="*/ 20 h 20"/>
                  <a:gd name="T2" fmla="*/ 9 w 12"/>
                  <a:gd name="T3" fmla="*/ 20 h 20"/>
                  <a:gd name="T4" fmla="*/ 10 w 12"/>
                  <a:gd name="T5" fmla="*/ 20 h 20"/>
                  <a:gd name="T6" fmla="*/ 10 w 12"/>
                  <a:gd name="T7" fmla="*/ 20 h 20"/>
                  <a:gd name="T8" fmla="*/ 10 w 12"/>
                  <a:gd name="T9" fmla="*/ 19 h 20"/>
                  <a:gd name="T10" fmla="*/ 10 w 12"/>
                  <a:gd name="T11" fmla="*/ 19 h 20"/>
                  <a:gd name="T12" fmla="*/ 12 w 12"/>
                  <a:gd name="T13" fmla="*/ 18 h 20"/>
                  <a:gd name="T14" fmla="*/ 12 w 12"/>
                  <a:gd name="T15" fmla="*/ 18 h 20"/>
                  <a:gd name="T16" fmla="*/ 12 w 12"/>
                  <a:gd name="T17" fmla="*/ 16 h 20"/>
                  <a:gd name="T18" fmla="*/ 12 w 12"/>
                  <a:gd name="T19" fmla="*/ 16 h 20"/>
                  <a:gd name="T20" fmla="*/ 12 w 12"/>
                  <a:gd name="T21" fmla="*/ 14 h 20"/>
                  <a:gd name="T22" fmla="*/ 12 w 12"/>
                  <a:gd name="T23" fmla="*/ 14 h 20"/>
                  <a:gd name="T24" fmla="*/ 11 w 12"/>
                  <a:gd name="T25" fmla="*/ 12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3 h 20"/>
                  <a:gd name="T32" fmla="*/ 9 w 12"/>
                  <a:gd name="T33" fmla="*/ 13 h 20"/>
                  <a:gd name="T34" fmla="*/ 10 w 12"/>
                  <a:gd name="T35" fmla="*/ 15 h 20"/>
                  <a:gd name="T36" fmla="*/ 10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10 w 12"/>
                  <a:gd name="T43" fmla="*/ 17 h 20"/>
                  <a:gd name="T44" fmla="*/ 10 w 12"/>
                  <a:gd name="T45" fmla="*/ 17 h 20"/>
                  <a:gd name="T46" fmla="*/ 9 w 12"/>
                  <a:gd name="T47" fmla="*/ 18 h 20"/>
                  <a:gd name="T48" fmla="*/ 9 w 12"/>
                  <a:gd name="T49" fmla="*/ 18 h 20"/>
                  <a:gd name="T50" fmla="*/ 8 w 12"/>
                  <a:gd name="T51" fmla="*/ 18 h 20"/>
                  <a:gd name="T52" fmla="*/ 8 w 12"/>
                  <a:gd name="T53" fmla="*/ 18 h 20"/>
                  <a:gd name="T54" fmla="*/ 8 w 12"/>
                  <a:gd name="T55" fmla="*/ 18 h 20"/>
                  <a:gd name="T56" fmla="*/ 9 w 12"/>
                  <a:gd name="T57" fmla="*/ 20 h 20"/>
                  <a:gd name="T58" fmla="*/ 9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9" y="20"/>
                    </a:move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20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6" name="Freeform 53">
                <a:extLst>
                  <a:ext uri="{FF2B5EF4-FFF2-40B4-BE49-F238E27FC236}">
                    <a16:creationId xmlns:a16="http://schemas.microsoft.com/office/drawing/2014/main" id="{29037068-87D5-4921-8EE0-5E37BD2F49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496"/>
                <a:ext cx="21" cy="17"/>
              </a:xfrm>
              <a:custGeom>
                <a:avLst/>
                <a:gdLst>
                  <a:gd name="T0" fmla="*/ 21 w 21"/>
                  <a:gd name="T1" fmla="*/ 12 h 17"/>
                  <a:gd name="T2" fmla="*/ 16 w 21"/>
                  <a:gd name="T3" fmla="*/ 5 h 17"/>
                  <a:gd name="T4" fmla="*/ 14 w 21"/>
                  <a:gd name="T5" fmla="*/ 6 h 17"/>
                  <a:gd name="T6" fmla="*/ 17 w 21"/>
                  <a:gd name="T7" fmla="*/ 11 h 17"/>
                  <a:gd name="T8" fmla="*/ 17 w 21"/>
                  <a:gd name="T9" fmla="*/ 11 h 17"/>
                  <a:gd name="T10" fmla="*/ 17 w 21"/>
                  <a:gd name="T11" fmla="*/ 11 h 17"/>
                  <a:gd name="T12" fmla="*/ 17 w 21"/>
                  <a:gd name="T13" fmla="*/ 11 h 17"/>
                  <a:gd name="T14" fmla="*/ 17 w 21"/>
                  <a:gd name="T15" fmla="*/ 12 h 17"/>
                  <a:gd name="T16" fmla="*/ 17 w 21"/>
                  <a:gd name="T17" fmla="*/ 12 h 17"/>
                  <a:gd name="T18" fmla="*/ 16 w 21"/>
                  <a:gd name="T19" fmla="*/ 13 h 17"/>
                  <a:gd name="T20" fmla="*/ 16 w 21"/>
                  <a:gd name="T21" fmla="*/ 13 h 17"/>
                  <a:gd name="T22" fmla="*/ 15 w 21"/>
                  <a:gd name="T23" fmla="*/ 14 h 17"/>
                  <a:gd name="T24" fmla="*/ 15 w 21"/>
                  <a:gd name="T25" fmla="*/ 14 h 17"/>
                  <a:gd name="T26" fmla="*/ 14 w 21"/>
                  <a:gd name="T27" fmla="*/ 15 h 17"/>
                  <a:gd name="T28" fmla="*/ 14 w 21"/>
                  <a:gd name="T29" fmla="*/ 15 h 17"/>
                  <a:gd name="T30" fmla="*/ 13 w 21"/>
                  <a:gd name="T31" fmla="*/ 15 h 17"/>
                  <a:gd name="T32" fmla="*/ 13 w 21"/>
                  <a:gd name="T33" fmla="*/ 15 h 17"/>
                  <a:gd name="T34" fmla="*/ 12 w 21"/>
                  <a:gd name="T35" fmla="*/ 14 h 17"/>
                  <a:gd name="T36" fmla="*/ 12 w 21"/>
                  <a:gd name="T37" fmla="*/ 14 h 17"/>
                  <a:gd name="T38" fmla="*/ 11 w 21"/>
                  <a:gd name="T39" fmla="*/ 13 h 17"/>
                  <a:gd name="T40" fmla="*/ 7 w 21"/>
                  <a:gd name="T41" fmla="*/ 7 h 17"/>
                  <a:gd name="T42" fmla="*/ 14 w 21"/>
                  <a:gd name="T43" fmla="*/ 2 h 17"/>
                  <a:gd name="T44" fmla="*/ 13 w 21"/>
                  <a:gd name="T45" fmla="*/ 0 h 17"/>
                  <a:gd name="T46" fmla="*/ 5 w 21"/>
                  <a:gd name="T47" fmla="*/ 5 h 17"/>
                  <a:gd name="T48" fmla="*/ 2 w 21"/>
                  <a:gd name="T49" fmla="*/ 1 h 17"/>
                  <a:gd name="T50" fmla="*/ 0 w 21"/>
                  <a:gd name="T51" fmla="*/ 2 h 17"/>
                  <a:gd name="T52" fmla="*/ 9 w 21"/>
                  <a:gd name="T53" fmla="*/ 15 h 17"/>
                  <a:gd name="T54" fmla="*/ 9 w 21"/>
                  <a:gd name="T55" fmla="*/ 15 h 17"/>
                  <a:gd name="T56" fmla="*/ 11 w 21"/>
                  <a:gd name="T57" fmla="*/ 16 h 17"/>
                  <a:gd name="T58" fmla="*/ 12 w 21"/>
                  <a:gd name="T59" fmla="*/ 17 h 17"/>
                  <a:gd name="T60" fmla="*/ 12 w 21"/>
                  <a:gd name="T61" fmla="*/ 17 h 17"/>
                  <a:gd name="T62" fmla="*/ 14 w 21"/>
                  <a:gd name="T63" fmla="*/ 17 h 17"/>
                  <a:gd name="T64" fmla="*/ 16 w 21"/>
                  <a:gd name="T65" fmla="*/ 16 h 17"/>
                  <a:gd name="T66" fmla="*/ 16 w 21"/>
                  <a:gd name="T67" fmla="*/ 16 h 17"/>
                  <a:gd name="T68" fmla="*/ 17 w 21"/>
                  <a:gd name="T69" fmla="*/ 15 h 17"/>
                  <a:gd name="T70" fmla="*/ 17 w 21"/>
                  <a:gd name="T71" fmla="*/ 15 h 17"/>
                  <a:gd name="T72" fmla="*/ 18 w 21"/>
                  <a:gd name="T73" fmla="*/ 14 h 17"/>
                  <a:gd name="T74" fmla="*/ 18 w 21"/>
                  <a:gd name="T75" fmla="*/ 14 h 17"/>
                  <a:gd name="T76" fmla="*/ 18 w 21"/>
                  <a:gd name="T77" fmla="*/ 13 h 17"/>
                  <a:gd name="T78" fmla="*/ 18 w 21"/>
                  <a:gd name="T79" fmla="*/ 13 h 17"/>
                  <a:gd name="T80" fmla="*/ 19 w 21"/>
                  <a:gd name="T81" fmla="*/ 12 h 17"/>
                  <a:gd name="T82" fmla="*/ 19 w 21"/>
                  <a:gd name="T83" fmla="*/ 13 h 17"/>
                  <a:gd name="T84" fmla="*/ 21 w 21"/>
                  <a:gd name="T85" fmla="*/ 12 h 17"/>
                  <a:gd name="T86" fmla="*/ 21 w 21"/>
                  <a:gd name="T8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" h="17">
                    <a:moveTo>
                      <a:pt x="21" y="12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3"/>
                    </a:lnTo>
                    <a:lnTo>
                      <a:pt x="7" y="7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21" y="12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7" name="Freeform 54">
                <a:extLst>
                  <a:ext uri="{FF2B5EF4-FFF2-40B4-BE49-F238E27FC236}">
                    <a16:creationId xmlns:a16="http://schemas.microsoft.com/office/drawing/2014/main" id="{A09DF5F0-27A7-4025-9E17-47DF5940D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481"/>
                <a:ext cx="18" cy="23"/>
              </a:xfrm>
              <a:custGeom>
                <a:avLst/>
                <a:gdLst>
                  <a:gd name="T0" fmla="*/ 18 w 18"/>
                  <a:gd name="T1" fmla="*/ 18 h 23"/>
                  <a:gd name="T2" fmla="*/ 8 w 18"/>
                  <a:gd name="T3" fmla="*/ 4 h 23"/>
                  <a:gd name="T4" fmla="*/ 10 w 18"/>
                  <a:gd name="T5" fmla="*/ 2 h 23"/>
                  <a:gd name="T6" fmla="*/ 9 w 18"/>
                  <a:gd name="T7" fmla="*/ 0 h 23"/>
                  <a:gd name="T8" fmla="*/ 5 w 18"/>
                  <a:gd name="T9" fmla="*/ 3 h 23"/>
                  <a:gd name="T10" fmla="*/ 14 w 18"/>
                  <a:gd name="T11" fmla="*/ 17 h 23"/>
                  <a:gd name="T12" fmla="*/ 14 w 18"/>
                  <a:gd name="T13" fmla="*/ 17 h 23"/>
                  <a:gd name="T14" fmla="*/ 14 w 18"/>
                  <a:gd name="T15" fmla="*/ 18 h 23"/>
                  <a:gd name="T16" fmla="*/ 14 w 18"/>
                  <a:gd name="T17" fmla="*/ 18 h 23"/>
                  <a:gd name="T18" fmla="*/ 14 w 18"/>
                  <a:gd name="T19" fmla="*/ 18 h 23"/>
                  <a:gd name="T20" fmla="*/ 14 w 18"/>
                  <a:gd name="T21" fmla="*/ 18 h 23"/>
                  <a:gd name="T22" fmla="*/ 13 w 18"/>
                  <a:gd name="T23" fmla="*/ 19 h 23"/>
                  <a:gd name="T24" fmla="*/ 13 w 18"/>
                  <a:gd name="T25" fmla="*/ 19 h 23"/>
                  <a:gd name="T26" fmla="*/ 12 w 18"/>
                  <a:gd name="T27" fmla="*/ 20 h 23"/>
                  <a:gd name="T28" fmla="*/ 12 w 18"/>
                  <a:gd name="T29" fmla="*/ 20 h 23"/>
                  <a:gd name="T30" fmla="*/ 11 w 18"/>
                  <a:gd name="T31" fmla="*/ 21 h 23"/>
                  <a:gd name="T32" fmla="*/ 11 w 18"/>
                  <a:gd name="T33" fmla="*/ 21 h 23"/>
                  <a:gd name="T34" fmla="*/ 10 w 18"/>
                  <a:gd name="T35" fmla="*/ 21 h 23"/>
                  <a:gd name="T36" fmla="*/ 10 w 18"/>
                  <a:gd name="T37" fmla="*/ 21 h 23"/>
                  <a:gd name="T38" fmla="*/ 9 w 18"/>
                  <a:gd name="T39" fmla="*/ 20 h 23"/>
                  <a:gd name="T40" fmla="*/ 9 w 18"/>
                  <a:gd name="T41" fmla="*/ 20 h 23"/>
                  <a:gd name="T42" fmla="*/ 8 w 18"/>
                  <a:gd name="T43" fmla="*/ 19 h 23"/>
                  <a:gd name="T44" fmla="*/ 2 w 18"/>
                  <a:gd name="T45" fmla="*/ 12 h 23"/>
                  <a:gd name="T46" fmla="*/ 0 w 18"/>
                  <a:gd name="T47" fmla="*/ 13 h 23"/>
                  <a:gd name="T48" fmla="*/ 6 w 18"/>
                  <a:gd name="T49" fmla="*/ 21 h 23"/>
                  <a:gd name="T50" fmla="*/ 6 w 18"/>
                  <a:gd name="T51" fmla="*/ 21 h 23"/>
                  <a:gd name="T52" fmla="*/ 8 w 18"/>
                  <a:gd name="T53" fmla="*/ 23 h 23"/>
                  <a:gd name="T54" fmla="*/ 9 w 18"/>
                  <a:gd name="T55" fmla="*/ 23 h 23"/>
                  <a:gd name="T56" fmla="*/ 9 w 18"/>
                  <a:gd name="T57" fmla="*/ 23 h 23"/>
                  <a:gd name="T58" fmla="*/ 11 w 18"/>
                  <a:gd name="T59" fmla="*/ 23 h 23"/>
                  <a:gd name="T60" fmla="*/ 13 w 18"/>
                  <a:gd name="T61" fmla="*/ 22 h 23"/>
                  <a:gd name="T62" fmla="*/ 13 w 18"/>
                  <a:gd name="T63" fmla="*/ 22 h 23"/>
                  <a:gd name="T64" fmla="*/ 14 w 18"/>
                  <a:gd name="T65" fmla="*/ 21 h 23"/>
                  <a:gd name="T66" fmla="*/ 14 w 18"/>
                  <a:gd name="T67" fmla="*/ 21 h 23"/>
                  <a:gd name="T68" fmla="*/ 15 w 18"/>
                  <a:gd name="T69" fmla="*/ 20 h 23"/>
                  <a:gd name="T70" fmla="*/ 15 w 18"/>
                  <a:gd name="T71" fmla="*/ 20 h 23"/>
                  <a:gd name="T72" fmla="*/ 15 w 18"/>
                  <a:gd name="T73" fmla="*/ 19 h 23"/>
                  <a:gd name="T74" fmla="*/ 15 w 18"/>
                  <a:gd name="T75" fmla="*/ 19 h 23"/>
                  <a:gd name="T76" fmla="*/ 16 w 18"/>
                  <a:gd name="T77" fmla="*/ 18 h 23"/>
                  <a:gd name="T78" fmla="*/ 16 w 18"/>
                  <a:gd name="T79" fmla="*/ 19 h 23"/>
                  <a:gd name="T80" fmla="*/ 18 w 18"/>
                  <a:gd name="T81" fmla="*/ 18 h 23"/>
                  <a:gd name="T82" fmla="*/ 18 w 18"/>
                  <a:gd name="T83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" h="23">
                    <a:moveTo>
                      <a:pt x="18" y="18"/>
                    </a:moveTo>
                    <a:lnTo>
                      <a:pt x="8" y="4"/>
                    </a:lnTo>
                    <a:lnTo>
                      <a:pt x="10" y="2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2" y="12"/>
                    </a:lnTo>
                    <a:lnTo>
                      <a:pt x="0" y="13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8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8"/>
                    </a:lnTo>
                    <a:lnTo>
                      <a:pt x="16" y="19"/>
                    </a:lnTo>
                    <a:lnTo>
                      <a:pt x="18" y="18"/>
                    </a:lnTo>
                    <a:lnTo>
                      <a:pt x="18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8" name="Freeform 55">
                <a:extLst>
                  <a:ext uri="{FF2B5EF4-FFF2-40B4-BE49-F238E27FC236}">
                    <a16:creationId xmlns:a16="http://schemas.microsoft.com/office/drawing/2014/main" id="{3F611D17-2579-4047-B996-DAE6071E4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" y="480"/>
                <a:ext cx="18" cy="21"/>
              </a:xfrm>
              <a:custGeom>
                <a:avLst/>
                <a:gdLst>
                  <a:gd name="T0" fmla="*/ 0 w 18"/>
                  <a:gd name="T1" fmla="*/ 5 h 21"/>
                  <a:gd name="T2" fmla="*/ 11 w 18"/>
                  <a:gd name="T3" fmla="*/ 21 h 21"/>
                  <a:gd name="T4" fmla="*/ 13 w 18"/>
                  <a:gd name="T5" fmla="*/ 20 h 21"/>
                  <a:gd name="T6" fmla="*/ 10 w 18"/>
                  <a:gd name="T7" fmla="*/ 16 h 21"/>
                  <a:gd name="T8" fmla="*/ 18 w 18"/>
                  <a:gd name="T9" fmla="*/ 10 h 21"/>
                  <a:gd name="T10" fmla="*/ 16 w 18"/>
                  <a:gd name="T11" fmla="*/ 8 h 21"/>
                  <a:gd name="T12" fmla="*/ 9 w 18"/>
                  <a:gd name="T13" fmla="*/ 14 h 21"/>
                  <a:gd name="T14" fmla="*/ 3 w 18"/>
                  <a:gd name="T15" fmla="*/ 6 h 21"/>
                  <a:gd name="T16" fmla="*/ 3 w 18"/>
                  <a:gd name="T17" fmla="*/ 6 h 21"/>
                  <a:gd name="T18" fmla="*/ 4 w 18"/>
                  <a:gd name="T19" fmla="*/ 6 h 21"/>
                  <a:gd name="T20" fmla="*/ 4 w 18"/>
                  <a:gd name="T21" fmla="*/ 6 h 21"/>
                  <a:gd name="T22" fmla="*/ 4 w 18"/>
                  <a:gd name="T23" fmla="*/ 5 h 21"/>
                  <a:gd name="T24" fmla="*/ 4 w 18"/>
                  <a:gd name="T25" fmla="*/ 5 h 21"/>
                  <a:gd name="T26" fmla="*/ 4 w 18"/>
                  <a:gd name="T27" fmla="*/ 4 h 21"/>
                  <a:gd name="T28" fmla="*/ 4 w 18"/>
                  <a:gd name="T29" fmla="*/ 4 h 21"/>
                  <a:gd name="T30" fmla="*/ 5 w 18"/>
                  <a:gd name="T31" fmla="*/ 3 h 21"/>
                  <a:gd name="T32" fmla="*/ 5 w 18"/>
                  <a:gd name="T33" fmla="*/ 3 h 21"/>
                  <a:gd name="T34" fmla="*/ 7 w 18"/>
                  <a:gd name="T35" fmla="*/ 2 h 21"/>
                  <a:gd name="T36" fmla="*/ 7 w 18"/>
                  <a:gd name="T37" fmla="*/ 2 h 21"/>
                  <a:gd name="T38" fmla="*/ 8 w 18"/>
                  <a:gd name="T39" fmla="*/ 2 h 21"/>
                  <a:gd name="T40" fmla="*/ 8 w 18"/>
                  <a:gd name="T41" fmla="*/ 2 h 21"/>
                  <a:gd name="T42" fmla="*/ 9 w 18"/>
                  <a:gd name="T43" fmla="*/ 3 h 21"/>
                  <a:gd name="T44" fmla="*/ 9 w 18"/>
                  <a:gd name="T45" fmla="*/ 3 h 21"/>
                  <a:gd name="T46" fmla="*/ 10 w 18"/>
                  <a:gd name="T47" fmla="*/ 4 h 21"/>
                  <a:gd name="T48" fmla="*/ 13 w 18"/>
                  <a:gd name="T49" fmla="*/ 8 h 21"/>
                  <a:gd name="T50" fmla="*/ 15 w 18"/>
                  <a:gd name="T51" fmla="*/ 7 h 21"/>
                  <a:gd name="T52" fmla="*/ 11 w 18"/>
                  <a:gd name="T53" fmla="*/ 2 h 21"/>
                  <a:gd name="T54" fmla="*/ 11 w 18"/>
                  <a:gd name="T55" fmla="*/ 2 h 21"/>
                  <a:gd name="T56" fmla="*/ 10 w 18"/>
                  <a:gd name="T57" fmla="*/ 1 h 21"/>
                  <a:gd name="T58" fmla="*/ 8 w 18"/>
                  <a:gd name="T59" fmla="*/ 0 h 21"/>
                  <a:gd name="T60" fmla="*/ 8 w 18"/>
                  <a:gd name="T61" fmla="*/ 0 h 21"/>
                  <a:gd name="T62" fmla="*/ 7 w 18"/>
                  <a:gd name="T63" fmla="*/ 0 h 21"/>
                  <a:gd name="T64" fmla="*/ 5 w 18"/>
                  <a:gd name="T65" fmla="*/ 1 h 21"/>
                  <a:gd name="T66" fmla="*/ 5 w 18"/>
                  <a:gd name="T67" fmla="*/ 1 h 21"/>
                  <a:gd name="T68" fmla="*/ 4 w 18"/>
                  <a:gd name="T69" fmla="*/ 2 h 21"/>
                  <a:gd name="T70" fmla="*/ 4 w 18"/>
                  <a:gd name="T71" fmla="*/ 2 h 21"/>
                  <a:gd name="T72" fmla="*/ 3 w 18"/>
                  <a:gd name="T73" fmla="*/ 3 h 21"/>
                  <a:gd name="T74" fmla="*/ 3 w 18"/>
                  <a:gd name="T75" fmla="*/ 3 h 21"/>
                  <a:gd name="T76" fmla="*/ 2 w 18"/>
                  <a:gd name="T77" fmla="*/ 4 h 21"/>
                  <a:gd name="T78" fmla="*/ 2 w 18"/>
                  <a:gd name="T79" fmla="*/ 4 h 21"/>
                  <a:gd name="T80" fmla="*/ 2 w 18"/>
                  <a:gd name="T81" fmla="*/ 5 h 21"/>
                  <a:gd name="T82" fmla="*/ 1 w 18"/>
                  <a:gd name="T83" fmla="*/ 4 h 21"/>
                  <a:gd name="T84" fmla="*/ 0 w 18"/>
                  <a:gd name="T85" fmla="*/ 5 h 21"/>
                  <a:gd name="T86" fmla="*/ 0 w 18"/>
                  <a:gd name="T87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21">
                    <a:moveTo>
                      <a:pt x="0" y="5"/>
                    </a:moveTo>
                    <a:lnTo>
                      <a:pt x="11" y="21"/>
                    </a:lnTo>
                    <a:lnTo>
                      <a:pt x="13" y="20"/>
                    </a:lnTo>
                    <a:lnTo>
                      <a:pt x="10" y="16"/>
                    </a:lnTo>
                    <a:lnTo>
                      <a:pt x="18" y="1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3" y="8"/>
                    </a:lnTo>
                    <a:lnTo>
                      <a:pt x="15" y="7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9" name="Freeform 56">
                <a:extLst>
                  <a:ext uri="{FF2B5EF4-FFF2-40B4-BE49-F238E27FC236}">
                    <a16:creationId xmlns:a16="http://schemas.microsoft.com/office/drawing/2014/main" id="{F36981CB-C33F-43BC-8733-C4B42975E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470"/>
                <a:ext cx="20" cy="17"/>
              </a:xfrm>
              <a:custGeom>
                <a:avLst/>
                <a:gdLst>
                  <a:gd name="T0" fmla="*/ 20 w 20"/>
                  <a:gd name="T1" fmla="*/ 12 h 17"/>
                  <a:gd name="T2" fmla="*/ 16 w 20"/>
                  <a:gd name="T3" fmla="*/ 5 h 17"/>
                  <a:gd name="T4" fmla="*/ 14 w 20"/>
                  <a:gd name="T5" fmla="*/ 6 h 17"/>
                  <a:gd name="T6" fmla="*/ 17 w 20"/>
                  <a:gd name="T7" fmla="*/ 10 h 17"/>
                  <a:gd name="T8" fmla="*/ 17 w 20"/>
                  <a:gd name="T9" fmla="*/ 10 h 17"/>
                  <a:gd name="T10" fmla="*/ 17 w 20"/>
                  <a:gd name="T11" fmla="*/ 11 h 17"/>
                  <a:gd name="T12" fmla="*/ 17 w 20"/>
                  <a:gd name="T13" fmla="*/ 11 h 17"/>
                  <a:gd name="T14" fmla="*/ 16 w 20"/>
                  <a:gd name="T15" fmla="*/ 12 h 17"/>
                  <a:gd name="T16" fmla="*/ 16 w 20"/>
                  <a:gd name="T17" fmla="*/ 12 h 17"/>
                  <a:gd name="T18" fmla="*/ 16 w 20"/>
                  <a:gd name="T19" fmla="*/ 13 h 17"/>
                  <a:gd name="T20" fmla="*/ 16 w 20"/>
                  <a:gd name="T21" fmla="*/ 13 h 17"/>
                  <a:gd name="T22" fmla="*/ 15 w 20"/>
                  <a:gd name="T23" fmla="*/ 14 h 17"/>
                  <a:gd name="T24" fmla="*/ 15 w 20"/>
                  <a:gd name="T25" fmla="*/ 14 h 17"/>
                  <a:gd name="T26" fmla="*/ 13 w 20"/>
                  <a:gd name="T27" fmla="*/ 14 h 17"/>
                  <a:gd name="T28" fmla="*/ 13 w 20"/>
                  <a:gd name="T29" fmla="*/ 14 h 17"/>
                  <a:gd name="T30" fmla="*/ 12 w 20"/>
                  <a:gd name="T31" fmla="*/ 14 h 17"/>
                  <a:gd name="T32" fmla="*/ 12 w 20"/>
                  <a:gd name="T33" fmla="*/ 14 h 17"/>
                  <a:gd name="T34" fmla="*/ 11 w 20"/>
                  <a:gd name="T35" fmla="*/ 14 h 17"/>
                  <a:gd name="T36" fmla="*/ 11 w 20"/>
                  <a:gd name="T37" fmla="*/ 14 h 17"/>
                  <a:gd name="T38" fmla="*/ 10 w 20"/>
                  <a:gd name="T39" fmla="*/ 13 h 17"/>
                  <a:gd name="T40" fmla="*/ 6 w 20"/>
                  <a:gd name="T41" fmla="*/ 7 h 17"/>
                  <a:gd name="T42" fmla="*/ 13 w 20"/>
                  <a:gd name="T43" fmla="*/ 1 h 17"/>
                  <a:gd name="T44" fmla="*/ 12 w 20"/>
                  <a:gd name="T45" fmla="*/ 0 h 17"/>
                  <a:gd name="T46" fmla="*/ 5 w 20"/>
                  <a:gd name="T47" fmla="*/ 5 h 17"/>
                  <a:gd name="T48" fmla="*/ 1 w 20"/>
                  <a:gd name="T49" fmla="*/ 1 h 17"/>
                  <a:gd name="T50" fmla="*/ 0 w 20"/>
                  <a:gd name="T51" fmla="*/ 2 h 17"/>
                  <a:gd name="T52" fmla="*/ 9 w 20"/>
                  <a:gd name="T53" fmla="*/ 15 h 17"/>
                  <a:gd name="T54" fmla="*/ 9 w 20"/>
                  <a:gd name="T55" fmla="*/ 15 h 17"/>
                  <a:gd name="T56" fmla="*/ 10 w 20"/>
                  <a:gd name="T57" fmla="*/ 16 h 17"/>
                  <a:gd name="T58" fmla="*/ 12 w 20"/>
                  <a:gd name="T59" fmla="*/ 17 h 17"/>
                  <a:gd name="T60" fmla="*/ 12 w 20"/>
                  <a:gd name="T61" fmla="*/ 17 h 17"/>
                  <a:gd name="T62" fmla="*/ 14 w 20"/>
                  <a:gd name="T63" fmla="*/ 17 h 17"/>
                  <a:gd name="T64" fmla="*/ 15 w 20"/>
                  <a:gd name="T65" fmla="*/ 16 h 17"/>
                  <a:gd name="T66" fmla="*/ 15 w 20"/>
                  <a:gd name="T67" fmla="*/ 16 h 17"/>
                  <a:gd name="T68" fmla="*/ 16 w 20"/>
                  <a:gd name="T69" fmla="*/ 15 h 17"/>
                  <a:gd name="T70" fmla="*/ 16 w 20"/>
                  <a:gd name="T71" fmla="*/ 15 h 17"/>
                  <a:gd name="T72" fmla="*/ 17 w 20"/>
                  <a:gd name="T73" fmla="*/ 14 h 17"/>
                  <a:gd name="T74" fmla="*/ 17 w 20"/>
                  <a:gd name="T75" fmla="*/ 14 h 17"/>
                  <a:gd name="T76" fmla="*/ 18 w 20"/>
                  <a:gd name="T77" fmla="*/ 13 h 17"/>
                  <a:gd name="T78" fmla="*/ 18 w 20"/>
                  <a:gd name="T79" fmla="*/ 13 h 17"/>
                  <a:gd name="T80" fmla="*/ 18 w 20"/>
                  <a:gd name="T81" fmla="*/ 12 h 17"/>
                  <a:gd name="T82" fmla="*/ 19 w 20"/>
                  <a:gd name="T83" fmla="*/ 13 h 17"/>
                  <a:gd name="T84" fmla="*/ 20 w 20"/>
                  <a:gd name="T85" fmla="*/ 12 h 17"/>
                  <a:gd name="T86" fmla="*/ 20 w 20"/>
                  <a:gd name="T8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" h="17">
                    <a:moveTo>
                      <a:pt x="20" y="12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0" y="13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5" y="5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2"/>
                    </a:lnTo>
                    <a:lnTo>
                      <a:pt x="19" y="13"/>
                    </a:lnTo>
                    <a:lnTo>
                      <a:pt x="20" y="12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0" name="Freeform 57">
                <a:extLst>
                  <a:ext uri="{FF2B5EF4-FFF2-40B4-BE49-F238E27FC236}">
                    <a16:creationId xmlns:a16="http://schemas.microsoft.com/office/drawing/2014/main" id="{52D33D6F-5548-4166-A22A-DC7D061F2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463"/>
                <a:ext cx="18" cy="21"/>
              </a:xfrm>
              <a:custGeom>
                <a:avLst/>
                <a:gdLst>
                  <a:gd name="T0" fmla="*/ 0 w 18"/>
                  <a:gd name="T1" fmla="*/ 5 h 21"/>
                  <a:gd name="T2" fmla="*/ 12 w 18"/>
                  <a:gd name="T3" fmla="*/ 21 h 21"/>
                  <a:gd name="T4" fmla="*/ 14 w 18"/>
                  <a:gd name="T5" fmla="*/ 20 h 21"/>
                  <a:gd name="T6" fmla="*/ 4 w 18"/>
                  <a:gd name="T7" fmla="*/ 6 h 21"/>
                  <a:gd name="T8" fmla="*/ 4 w 18"/>
                  <a:gd name="T9" fmla="*/ 6 h 21"/>
                  <a:gd name="T10" fmla="*/ 4 w 18"/>
                  <a:gd name="T11" fmla="*/ 5 h 21"/>
                  <a:gd name="T12" fmla="*/ 4 w 18"/>
                  <a:gd name="T13" fmla="*/ 5 h 21"/>
                  <a:gd name="T14" fmla="*/ 4 w 18"/>
                  <a:gd name="T15" fmla="*/ 4 h 21"/>
                  <a:gd name="T16" fmla="*/ 4 w 18"/>
                  <a:gd name="T17" fmla="*/ 4 h 21"/>
                  <a:gd name="T18" fmla="*/ 5 w 18"/>
                  <a:gd name="T19" fmla="*/ 4 h 21"/>
                  <a:gd name="T20" fmla="*/ 5 w 18"/>
                  <a:gd name="T21" fmla="*/ 4 h 21"/>
                  <a:gd name="T22" fmla="*/ 6 w 18"/>
                  <a:gd name="T23" fmla="*/ 3 h 21"/>
                  <a:gd name="T24" fmla="*/ 6 w 18"/>
                  <a:gd name="T25" fmla="*/ 3 h 21"/>
                  <a:gd name="T26" fmla="*/ 7 w 18"/>
                  <a:gd name="T27" fmla="*/ 2 h 21"/>
                  <a:gd name="T28" fmla="*/ 7 w 18"/>
                  <a:gd name="T29" fmla="*/ 2 h 21"/>
                  <a:gd name="T30" fmla="*/ 8 w 18"/>
                  <a:gd name="T31" fmla="*/ 2 h 21"/>
                  <a:gd name="T32" fmla="*/ 8 w 18"/>
                  <a:gd name="T33" fmla="*/ 2 h 21"/>
                  <a:gd name="T34" fmla="*/ 9 w 18"/>
                  <a:gd name="T35" fmla="*/ 2 h 21"/>
                  <a:gd name="T36" fmla="*/ 9 w 18"/>
                  <a:gd name="T37" fmla="*/ 2 h 21"/>
                  <a:gd name="T38" fmla="*/ 10 w 18"/>
                  <a:gd name="T39" fmla="*/ 3 h 21"/>
                  <a:gd name="T40" fmla="*/ 16 w 18"/>
                  <a:gd name="T41" fmla="*/ 11 h 21"/>
                  <a:gd name="T42" fmla="*/ 18 w 18"/>
                  <a:gd name="T43" fmla="*/ 10 h 21"/>
                  <a:gd name="T44" fmla="*/ 12 w 18"/>
                  <a:gd name="T45" fmla="*/ 2 h 21"/>
                  <a:gd name="T46" fmla="*/ 12 w 18"/>
                  <a:gd name="T47" fmla="*/ 2 h 21"/>
                  <a:gd name="T48" fmla="*/ 10 w 18"/>
                  <a:gd name="T49" fmla="*/ 0 h 21"/>
                  <a:gd name="T50" fmla="*/ 9 w 18"/>
                  <a:gd name="T51" fmla="*/ 0 h 21"/>
                  <a:gd name="T52" fmla="*/ 9 w 18"/>
                  <a:gd name="T53" fmla="*/ 0 h 21"/>
                  <a:gd name="T54" fmla="*/ 7 w 18"/>
                  <a:gd name="T55" fmla="*/ 0 h 21"/>
                  <a:gd name="T56" fmla="*/ 5 w 18"/>
                  <a:gd name="T57" fmla="*/ 1 h 21"/>
                  <a:gd name="T58" fmla="*/ 5 w 18"/>
                  <a:gd name="T59" fmla="*/ 1 h 21"/>
                  <a:gd name="T60" fmla="*/ 4 w 18"/>
                  <a:gd name="T61" fmla="*/ 2 h 21"/>
                  <a:gd name="T62" fmla="*/ 4 w 18"/>
                  <a:gd name="T63" fmla="*/ 2 h 21"/>
                  <a:gd name="T64" fmla="*/ 3 w 18"/>
                  <a:gd name="T65" fmla="*/ 2 h 21"/>
                  <a:gd name="T66" fmla="*/ 3 w 18"/>
                  <a:gd name="T67" fmla="*/ 2 h 21"/>
                  <a:gd name="T68" fmla="*/ 3 w 18"/>
                  <a:gd name="T69" fmla="*/ 3 h 21"/>
                  <a:gd name="T70" fmla="*/ 3 w 18"/>
                  <a:gd name="T71" fmla="*/ 3 h 21"/>
                  <a:gd name="T72" fmla="*/ 2 w 18"/>
                  <a:gd name="T73" fmla="*/ 4 h 21"/>
                  <a:gd name="T74" fmla="*/ 2 w 18"/>
                  <a:gd name="T75" fmla="*/ 3 h 21"/>
                  <a:gd name="T76" fmla="*/ 0 w 18"/>
                  <a:gd name="T77" fmla="*/ 5 h 21"/>
                  <a:gd name="T78" fmla="*/ 0 w 18"/>
                  <a:gd name="T79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1">
                    <a:moveTo>
                      <a:pt x="0" y="5"/>
                    </a:moveTo>
                    <a:lnTo>
                      <a:pt x="12" y="21"/>
                    </a:lnTo>
                    <a:lnTo>
                      <a:pt x="1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1" name="Freeform 58">
                <a:extLst>
                  <a:ext uri="{FF2B5EF4-FFF2-40B4-BE49-F238E27FC236}">
                    <a16:creationId xmlns:a16="http://schemas.microsoft.com/office/drawing/2014/main" id="{D8349953-A3B3-4952-B5C1-7A593D4DE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8" y="458"/>
                <a:ext cx="12" cy="20"/>
              </a:xfrm>
              <a:custGeom>
                <a:avLst/>
                <a:gdLst>
                  <a:gd name="T0" fmla="*/ 9 w 12"/>
                  <a:gd name="T1" fmla="*/ 20 h 20"/>
                  <a:gd name="T2" fmla="*/ 9 w 12"/>
                  <a:gd name="T3" fmla="*/ 20 h 20"/>
                  <a:gd name="T4" fmla="*/ 9 w 12"/>
                  <a:gd name="T5" fmla="*/ 19 h 20"/>
                  <a:gd name="T6" fmla="*/ 9 w 12"/>
                  <a:gd name="T7" fmla="*/ 19 h 20"/>
                  <a:gd name="T8" fmla="*/ 10 w 12"/>
                  <a:gd name="T9" fmla="*/ 19 h 20"/>
                  <a:gd name="T10" fmla="*/ 10 w 12"/>
                  <a:gd name="T11" fmla="*/ 19 h 20"/>
                  <a:gd name="T12" fmla="*/ 11 w 12"/>
                  <a:gd name="T13" fmla="*/ 18 h 20"/>
                  <a:gd name="T14" fmla="*/ 11 w 12"/>
                  <a:gd name="T15" fmla="*/ 18 h 20"/>
                  <a:gd name="T16" fmla="*/ 12 w 12"/>
                  <a:gd name="T17" fmla="*/ 16 h 20"/>
                  <a:gd name="T18" fmla="*/ 12 w 12"/>
                  <a:gd name="T19" fmla="*/ 16 h 20"/>
                  <a:gd name="T20" fmla="*/ 12 w 12"/>
                  <a:gd name="T21" fmla="*/ 14 h 20"/>
                  <a:gd name="T22" fmla="*/ 12 w 12"/>
                  <a:gd name="T23" fmla="*/ 14 h 20"/>
                  <a:gd name="T24" fmla="*/ 11 w 12"/>
                  <a:gd name="T25" fmla="*/ 12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3 h 20"/>
                  <a:gd name="T32" fmla="*/ 9 w 12"/>
                  <a:gd name="T33" fmla="*/ 13 h 20"/>
                  <a:gd name="T34" fmla="*/ 10 w 12"/>
                  <a:gd name="T35" fmla="*/ 15 h 20"/>
                  <a:gd name="T36" fmla="*/ 10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10 w 12"/>
                  <a:gd name="T43" fmla="*/ 17 h 20"/>
                  <a:gd name="T44" fmla="*/ 10 w 12"/>
                  <a:gd name="T45" fmla="*/ 17 h 20"/>
                  <a:gd name="T46" fmla="*/ 9 w 12"/>
                  <a:gd name="T47" fmla="*/ 17 h 20"/>
                  <a:gd name="T48" fmla="*/ 9 w 12"/>
                  <a:gd name="T49" fmla="*/ 17 h 20"/>
                  <a:gd name="T50" fmla="*/ 8 w 12"/>
                  <a:gd name="T51" fmla="*/ 18 h 20"/>
                  <a:gd name="T52" fmla="*/ 8 w 12"/>
                  <a:gd name="T53" fmla="*/ 18 h 20"/>
                  <a:gd name="T54" fmla="*/ 7 w 12"/>
                  <a:gd name="T55" fmla="*/ 18 h 20"/>
                  <a:gd name="T56" fmla="*/ 9 w 12"/>
                  <a:gd name="T57" fmla="*/ 20 h 20"/>
                  <a:gd name="T58" fmla="*/ 9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9" y="20"/>
                    </a:moveTo>
                    <a:lnTo>
                      <a:pt x="9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9" y="20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2" name="Freeform 59">
                <a:extLst>
                  <a:ext uri="{FF2B5EF4-FFF2-40B4-BE49-F238E27FC236}">
                    <a16:creationId xmlns:a16="http://schemas.microsoft.com/office/drawing/2014/main" id="{0D5D37D5-3A9C-42AB-8FF5-92C314CCF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444"/>
                <a:ext cx="24" cy="22"/>
              </a:xfrm>
              <a:custGeom>
                <a:avLst/>
                <a:gdLst>
                  <a:gd name="T0" fmla="*/ 16 w 24"/>
                  <a:gd name="T1" fmla="*/ 0 h 22"/>
                  <a:gd name="T2" fmla="*/ 20 w 24"/>
                  <a:gd name="T3" fmla="*/ 11 h 22"/>
                  <a:gd name="T4" fmla="*/ 20 w 24"/>
                  <a:gd name="T5" fmla="*/ 11 h 22"/>
                  <a:gd name="T6" fmla="*/ 20 w 24"/>
                  <a:gd name="T7" fmla="*/ 12 h 22"/>
                  <a:gd name="T8" fmla="*/ 19 w 24"/>
                  <a:gd name="T9" fmla="*/ 13 h 22"/>
                  <a:gd name="T10" fmla="*/ 19 w 24"/>
                  <a:gd name="T11" fmla="*/ 14 h 22"/>
                  <a:gd name="T12" fmla="*/ 17 w 24"/>
                  <a:gd name="T13" fmla="*/ 14 h 22"/>
                  <a:gd name="T14" fmla="*/ 16 w 24"/>
                  <a:gd name="T15" fmla="*/ 14 h 22"/>
                  <a:gd name="T16" fmla="*/ 15 w 24"/>
                  <a:gd name="T17" fmla="*/ 14 h 22"/>
                  <a:gd name="T18" fmla="*/ 14 w 24"/>
                  <a:gd name="T19" fmla="*/ 13 h 22"/>
                  <a:gd name="T20" fmla="*/ 7 w 24"/>
                  <a:gd name="T21" fmla="*/ 6 h 22"/>
                  <a:gd name="T22" fmla="*/ 13 w 24"/>
                  <a:gd name="T23" fmla="*/ 16 h 22"/>
                  <a:gd name="T24" fmla="*/ 13 w 24"/>
                  <a:gd name="T25" fmla="*/ 16 h 22"/>
                  <a:gd name="T26" fmla="*/ 13 w 24"/>
                  <a:gd name="T27" fmla="*/ 17 h 22"/>
                  <a:gd name="T28" fmla="*/ 13 w 24"/>
                  <a:gd name="T29" fmla="*/ 18 h 22"/>
                  <a:gd name="T30" fmla="*/ 12 w 24"/>
                  <a:gd name="T31" fmla="*/ 19 h 22"/>
                  <a:gd name="T32" fmla="*/ 10 w 24"/>
                  <a:gd name="T33" fmla="*/ 19 h 22"/>
                  <a:gd name="T34" fmla="*/ 9 w 24"/>
                  <a:gd name="T35" fmla="*/ 19 h 22"/>
                  <a:gd name="T36" fmla="*/ 8 w 24"/>
                  <a:gd name="T37" fmla="*/ 19 h 22"/>
                  <a:gd name="T38" fmla="*/ 2 w 24"/>
                  <a:gd name="T39" fmla="*/ 10 h 22"/>
                  <a:gd name="T40" fmla="*/ 6 w 24"/>
                  <a:gd name="T41" fmla="*/ 19 h 22"/>
                  <a:gd name="T42" fmla="*/ 7 w 24"/>
                  <a:gd name="T43" fmla="*/ 21 h 22"/>
                  <a:gd name="T44" fmla="*/ 9 w 24"/>
                  <a:gd name="T45" fmla="*/ 22 h 22"/>
                  <a:gd name="T46" fmla="*/ 11 w 24"/>
                  <a:gd name="T47" fmla="*/ 22 h 22"/>
                  <a:gd name="T48" fmla="*/ 12 w 24"/>
                  <a:gd name="T49" fmla="*/ 21 h 22"/>
                  <a:gd name="T50" fmla="*/ 14 w 24"/>
                  <a:gd name="T51" fmla="*/ 19 h 22"/>
                  <a:gd name="T52" fmla="*/ 15 w 24"/>
                  <a:gd name="T53" fmla="*/ 16 h 22"/>
                  <a:gd name="T54" fmla="*/ 17 w 24"/>
                  <a:gd name="T55" fmla="*/ 17 h 22"/>
                  <a:gd name="T56" fmla="*/ 19 w 24"/>
                  <a:gd name="T57" fmla="*/ 16 h 22"/>
                  <a:gd name="T58" fmla="*/ 20 w 24"/>
                  <a:gd name="T59" fmla="*/ 15 h 22"/>
                  <a:gd name="T60" fmla="*/ 21 w 24"/>
                  <a:gd name="T61" fmla="*/ 14 h 22"/>
                  <a:gd name="T62" fmla="*/ 22 w 24"/>
                  <a:gd name="T63" fmla="*/ 13 h 22"/>
                  <a:gd name="T64" fmla="*/ 22 w 24"/>
                  <a:gd name="T65" fmla="*/ 12 h 22"/>
                  <a:gd name="T66" fmla="*/ 24 w 24"/>
                  <a:gd name="T67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2">
                    <a:moveTo>
                      <a:pt x="24" y="12"/>
                    </a:moveTo>
                    <a:lnTo>
                      <a:pt x="16" y="0"/>
                    </a:lnTo>
                    <a:lnTo>
                      <a:pt x="14" y="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3" name="Freeform 60">
                <a:extLst>
                  <a:ext uri="{FF2B5EF4-FFF2-40B4-BE49-F238E27FC236}">
                    <a16:creationId xmlns:a16="http://schemas.microsoft.com/office/drawing/2014/main" id="{C825F102-258F-416D-83FB-84B2C2B612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" y="435"/>
                <a:ext cx="23" cy="17"/>
              </a:xfrm>
              <a:custGeom>
                <a:avLst/>
                <a:gdLst>
                  <a:gd name="T0" fmla="*/ 23 w 23"/>
                  <a:gd name="T1" fmla="*/ 12 h 17"/>
                  <a:gd name="T2" fmla="*/ 15 w 23"/>
                  <a:gd name="T3" fmla="*/ 0 h 17"/>
                  <a:gd name="T4" fmla="*/ 13 w 23"/>
                  <a:gd name="T5" fmla="*/ 2 h 17"/>
                  <a:gd name="T6" fmla="*/ 20 w 23"/>
                  <a:gd name="T7" fmla="*/ 11 h 17"/>
                  <a:gd name="T8" fmla="*/ 20 w 23"/>
                  <a:gd name="T9" fmla="*/ 11 h 17"/>
                  <a:gd name="T10" fmla="*/ 20 w 23"/>
                  <a:gd name="T11" fmla="*/ 12 h 17"/>
                  <a:gd name="T12" fmla="*/ 20 w 23"/>
                  <a:gd name="T13" fmla="*/ 12 h 17"/>
                  <a:gd name="T14" fmla="*/ 19 w 23"/>
                  <a:gd name="T15" fmla="*/ 12 h 17"/>
                  <a:gd name="T16" fmla="*/ 19 w 23"/>
                  <a:gd name="T17" fmla="*/ 12 h 17"/>
                  <a:gd name="T18" fmla="*/ 19 w 23"/>
                  <a:gd name="T19" fmla="*/ 13 h 17"/>
                  <a:gd name="T20" fmla="*/ 19 w 23"/>
                  <a:gd name="T21" fmla="*/ 13 h 17"/>
                  <a:gd name="T22" fmla="*/ 18 w 23"/>
                  <a:gd name="T23" fmla="*/ 14 h 17"/>
                  <a:gd name="T24" fmla="*/ 18 w 23"/>
                  <a:gd name="T25" fmla="*/ 14 h 17"/>
                  <a:gd name="T26" fmla="*/ 16 w 23"/>
                  <a:gd name="T27" fmla="*/ 15 h 17"/>
                  <a:gd name="T28" fmla="*/ 16 w 23"/>
                  <a:gd name="T29" fmla="*/ 15 h 17"/>
                  <a:gd name="T30" fmla="*/ 15 w 23"/>
                  <a:gd name="T31" fmla="*/ 15 h 17"/>
                  <a:gd name="T32" fmla="*/ 15 w 23"/>
                  <a:gd name="T33" fmla="*/ 15 h 17"/>
                  <a:gd name="T34" fmla="*/ 14 w 23"/>
                  <a:gd name="T35" fmla="*/ 14 h 17"/>
                  <a:gd name="T36" fmla="*/ 14 w 23"/>
                  <a:gd name="T37" fmla="*/ 14 h 17"/>
                  <a:gd name="T38" fmla="*/ 13 w 23"/>
                  <a:gd name="T39" fmla="*/ 13 h 17"/>
                  <a:gd name="T40" fmla="*/ 4 w 23"/>
                  <a:gd name="T41" fmla="*/ 1 h 17"/>
                  <a:gd name="T42" fmla="*/ 0 w 23"/>
                  <a:gd name="T43" fmla="*/ 4 h 17"/>
                  <a:gd name="T44" fmla="*/ 2 w 23"/>
                  <a:gd name="T45" fmla="*/ 6 h 17"/>
                  <a:gd name="T46" fmla="*/ 4 w 23"/>
                  <a:gd name="T47" fmla="*/ 4 h 17"/>
                  <a:gd name="T48" fmla="*/ 12 w 23"/>
                  <a:gd name="T49" fmla="*/ 15 h 17"/>
                  <a:gd name="T50" fmla="*/ 12 w 23"/>
                  <a:gd name="T51" fmla="*/ 15 h 17"/>
                  <a:gd name="T52" fmla="*/ 13 w 23"/>
                  <a:gd name="T53" fmla="*/ 17 h 17"/>
                  <a:gd name="T54" fmla="*/ 15 w 23"/>
                  <a:gd name="T55" fmla="*/ 17 h 17"/>
                  <a:gd name="T56" fmla="*/ 15 w 23"/>
                  <a:gd name="T57" fmla="*/ 17 h 17"/>
                  <a:gd name="T58" fmla="*/ 17 w 23"/>
                  <a:gd name="T59" fmla="*/ 17 h 17"/>
                  <a:gd name="T60" fmla="*/ 18 w 23"/>
                  <a:gd name="T61" fmla="*/ 16 h 17"/>
                  <a:gd name="T62" fmla="*/ 18 w 23"/>
                  <a:gd name="T63" fmla="*/ 16 h 17"/>
                  <a:gd name="T64" fmla="*/ 19 w 23"/>
                  <a:gd name="T65" fmla="*/ 15 h 17"/>
                  <a:gd name="T66" fmla="*/ 19 w 23"/>
                  <a:gd name="T67" fmla="*/ 15 h 17"/>
                  <a:gd name="T68" fmla="*/ 20 w 23"/>
                  <a:gd name="T69" fmla="*/ 14 h 17"/>
                  <a:gd name="T70" fmla="*/ 20 w 23"/>
                  <a:gd name="T71" fmla="*/ 14 h 17"/>
                  <a:gd name="T72" fmla="*/ 21 w 23"/>
                  <a:gd name="T73" fmla="*/ 13 h 17"/>
                  <a:gd name="T74" fmla="*/ 21 w 23"/>
                  <a:gd name="T75" fmla="*/ 13 h 17"/>
                  <a:gd name="T76" fmla="*/ 21 w 23"/>
                  <a:gd name="T77" fmla="*/ 12 h 17"/>
                  <a:gd name="T78" fmla="*/ 22 w 23"/>
                  <a:gd name="T79" fmla="*/ 13 h 17"/>
                  <a:gd name="T80" fmla="*/ 23 w 23"/>
                  <a:gd name="T81" fmla="*/ 12 h 17"/>
                  <a:gd name="T82" fmla="*/ 23 w 23"/>
                  <a:gd name="T83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" h="17">
                    <a:moveTo>
                      <a:pt x="23" y="12"/>
                    </a:moveTo>
                    <a:lnTo>
                      <a:pt x="15" y="0"/>
                    </a:lnTo>
                    <a:lnTo>
                      <a:pt x="13" y="2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4" y="1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3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2"/>
                    </a:lnTo>
                    <a:lnTo>
                      <a:pt x="22" y="13"/>
                    </a:lnTo>
                    <a:lnTo>
                      <a:pt x="23" y="12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4" name="Freeform 61">
                <a:extLst>
                  <a:ext uri="{FF2B5EF4-FFF2-40B4-BE49-F238E27FC236}">
                    <a16:creationId xmlns:a16="http://schemas.microsoft.com/office/drawing/2014/main" id="{7BD00A95-8AF7-49D8-B304-5E33060E4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356"/>
                <a:ext cx="20" cy="19"/>
              </a:xfrm>
              <a:custGeom>
                <a:avLst/>
                <a:gdLst>
                  <a:gd name="T0" fmla="*/ 20 w 20"/>
                  <a:gd name="T1" fmla="*/ 13 h 19"/>
                  <a:gd name="T2" fmla="*/ 19 w 20"/>
                  <a:gd name="T3" fmla="*/ 11 h 19"/>
                  <a:gd name="T4" fmla="*/ 11 w 20"/>
                  <a:gd name="T5" fmla="*/ 15 h 19"/>
                  <a:gd name="T6" fmla="*/ 3 w 20"/>
                  <a:gd name="T7" fmla="*/ 0 h 19"/>
                  <a:gd name="T8" fmla="*/ 0 w 20"/>
                  <a:gd name="T9" fmla="*/ 1 h 19"/>
                  <a:gd name="T10" fmla="*/ 10 w 20"/>
                  <a:gd name="T11" fmla="*/ 19 h 19"/>
                  <a:gd name="T12" fmla="*/ 20 w 20"/>
                  <a:gd name="T13" fmla="*/ 13 h 19"/>
                  <a:gd name="T14" fmla="*/ 20 w 20"/>
                  <a:gd name="T15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9">
                    <a:moveTo>
                      <a:pt x="20" y="13"/>
                    </a:moveTo>
                    <a:lnTo>
                      <a:pt x="19" y="11"/>
                    </a:lnTo>
                    <a:lnTo>
                      <a:pt x="11" y="15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10" y="19"/>
                    </a:lnTo>
                    <a:lnTo>
                      <a:pt x="20" y="13"/>
                    </a:lnTo>
                    <a:lnTo>
                      <a:pt x="20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5" name="Freeform 62">
                <a:extLst>
                  <a:ext uri="{FF2B5EF4-FFF2-40B4-BE49-F238E27FC236}">
                    <a16:creationId xmlns:a16="http://schemas.microsoft.com/office/drawing/2014/main" id="{32A71619-27F7-42FE-A89C-0CEB7A728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46"/>
                <a:ext cx="24" cy="21"/>
              </a:xfrm>
              <a:custGeom>
                <a:avLst/>
                <a:gdLst>
                  <a:gd name="T0" fmla="*/ 17 w 24"/>
                  <a:gd name="T1" fmla="*/ 0 h 21"/>
                  <a:gd name="T2" fmla="*/ 21 w 24"/>
                  <a:gd name="T3" fmla="*/ 11 h 21"/>
                  <a:gd name="T4" fmla="*/ 20 w 24"/>
                  <a:gd name="T5" fmla="*/ 12 h 21"/>
                  <a:gd name="T6" fmla="*/ 20 w 24"/>
                  <a:gd name="T7" fmla="*/ 13 h 21"/>
                  <a:gd name="T8" fmla="*/ 19 w 24"/>
                  <a:gd name="T9" fmla="*/ 13 h 21"/>
                  <a:gd name="T10" fmla="*/ 18 w 24"/>
                  <a:gd name="T11" fmla="*/ 14 h 21"/>
                  <a:gd name="T12" fmla="*/ 17 w 24"/>
                  <a:gd name="T13" fmla="*/ 15 h 21"/>
                  <a:gd name="T14" fmla="*/ 16 w 24"/>
                  <a:gd name="T15" fmla="*/ 14 h 21"/>
                  <a:gd name="T16" fmla="*/ 15 w 24"/>
                  <a:gd name="T17" fmla="*/ 14 h 21"/>
                  <a:gd name="T18" fmla="*/ 14 w 24"/>
                  <a:gd name="T19" fmla="*/ 13 h 21"/>
                  <a:gd name="T20" fmla="*/ 8 w 24"/>
                  <a:gd name="T21" fmla="*/ 5 h 21"/>
                  <a:gd name="T22" fmla="*/ 13 w 24"/>
                  <a:gd name="T23" fmla="*/ 15 h 21"/>
                  <a:gd name="T24" fmla="*/ 13 w 24"/>
                  <a:gd name="T25" fmla="*/ 16 h 21"/>
                  <a:gd name="T26" fmla="*/ 12 w 24"/>
                  <a:gd name="T27" fmla="*/ 17 h 21"/>
                  <a:gd name="T28" fmla="*/ 12 w 24"/>
                  <a:gd name="T29" fmla="*/ 17 h 21"/>
                  <a:gd name="T30" fmla="*/ 11 w 24"/>
                  <a:gd name="T31" fmla="*/ 18 h 21"/>
                  <a:gd name="T32" fmla="*/ 9 w 24"/>
                  <a:gd name="T33" fmla="*/ 19 h 21"/>
                  <a:gd name="T34" fmla="*/ 8 w 24"/>
                  <a:gd name="T35" fmla="*/ 18 h 21"/>
                  <a:gd name="T36" fmla="*/ 8 w 24"/>
                  <a:gd name="T37" fmla="*/ 18 h 21"/>
                  <a:gd name="T38" fmla="*/ 2 w 24"/>
                  <a:gd name="T39" fmla="*/ 8 h 21"/>
                  <a:gd name="T40" fmla="*/ 5 w 24"/>
                  <a:gd name="T41" fmla="*/ 18 h 21"/>
                  <a:gd name="T42" fmla="*/ 6 w 24"/>
                  <a:gd name="T43" fmla="*/ 20 h 21"/>
                  <a:gd name="T44" fmla="*/ 8 w 24"/>
                  <a:gd name="T45" fmla="*/ 21 h 21"/>
                  <a:gd name="T46" fmla="*/ 9 w 24"/>
                  <a:gd name="T47" fmla="*/ 21 h 21"/>
                  <a:gd name="T48" fmla="*/ 11 w 24"/>
                  <a:gd name="T49" fmla="*/ 20 h 21"/>
                  <a:gd name="T50" fmla="*/ 13 w 24"/>
                  <a:gd name="T51" fmla="*/ 18 h 21"/>
                  <a:gd name="T52" fmla="*/ 15 w 24"/>
                  <a:gd name="T53" fmla="*/ 16 h 21"/>
                  <a:gd name="T54" fmla="*/ 16 w 24"/>
                  <a:gd name="T55" fmla="*/ 17 h 21"/>
                  <a:gd name="T56" fmla="*/ 19 w 24"/>
                  <a:gd name="T57" fmla="*/ 16 h 21"/>
                  <a:gd name="T58" fmla="*/ 20 w 24"/>
                  <a:gd name="T59" fmla="*/ 15 h 21"/>
                  <a:gd name="T60" fmla="*/ 21 w 24"/>
                  <a:gd name="T61" fmla="*/ 15 h 21"/>
                  <a:gd name="T62" fmla="*/ 21 w 24"/>
                  <a:gd name="T63" fmla="*/ 14 h 21"/>
                  <a:gd name="T64" fmla="*/ 22 w 24"/>
                  <a:gd name="T65" fmla="*/ 13 h 21"/>
                  <a:gd name="T66" fmla="*/ 24 w 24"/>
                  <a:gd name="T67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1">
                    <a:moveTo>
                      <a:pt x="24" y="13"/>
                    </a:moveTo>
                    <a:lnTo>
                      <a:pt x="17" y="0"/>
                    </a:lnTo>
                    <a:lnTo>
                      <a:pt x="15" y="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0" y="4"/>
                    </a:lnTo>
                    <a:lnTo>
                      <a:pt x="8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2" y="8"/>
                    </a:lnTo>
                    <a:lnTo>
                      <a:pt x="0" y="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6" name="Freeform 63">
                <a:extLst>
                  <a:ext uri="{FF2B5EF4-FFF2-40B4-BE49-F238E27FC236}">
                    <a16:creationId xmlns:a16="http://schemas.microsoft.com/office/drawing/2014/main" id="{58A2210B-2F94-4422-89DB-D1B5EDE75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43"/>
                <a:ext cx="14" cy="19"/>
              </a:xfrm>
              <a:custGeom>
                <a:avLst/>
                <a:gdLst>
                  <a:gd name="T0" fmla="*/ 13 w 14"/>
                  <a:gd name="T1" fmla="*/ 14 h 19"/>
                  <a:gd name="T2" fmla="*/ 10 w 14"/>
                  <a:gd name="T3" fmla="*/ 16 h 19"/>
                  <a:gd name="T4" fmla="*/ 2 w 14"/>
                  <a:gd name="T5" fmla="*/ 0 h 19"/>
                  <a:gd name="T6" fmla="*/ 0 w 14"/>
                  <a:gd name="T7" fmla="*/ 1 h 19"/>
                  <a:gd name="T8" fmla="*/ 9 w 14"/>
                  <a:gd name="T9" fmla="*/ 19 h 19"/>
                  <a:gd name="T10" fmla="*/ 14 w 14"/>
                  <a:gd name="T11" fmla="*/ 16 h 19"/>
                  <a:gd name="T12" fmla="*/ 13 w 14"/>
                  <a:gd name="T13" fmla="*/ 14 h 19"/>
                  <a:gd name="T14" fmla="*/ 13 w 14"/>
                  <a:gd name="T15" fmla="*/ 1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9">
                    <a:moveTo>
                      <a:pt x="13" y="14"/>
                    </a:moveTo>
                    <a:lnTo>
                      <a:pt x="10" y="1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9"/>
                    </a:lnTo>
                    <a:lnTo>
                      <a:pt x="14" y="16"/>
                    </a:lnTo>
                    <a:lnTo>
                      <a:pt x="13" y="14"/>
                    </a:lnTo>
                    <a:lnTo>
                      <a:pt x="13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7" name="Freeform 64">
                <a:extLst>
                  <a:ext uri="{FF2B5EF4-FFF2-40B4-BE49-F238E27FC236}">
                    <a16:creationId xmlns:a16="http://schemas.microsoft.com/office/drawing/2014/main" id="{018CF96B-BAA6-42E2-8CA2-51960D579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9" y="331"/>
                <a:ext cx="22" cy="24"/>
              </a:xfrm>
              <a:custGeom>
                <a:avLst/>
                <a:gdLst>
                  <a:gd name="T0" fmla="*/ 21 w 22"/>
                  <a:gd name="T1" fmla="*/ 20 h 24"/>
                  <a:gd name="T2" fmla="*/ 18 w 22"/>
                  <a:gd name="T3" fmla="*/ 21 h 24"/>
                  <a:gd name="T4" fmla="*/ 7 w 22"/>
                  <a:gd name="T5" fmla="*/ 0 h 24"/>
                  <a:gd name="T6" fmla="*/ 5 w 22"/>
                  <a:gd name="T7" fmla="*/ 1 h 24"/>
                  <a:gd name="T8" fmla="*/ 13 w 22"/>
                  <a:gd name="T9" fmla="*/ 16 h 24"/>
                  <a:gd name="T10" fmla="*/ 13 w 22"/>
                  <a:gd name="T11" fmla="*/ 16 h 24"/>
                  <a:gd name="T12" fmla="*/ 13 w 22"/>
                  <a:gd name="T13" fmla="*/ 17 h 24"/>
                  <a:gd name="T14" fmla="*/ 13 w 22"/>
                  <a:gd name="T15" fmla="*/ 17 h 24"/>
                  <a:gd name="T16" fmla="*/ 13 w 22"/>
                  <a:gd name="T17" fmla="*/ 18 h 24"/>
                  <a:gd name="T18" fmla="*/ 13 w 22"/>
                  <a:gd name="T19" fmla="*/ 18 h 24"/>
                  <a:gd name="T20" fmla="*/ 12 w 22"/>
                  <a:gd name="T21" fmla="*/ 19 h 24"/>
                  <a:gd name="T22" fmla="*/ 12 w 22"/>
                  <a:gd name="T23" fmla="*/ 19 h 24"/>
                  <a:gd name="T24" fmla="*/ 11 w 22"/>
                  <a:gd name="T25" fmla="*/ 19 h 24"/>
                  <a:gd name="T26" fmla="*/ 11 w 22"/>
                  <a:gd name="T27" fmla="*/ 19 h 24"/>
                  <a:gd name="T28" fmla="*/ 9 w 22"/>
                  <a:gd name="T29" fmla="*/ 20 h 24"/>
                  <a:gd name="T30" fmla="*/ 9 w 22"/>
                  <a:gd name="T31" fmla="*/ 20 h 24"/>
                  <a:gd name="T32" fmla="*/ 8 w 22"/>
                  <a:gd name="T33" fmla="*/ 20 h 24"/>
                  <a:gd name="T34" fmla="*/ 8 w 22"/>
                  <a:gd name="T35" fmla="*/ 20 h 24"/>
                  <a:gd name="T36" fmla="*/ 7 w 22"/>
                  <a:gd name="T37" fmla="*/ 19 h 24"/>
                  <a:gd name="T38" fmla="*/ 7 w 22"/>
                  <a:gd name="T39" fmla="*/ 19 h 24"/>
                  <a:gd name="T40" fmla="*/ 7 w 22"/>
                  <a:gd name="T41" fmla="*/ 18 h 24"/>
                  <a:gd name="T42" fmla="*/ 2 w 22"/>
                  <a:gd name="T43" fmla="*/ 9 h 24"/>
                  <a:gd name="T44" fmla="*/ 0 w 22"/>
                  <a:gd name="T45" fmla="*/ 11 h 24"/>
                  <a:gd name="T46" fmla="*/ 5 w 22"/>
                  <a:gd name="T47" fmla="*/ 19 h 24"/>
                  <a:gd name="T48" fmla="*/ 5 w 22"/>
                  <a:gd name="T49" fmla="*/ 19 h 24"/>
                  <a:gd name="T50" fmla="*/ 6 w 22"/>
                  <a:gd name="T51" fmla="*/ 21 h 24"/>
                  <a:gd name="T52" fmla="*/ 7 w 22"/>
                  <a:gd name="T53" fmla="*/ 22 h 24"/>
                  <a:gd name="T54" fmla="*/ 7 w 22"/>
                  <a:gd name="T55" fmla="*/ 22 h 24"/>
                  <a:gd name="T56" fmla="*/ 9 w 22"/>
                  <a:gd name="T57" fmla="*/ 22 h 24"/>
                  <a:gd name="T58" fmla="*/ 11 w 22"/>
                  <a:gd name="T59" fmla="*/ 21 h 24"/>
                  <a:gd name="T60" fmla="*/ 11 w 22"/>
                  <a:gd name="T61" fmla="*/ 21 h 24"/>
                  <a:gd name="T62" fmla="*/ 13 w 22"/>
                  <a:gd name="T63" fmla="*/ 20 h 24"/>
                  <a:gd name="T64" fmla="*/ 13 w 22"/>
                  <a:gd name="T65" fmla="*/ 20 h 24"/>
                  <a:gd name="T66" fmla="*/ 14 w 22"/>
                  <a:gd name="T67" fmla="*/ 18 h 24"/>
                  <a:gd name="T68" fmla="*/ 17 w 22"/>
                  <a:gd name="T69" fmla="*/ 24 h 24"/>
                  <a:gd name="T70" fmla="*/ 22 w 22"/>
                  <a:gd name="T71" fmla="*/ 22 h 24"/>
                  <a:gd name="T72" fmla="*/ 21 w 22"/>
                  <a:gd name="T73" fmla="*/ 20 h 24"/>
                  <a:gd name="T74" fmla="*/ 21 w 22"/>
                  <a:gd name="T7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" h="24">
                    <a:moveTo>
                      <a:pt x="21" y="20"/>
                    </a:moveTo>
                    <a:lnTo>
                      <a:pt x="18" y="21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18"/>
                    </a:lnTo>
                    <a:lnTo>
                      <a:pt x="17" y="24"/>
                    </a:lnTo>
                    <a:lnTo>
                      <a:pt x="22" y="22"/>
                    </a:lnTo>
                    <a:lnTo>
                      <a:pt x="21" y="20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8" name="Freeform 65">
                <a:extLst>
                  <a:ext uri="{FF2B5EF4-FFF2-40B4-BE49-F238E27FC236}">
                    <a16:creationId xmlns:a16="http://schemas.microsoft.com/office/drawing/2014/main" id="{D550AD21-6A5C-47EF-9750-204709533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2" y="325"/>
                <a:ext cx="24" cy="21"/>
              </a:xfrm>
              <a:custGeom>
                <a:avLst/>
                <a:gdLst>
                  <a:gd name="T0" fmla="*/ 17 w 24"/>
                  <a:gd name="T1" fmla="*/ 0 h 21"/>
                  <a:gd name="T2" fmla="*/ 20 w 24"/>
                  <a:gd name="T3" fmla="*/ 11 h 21"/>
                  <a:gd name="T4" fmla="*/ 20 w 24"/>
                  <a:gd name="T5" fmla="*/ 12 h 21"/>
                  <a:gd name="T6" fmla="*/ 20 w 24"/>
                  <a:gd name="T7" fmla="*/ 13 h 21"/>
                  <a:gd name="T8" fmla="*/ 19 w 24"/>
                  <a:gd name="T9" fmla="*/ 14 h 21"/>
                  <a:gd name="T10" fmla="*/ 18 w 24"/>
                  <a:gd name="T11" fmla="*/ 14 h 21"/>
                  <a:gd name="T12" fmla="*/ 17 w 24"/>
                  <a:gd name="T13" fmla="*/ 15 h 21"/>
                  <a:gd name="T14" fmla="*/ 16 w 24"/>
                  <a:gd name="T15" fmla="*/ 15 h 21"/>
                  <a:gd name="T16" fmla="*/ 15 w 24"/>
                  <a:gd name="T17" fmla="*/ 14 h 21"/>
                  <a:gd name="T18" fmla="*/ 14 w 24"/>
                  <a:gd name="T19" fmla="*/ 13 h 21"/>
                  <a:gd name="T20" fmla="*/ 8 w 24"/>
                  <a:gd name="T21" fmla="*/ 5 h 21"/>
                  <a:gd name="T22" fmla="*/ 13 w 24"/>
                  <a:gd name="T23" fmla="*/ 15 h 21"/>
                  <a:gd name="T24" fmla="*/ 13 w 24"/>
                  <a:gd name="T25" fmla="*/ 16 h 21"/>
                  <a:gd name="T26" fmla="*/ 12 w 24"/>
                  <a:gd name="T27" fmla="*/ 17 h 21"/>
                  <a:gd name="T28" fmla="*/ 12 w 24"/>
                  <a:gd name="T29" fmla="*/ 18 h 21"/>
                  <a:gd name="T30" fmla="*/ 11 w 24"/>
                  <a:gd name="T31" fmla="*/ 18 h 21"/>
                  <a:gd name="T32" fmla="*/ 9 w 24"/>
                  <a:gd name="T33" fmla="*/ 19 h 21"/>
                  <a:gd name="T34" fmla="*/ 8 w 24"/>
                  <a:gd name="T35" fmla="*/ 19 h 21"/>
                  <a:gd name="T36" fmla="*/ 7 w 24"/>
                  <a:gd name="T37" fmla="*/ 18 h 21"/>
                  <a:gd name="T38" fmla="*/ 2 w 24"/>
                  <a:gd name="T39" fmla="*/ 8 h 21"/>
                  <a:gd name="T40" fmla="*/ 5 w 24"/>
                  <a:gd name="T41" fmla="*/ 18 h 21"/>
                  <a:gd name="T42" fmla="*/ 6 w 24"/>
                  <a:gd name="T43" fmla="*/ 20 h 21"/>
                  <a:gd name="T44" fmla="*/ 7 w 24"/>
                  <a:gd name="T45" fmla="*/ 21 h 21"/>
                  <a:gd name="T46" fmla="*/ 9 w 24"/>
                  <a:gd name="T47" fmla="*/ 21 h 21"/>
                  <a:gd name="T48" fmla="*/ 11 w 24"/>
                  <a:gd name="T49" fmla="*/ 20 h 21"/>
                  <a:gd name="T50" fmla="*/ 13 w 24"/>
                  <a:gd name="T51" fmla="*/ 19 h 21"/>
                  <a:gd name="T52" fmla="*/ 14 w 24"/>
                  <a:gd name="T53" fmla="*/ 17 h 21"/>
                  <a:gd name="T54" fmla="*/ 16 w 24"/>
                  <a:gd name="T55" fmla="*/ 17 h 21"/>
                  <a:gd name="T56" fmla="*/ 19 w 24"/>
                  <a:gd name="T57" fmla="*/ 16 h 21"/>
                  <a:gd name="T58" fmla="*/ 20 w 24"/>
                  <a:gd name="T59" fmla="*/ 16 h 21"/>
                  <a:gd name="T60" fmla="*/ 21 w 24"/>
                  <a:gd name="T61" fmla="*/ 15 h 21"/>
                  <a:gd name="T62" fmla="*/ 21 w 24"/>
                  <a:gd name="T63" fmla="*/ 14 h 21"/>
                  <a:gd name="T64" fmla="*/ 22 w 24"/>
                  <a:gd name="T65" fmla="*/ 13 h 21"/>
                  <a:gd name="T66" fmla="*/ 24 w 24"/>
                  <a:gd name="T67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1">
                    <a:moveTo>
                      <a:pt x="24" y="13"/>
                    </a:moveTo>
                    <a:lnTo>
                      <a:pt x="17" y="0"/>
                    </a:lnTo>
                    <a:lnTo>
                      <a:pt x="15" y="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0" y="4"/>
                    </a:lnTo>
                    <a:lnTo>
                      <a:pt x="8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9" name="Freeform 66">
                <a:extLst>
                  <a:ext uri="{FF2B5EF4-FFF2-40B4-BE49-F238E27FC236}">
                    <a16:creationId xmlns:a16="http://schemas.microsoft.com/office/drawing/2014/main" id="{F19B5957-E2A4-4565-B0D4-651D67A832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" y="320"/>
                <a:ext cx="16" cy="21"/>
              </a:xfrm>
              <a:custGeom>
                <a:avLst/>
                <a:gdLst>
                  <a:gd name="T0" fmla="*/ 0 w 16"/>
                  <a:gd name="T1" fmla="*/ 4 h 21"/>
                  <a:gd name="T2" fmla="*/ 9 w 16"/>
                  <a:gd name="T3" fmla="*/ 21 h 21"/>
                  <a:gd name="T4" fmla="*/ 11 w 16"/>
                  <a:gd name="T5" fmla="*/ 20 h 21"/>
                  <a:gd name="T6" fmla="*/ 3 w 16"/>
                  <a:gd name="T7" fmla="*/ 5 h 21"/>
                  <a:gd name="T8" fmla="*/ 3 w 16"/>
                  <a:gd name="T9" fmla="*/ 5 h 21"/>
                  <a:gd name="T10" fmla="*/ 3 w 16"/>
                  <a:gd name="T11" fmla="*/ 5 h 21"/>
                  <a:gd name="T12" fmla="*/ 3 w 16"/>
                  <a:gd name="T13" fmla="*/ 5 h 21"/>
                  <a:gd name="T14" fmla="*/ 4 w 16"/>
                  <a:gd name="T15" fmla="*/ 4 h 21"/>
                  <a:gd name="T16" fmla="*/ 4 w 16"/>
                  <a:gd name="T17" fmla="*/ 4 h 21"/>
                  <a:gd name="T18" fmla="*/ 4 w 16"/>
                  <a:gd name="T19" fmla="*/ 3 h 21"/>
                  <a:gd name="T20" fmla="*/ 4 w 16"/>
                  <a:gd name="T21" fmla="*/ 3 h 21"/>
                  <a:gd name="T22" fmla="*/ 6 w 16"/>
                  <a:gd name="T23" fmla="*/ 2 h 21"/>
                  <a:gd name="T24" fmla="*/ 6 w 16"/>
                  <a:gd name="T25" fmla="*/ 2 h 21"/>
                  <a:gd name="T26" fmla="*/ 7 w 16"/>
                  <a:gd name="T27" fmla="*/ 2 h 21"/>
                  <a:gd name="T28" fmla="*/ 7 w 16"/>
                  <a:gd name="T29" fmla="*/ 2 h 21"/>
                  <a:gd name="T30" fmla="*/ 8 w 16"/>
                  <a:gd name="T31" fmla="*/ 2 h 21"/>
                  <a:gd name="T32" fmla="*/ 8 w 16"/>
                  <a:gd name="T33" fmla="*/ 2 h 21"/>
                  <a:gd name="T34" fmla="*/ 9 w 16"/>
                  <a:gd name="T35" fmla="*/ 3 h 21"/>
                  <a:gd name="T36" fmla="*/ 9 w 16"/>
                  <a:gd name="T37" fmla="*/ 3 h 21"/>
                  <a:gd name="T38" fmla="*/ 10 w 16"/>
                  <a:gd name="T39" fmla="*/ 4 h 21"/>
                  <a:gd name="T40" fmla="*/ 14 w 16"/>
                  <a:gd name="T41" fmla="*/ 12 h 21"/>
                  <a:gd name="T42" fmla="*/ 16 w 16"/>
                  <a:gd name="T43" fmla="*/ 11 h 21"/>
                  <a:gd name="T44" fmla="*/ 12 w 16"/>
                  <a:gd name="T45" fmla="*/ 2 h 21"/>
                  <a:gd name="T46" fmla="*/ 12 w 16"/>
                  <a:gd name="T47" fmla="*/ 2 h 21"/>
                  <a:gd name="T48" fmla="*/ 10 w 16"/>
                  <a:gd name="T49" fmla="*/ 1 h 21"/>
                  <a:gd name="T50" fmla="*/ 9 w 16"/>
                  <a:gd name="T51" fmla="*/ 0 h 21"/>
                  <a:gd name="T52" fmla="*/ 9 w 16"/>
                  <a:gd name="T53" fmla="*/ 0 h 21"/>
                  <a:gd name="T54" fmla="*/ 7 w 16"/>
                  <a:gd name="T55" fmla="*/ 0 h 21"/>
                  <a:gd name="T56" fmla="*/ 5 w 16"/>
                  <a:gd name="T57" fmla="*/ 0 h 21"/>
                  <a:gd name="T58" fmla="*/ 5 w 16"/>
                  <a:gd name="T59" fmla="*/ 0 h 21"/>
                  <a:gd name="T60" fmla="*/ 4 w 16"/>
                  <a:gd name="T61" fmla="*/ 1 h 21"/>
                  <a:gd name="T62" fmla="*/ 4 w 16"/>
                  <a:gd name="T63" fmla="*/ 1 h 21"/>
                  <a:gd name="T64" fmla="*/ 3 w 16"/>
                  <a:gd name="T65" fmla="*/ 2 h 21"/>
                  <a:gd name="T66" fmla="*/ 3 w 16"/>
                  <a:gd name="T67" fmla="*/ 2 h 21"/>
                  <a:gd name="T68" fmla="*/ 2 w 16"/>
                  <a:gd name="T69" fmla="*/ 3 h 21"/>
                  <a:gd name="T70" fmla="*/ 2 w 16"/>
                  <a:gd name="T71" fmla="*/ 3 h 21"/>
                  <a:gd name="T72" fmla="*/ 2 w 16"/>
                  <a:gd name="T73" fmla="*/ 4 h 21"/>
                  <a:gd name="T74" fmla="*/ 1 w 16"/>
                  <a:gd name="T75" fmla="*/ 3 h 21"/>
                  <a:gd name="T76" fmla="*/ 0 w 16"/>
                  <a:gd name="T77" fmla="*/ 4 h 21"/>
                  <a:gd name="T78" fmla="*/ 0 w 16"/>
                  <a:gd name="T7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1">
                    <a:moveTo>
                      <a:pt x="0" y="4"/>
                    </a:moveTo>
                    <a:lnTo>
                      <a:pt x="9" y="21"/>
                    </a:lnTo>
                    <a:lnTo>
                      <a:pt x="11" y="2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2"/>
                    </a:lnTo>
                    <a:lnTo>
                      <a:pt x="16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0" name="Freeform 67">
                <a:extLst>
                  <a:ext uri="{FF2B5EF4-FFF2-40B4-BE49-F238E27FC236}">
                    <a16:creationId xmlns:a16="http://schemas.microsoft.com/office/drawing/2014/main" id="{D3B9F660-8D4A-420F-BB04-E3B8F567A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973"/>
                <a:ext cx="21" cy="23"/>
              </a:xfrm>
              <a:custGeom>
                <a:avLst/>
                <a:gdLst>
                  <a:gd name="T0" fmla="*/ 0 w 21"/>
                  <a:gd name="T1" fmla="*/ 9 h 23"/>
                  <a:gd name="T2" fmla="*/ 0 w 21"/>
                  <a:gd name="T3" fmla="*/ 9 h 23"/>
                  <a:gd name="T4" fmla="*/ 0 w 21"/>
                  <a:gd name="T5" fmla="*/ 12 h 23"/>
                  <a:gd name="T6" fmla="*/ 0 w 21"/>
                  <a:gd name="T7" fmla="*/ 12 h 23"/>
                  <a:gd name="T8" fmla="*/ 2 w 21"/>
                  <a:gd name="T9" fmla="*/ 15 h 23"/>
                  <a:gd name="T10" fmla="*/ 2 w 21"/>
                  <a:gd name="T11" fmla="*/ 15 h 23"/>
                  <a:gd name="T12" fmla="*/ 5 w 21"/>
                  <a:gd name="T13" fmla="*/ 17 h 23"/>
                  <a:gd name="T14" fmla="*/ 5 w 21"/>
                  <a:gd name="T15" fmla="*/ 17 h 23"/>
                  <a:gd name="T16" fmla="*/ 9 w 21"/>
                  <a:gd name="T17" fmla="*/ 17 h 23"/>
                  <a:gd name="T18" fmla="*/ 9 w 21"/>
                  <a:gd name="T19" fmla="*/ 17 h 23"/>
                  <a:gd name="T20" fmla="*/ 11 w 21"/>
                  <a:gd name="T21" fmla="*/ 17 h 23"/>
                  <a:gd name="T22" fmla="*/ 11 w 21"/>
                  <a:gd name="T23" fmla="*/ 17 h 23"/>
                  <a:gd name="T24" fmla="*/ 13 w 21"/>
                  <a:gd name="T25" fmla="*/ 16 h 23"/>
                  <a:gd name="T26" fmla="*/ 13 w 21"/>
                  <a:gd name="T27" fmla="*/ 23 h 23"/>
                  <a:gd name="T28" fmla="*/ 21 w 21"/>
                  <a:gd name="T29" fmla="*/ 23 h 23"/>
                  <a:gd name="T30" fmla="*/ 21 w 21"/>
                  <a:gd name="T31" fmla="*/ 19 h 23"/>
                  <a:gd name="T32" fmla="*/ 18 w 21"/>
                  <a:gd name="T33" fmla="*/ 19 h 23"/>
                  <a:gd name="T34" fmla="*/ 18 w 21"/>
                  <a:gd name="T35" fmla="*/ 0 h 23"/>
                  <a:gd name="T36" fmla="*/ 13 w 21"/>
                  <a:gd name="T37" fmla="*/ 0 h 23"/>
                  <a:gd name="T38" fmla="*/ 13 w 21"/>
                  <a:gd name="T39" fmla="*/ 12 h 23"/>
                  <a:gd name="T40" fmla="*/ 13 w 21"/>
                  <a:gd name="T41" fmla="*/ 12 h 23"/>
                  <a:gd name="T42" fmla="*/ 12 w 21"/>
                  <a:gd name="T43" fmla="*/ 12 h 23"/>
                  <a:gd name="T44" fmla="*/ 12 w 21"/>
                  <a:gd name="T45" fmla="*/ 12 h 23"/>
                  <a:gd name="T46" fmla="*/ 11 w 21"/>
                  <a:gd name="T47" fmla="*/ 13 h 23"/>
                  <a:gd name="T48" fmla="*/ 11 w 21"/>
                  <a:gd name="T49" fmla="*/ 13 h 23"/>
                  <a:gd name="T50" fmla="*/ 10 w 21"/>
                  <a:gd name="T51" fmla="*/ 13 h 23"/>
                  <a:gd name="T52" fmla="*/ 10 w 21"/>
                  <a:gd name="T53" fmla="*/ 13 h 23"/>
                  <a:gd name="T54" fmla="*/ 9 w 21"/>
                  <a:gd name="T55" fmla="*/ 13 h 23"/>
                  <a:gd name="T56" fmla="*/ 9 w 21"/>
                  <a:gd name="T57" fmla="*/ 13 h 23"/>
                  <a:gd name="T58" fmla="*/ 7 w 21"/>
                  <a:gd name="T59" fmla="*/ 13 h 23"/>
                  <a:gd name="T60" fmla="*/ 7 w 21"/>
                  <a:gd name="T61" fmla="*/ 13 h 23"/>
                  <a:gd name="T62" fmla="*/ 6 w 21"/>
                  <a:gd name="T63" fmla="*/ 12 h 23"/>
                  <a:gd name="T64" fmla="*/ 6 w 21"/>
                  <a:gd name="T65" fmla="*/ 12 h 23"/>
                  <a:gd name="T66" fmla="*/ 5 w 21"/>
                  <a:gd name="T67" fmla="*/ 11 h 23"/>
                  <a:gd name="T68" fmla="*/ 5 w 21"/>
                  <a:gd name="T69" fmla="*/ 11 h 23"/>
                  <a:gd name="T70" fmla="*/ 4 w 21"/>
                  <a:gd name="T71" fmla="*/ 9 h 23"/>
                  <a:gd name="T72" fmla="*/ 4 w 21"/>
                  <a:gd name="T73" fmla="*/ 6 h 23"/>
                  <a:gd name="T74" fmla="*/ 0 w 21"/>
                  <a:gd name="T75" fmla="*/ 6 h 23"/>
                  <a:gd name="T76" fmla="*/ 0 w 21"/>
                  <a:gd name="T77" fmla="*/ 9 h 23"/>
                  <a:gd name="T78" fmla="*/ 0 w 21"/>
                  <a:gd name="T79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23">
                    <a:moveTo>
                      <a:pt x="0" y="9"/>
                    </a:move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3" y="16"/>
                    </a:lnTo>
                    <a:lnTo>
                      <a:pt x="13" y="23"/>
                    </a:lnTo>
                    <a:lnTo>
                      <a:pt x="21" y="23"/>
                    </a:lnTo>
                    <a:lnTo>
                      <a:pt x="21" y="19"/>
                    </a:lnTo>
                    <a:lnTo>
                      <a:pt x="18" y="19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1" name="Freeform 68">
                <a:extLst>
                  <a:ext uri="{FF2B5EF4-FFF2-40B4-BE49-F238E27FC236}">
                    <a16:creationId xmlns:a16="http://schemas.microsoft.com/office/drawing/2014/main" id="{C1837171-0A3A-4948-A14A-6630B928E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4" y="97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2" name="Freeform 69">
                <a:extLst>
                  <a:ext uri="{FF2B5EF4-FFF2-40B4-BE49-F238E27FC236}">
                    <a16:creationId xmlns:a16="http://schemas.microsoft.com/office/drawing/2014/main" id="{4998EB3A-E7A3-4F0F-AC52-5BC91F35D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" y="973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8 h 23"/>
                  <a:gd name="T8" fmla="*/ 13 w 17"/>
                  <a:gd name="T9" fmla="*/ 18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19 h 23"/>
                  <a:gd name="T20" fmla="*/ 9 w 17"/>
                  <a:gd name="T21" fmla="*/ 19 h 23"/>
                  <a:gd name="T22" fmla="*/ 9 w 17"/>
                  <a:gd name="T23" fmla="*/ 19 h 23"/>
                  <a:gd name="T24" fmla="*/ 9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3 h 23"/>
                  <a:gd name="T38" fmla="*/ 4 w 17"/>
                  <a:gd name="T39" fmla="*/ 3 h 23"/>
                  <a:gd name="T40" fmla="*/ 4 w 17"/>
                  <a:gd name="T41" fmla="*/ 17 h 23"/>
                  <a:gd name="T42" fmla="*/ 4 w 17"/>
                  <a:gd name="T43" fmla="*/ 17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10 w 17"/>
                  <a:gd name="T53" fmla="*/ 23 h 23"/>
                  <a:gd name="T54" fmla="*/ 10 w 17"/>
                  <a:gd name="T55" fmla="*/ 23 h 23"/>
                  <a:gd name="T56" fmla="*/ 12 w 17"/>
                  <a:gd name="T57" fmla="*/ 23 h 23"/>
                  <a:gd name="T58" fmla="*/ 12 w 17"/>
                  <a:gd name="T59" fmla="*/ 23 h 23"/>
                  <a:gd name="T60" fmla="*/ 14 w 17"/>
                  <a:gd name="T61" fmla="*/ 22 h 23"/>
                  <a:gd name="T62" fmla="*/ 14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3" name="Freeform 70">
                <a:extLst>
                  <a:ext uri="{FF2B5EF4-FFF2-40B4-BE49-F238E27FC236}">
                    <a16:creationId xmlns:a16="http://schemas.microsoft.com/office/drawing/2014/main" id="{F2EB26EE-BEC9-417B-864E-BBBB50B38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97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2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4" name="Freeform 71">
                <a:extLst>
                  <a:ext uri="{FF2B5EF4-FFF2-40B4-BE49-F238E27FC236}">
                    <a16:creationId xmlns:a16="http://schemas.microsoft.com/office/drawing/2014/main" id="{93E64D4A-9253-46B1-ABE9-95AE3C75A5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3" y="973"/>
                <a:ext cx="14" cy="23"/>
              </a:xfrm>
              <a:custGeom>
                <a:avLst/>
                <a:gdLst>
                  <a:gd name="T0" fmla="*/ 13 w 14"/>
                  <a:gd name="T1" fmla="*/ 10 h 23"/>
                  <a:gd name="T2" fmla="*/ 10 w 14"/>
                  <a:gd name="T3" fmla="*/ 8 h 23"/>
                  <a:gd name="T4" fmla="*/ 11 w 14"/>
                  <a:gd name="T5" fmla="*/ 7 h 23"/>
                  <a:gd name="T6" fmla="*/ 11 w 14"/>
                  <a:gd name="T7" fmla="*/ 7 h 23"/>
                  <a:gd name="T8" fmla="*/ 11 w 14"/>
                  <a:gd name="T9" fmla="*/ 6 h 23"/>
                  <a:gd name="T10" fmla="*/ 12 w 14"/>
                  <a:gd name="T11" fmla="*/ 5 h 23"/>
                  <a:gd name="T12" fmla="*/ 11 w 14"/>
                  <a:gd name="T13" fmla="*/ 4 h 23"/>
                  <a:gd name="T14" fmla="*/ 10 w 14"/>
                  <a:gd name="T15" fmla="*/ 3 h 23"/>
                  <a:gd name="T16" fmla="*/ 8 w 14"/>
                  <a:gd name="T17" fmla="*/ 2 h 23"/>
                  <a:gd name="T18" fmla="*/ 6 w 14"/>
                  <a:gd name="T19" fmla="*/ 2 h 23"/>
                  <a:gd name="T20" fmla="*/ 6 w 14"/>
                  <a:gd name="T21" fmla="*/ 1 h 23"/>
                  <a:gd name="T22" fmla="*/ 5 w 14"/>
                  <a:gd name="T23" fmla="*/ 0 h 23"/>
                  <a:gd name="T24" fmla="*/ 1 w 14"/>
                  <a:gd name="T25" fmla="*/ 0 h 23"/>
                  <a:gd name="T26" fmla="*/ 2 w 14"/>
                  <a:gd name="T27" fmla="*/ 2 h 23"/>
                  <a:gd name="T28" fmla="*/ 3 w 14"/>
                  <a:gd name="T29" fmla="*/ 4 h 23"/>
                  <a:gd name="T30" fmla="*/ 4 w 14"/>
                  <a:gd name="T31" fmla="*/ 5 h 23"/>
                  <a:gd name="T32" fmla="*/ 6 w 14"/>
                  <a:gd name="T33" fmla="*/ 6 h 23"/>
                  <a:gd name="T34" fmla="*/ 4 w 14"/>
                  <a:gd name="T35" fmla="*/ 8 h 23"/>
                  <a:gd name="T36" fmla="*/ 2 w 14"/>
                  <a:gd name="T37" fmla="*/ 10 h 23"/>
                  <a:gd name="T38" fmla="*/ 0 w 14"/>
                  <a:gd name="T39" fmla="*/ 13 h 23"/>
                  <a:gd name="T40" fmla="*/ 0 w 14"/>
                  <a:gd name="T41" fmla="*/ 16 h 23"/>
                  <a:gd name="T42" fmla="*/ 0 w 14"/>
                  <a:gd name="T43" fmla="*/ 19 h 23"/>
                  <a:gd name="T44" fmla="*/ 1 w 14"/>
                  <a:gd name="T45" fmla="*/ 21 h 23"/>
                  <a:gd name="T46" fmla="*/ 3 w 14"/>
                  <a:gd name="T47" fmla="*/ 23 h 23"/>
                  <a:gd name="T48" fmla="*/ 6 w 14"/>
                  <a:gd name="T49" fmla="*/ 23 h 23"/>
                  <a:gd name="T50" fmla="*/ 8 w 14"/>
                  <a:gd name="T51" fmla="*/ 23 h 23"/>
                  <a:gd name="T52" fmla="*/ 10 w 14"/>
                  <a:gd name="T53" fmla="*/ 23 h 23"/>
                  <a:gd name="T54" fmla="*/ 14 w 14"/>
                  <a:gd name="T55" fmla="*/ 13 h 23"/>
                  <a:gd name="T56" fmla="*/ 13 w 14"/>
                  <a:gd name="T57" fmla="*/ 10 h 23"/>
                  <a:gd name="T58" fmla="*/ 5 w 14"/>
                  <a:gd name="T59" fmla="*/ 19 h 23"/>
                  <a:gd name="T60" fmla="*/ 5 w 14"/>
                  <a:gd name="T61" fmla="*/ 18 h 23"/>
                  <a:gd name="T62" fmla="*/ 4 w 14"/>
                  <a:gd name="T63" fmla="*/ 17 h 23"/>
                  <a:gd name="T64" fmla="*/ 4 w 14"/>
                  <a:gd name="T65" fmla="*/ 16 h 23"/>
                  <a:gd name="T66" fmla="*/ 4 w 14"/>
                  <a:gd name="T67" fmla="*/ 14 h 23"/>
                  <a:gd name="T68" fmla="*/ 5 w 14"/>
                  <a:gd name="T69" fmla="*/ 13 h 23"/>
                  <a:gd name="T70" fmla="*/ 6 w 14"/>
                  <a:gd name="T71" fmla="*/ 11 h 23"/>
                  <a:gd name="T72" fmla="*/ 7 w 14"/>
                  <a:gd name="T73" fmla="*/ 10 h 23"/>
                  <a:gd name="T74" fmla="*/ 9 w 14"/>
                  <a:gd name="T75" fmla="*/ 12 h 23"/>
                  <a:gd name="T76" fmla="*/ 10 w 14"/>
                  <a:gd name="T77" fmla="*/ 14 h 23"/>
                  <a:gd name="T78" fmla="*/ 10 w 14"/>
                  <a:gd name="T79" fmla="*/ 18 h 23"/>
                  <a:gd name="T80" fmla="*/ 9 w 14"/>
                  <a:gd name="T81" fmla="*/ 19 h 23"/>
                  <a:gd name="T82" fmla="*/ 7 w 14"/>
                  <a:gd name="T83" fmla="*/ 20 h 23"/>
                  <a:gd name="T84" fmla="*/ 5 w 14"/>
                  <a:gd name="T8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" h="23">
                    <a:moveTo>
                      <a:pt x="13" y="10"/>
                    </a:moveTo>
                    <a:lnTo>
                      <a:pt x="13" y="10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0"/>
                    </a:lnTo>
                    <a:lnTo>
                      <a:pt x="13" y="10"/>
                    </a:lnTo>
                    <a:close/>
                    <a:moveTo>
                      <a:pt x="5" y="19"/>
                    </a:moveTo>
                    <a:lnTo>
                      <a:pt x="5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19"/>
                    </a:lnTo>
                    <a:lnTo>
                      <a:pt x="5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5" name="Freeform 72">
                <a:extLst>
                  <a:ext uri="{FF2B5EF4-FFF2-40B4-BE49-F238E27FC236}">
                    <a16:creationId xmlns:a16="http://schemas.microsoft.com/office/drawing/2014/main" id="{1217F4C2-8F4F-4736-81D8-5027AF203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979"/>
                <a:ext cx="13" cy="17"/>
              </a:xfrm>
              <a:custGeom>
                <a:avLst/>
                <a:gdLst>
                  <a:gd name="T0" fmla="*/ 0 w 13"/>
                  <a:gd name="T1" fmla="*/ 0 h 17"/>
                  <a:gd name="T2" fmla="*/ 0 w 13"/>
                  <a:gd name="T3" fmla="*/ 17 h 17"/>
                  <a:gd name="T4" fmla="*/ 4 w 13"/>
                  <a:gd name="T5" fmla="*/ 17 h 17"/>
                  <a:gd name="T6" fmla="*/ 4 w 13"/>
                  <a:gd name="T7" fmla="*/ 4 h 17"/>
                  <a:gd name="T8" fmla="*/ 4 w 13"/>
                  <a:gd name="T9" fmla="*/ 4 h 17"/>
                  <a:gd name="T10" fmla="*/ 5 w 13"/>
                  <a:gd name="T11" fmla="*/ 4 h 17"/>
                  <a:gd name="T12" fmla="*/ 5 w 13"/>
                  <a:gd name="T13" fmla="*/ 4 h 17"/>
                  <a:gd name="T14" fmla="*/ 7 w 13"/>
                  <a:gd name="T15" fmla="*/ 3 h 17"/>
                  <a:gd name="T16" fmla="*/ 7 w 13"/>
                  <a:gd name="T17" fmla="*/ 3 h 17"/>
                  <a:gd name="T18" fmla="*/ 8 w 13"/>
                  <a:gd name="T19" fmla="*/ 4 h 17"/>
                  <a:gd name="T20" fmla="*/ 8 w 13"/>
                  <a:gd name="T21" fmla="*/ 4 h 17"/>
                  <a:gd name="T22" fmla="*/ 9 w 13"/>
                  <a:gd name="T23" fmla="*/ 4 h 17"/>
                  <a:gd name="T24" fmla="*/ 9 w 13"/>
                  <a:gd name="T25" fmla="*/ 4 h 17"/>
                  <a:gd name="T26" fmla="*/ 9 w 13"/>
                  <a:gd name="T27" fmla="*/ 5 h 17"/>
                  <a:gd name="T28" fmla="*/ 9 w 13"/>
                  <a:gd name="T29" fmla="*/ 5 h 17"/>
                  <a:gd name="T30" fmla="*/ 9 w 13"/>
                  <a:gd name="T31" fmla="*/ 6 h 17"/>
                  <a:gd name="T32" fmla="*/ 9 w 13"/>
                  <a:gd name="T33" fmla="*/ 17 h 17"/>
                  <a:gd name="T34" fmla="*/ 13 w 13"/>
                  <a:gd name="T35" fmla="*/ 17 h 17"/>
                  <a:gd name="T36" fmla="*/ 13 w 13"/>
                  <a:gd name="T37" fmla="*/ 6 h 17"/>
                  <a:gd name="T38" fmla="*/ 13 w 13"/>
                  <a:gd name="T39" fmla="*/ 6 h 17"/>
                  <a:gd name="T40" fmla="*/ 13 w 13"/>
                  <a:gd name="T41" fmla="*/ 3 h 17"/>
                  <a:gd name="T42" fmla="*/ 13 w 13"/>
                  <a:gd name="T43" fmla="*/ 3 h 17"/>
                  <a:gd name="T44" fmla="*/ 12 w 13"/>
                  <a:gd name="T45" fmla="*/ 1 h 17"/>
                  <a:gd name="T46" fmla="*/ 12 w 13"/>
                  <a:gd name="T47" fmla="*/ 1 h 17"/>
                  <a:gd name="T48" fmla="*/ 10 w 13"/>
                  <a:gd name="T49" fmla="*/ 0 h 17"/>
                  <a:gd name="T50" fmla="*/ 10 w 13"/>
                  <a:gd name="T51" fmla="*/ 0 h 17"/>
                  <a:gd name="T52" fmla="*/ 8 w 13"/>
                  <a:gd name="T53" fmla="*/ 0 h 17"/>
                  <a:gd name="T54" fmla="*/ 8 w 13"/>
                  <a:gd name="T55" fmla="*/ 0 h 17"/>
                  <a:gd name="T56" fmla="*/ 6 w 13"/>
                  <a:gd name="T57" fmla="*/ 0 h 17"/>
                  <a:gd name="T58" fmla="*/ 6 w 13"/>
                  <a:gd name="T59" fmla="*/ 0 h 17"/>
                  <a:gd name="T60" fmla="*/ 4 w 13"/>
                  <a:gd name="T61" fmla="*/ 1 h 17"/>
                  <a:gd name="T62" fmla="*/ 4 w 13"/>
                  <a:gd name="T63" fmla="*/ 0 h 17"/>
                  <a:gd name="T64" fmla="*/ 0 w 13"/>
                  <a:gd name="T65" fmla="*/ 0 h 17"/>
                  <a:gd name="T66" fmla="*/ 0 w 13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17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6" name="Freeform 73">
                <a:extLst>
                  <a:ext uri="{FF2B5EF4-FFF2-40B4-BE49-F238E27FC236}">
                    <a16:creationId xmlns:a16="http://schemas.microsoft.com/office/drawing/2014/main" id="{7FECE790-04E0-452D-8A8F-74CE433D6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979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4 h 23"/>
                  <a:gd name="T8" fmla="*/ 4 w 13"/>
                  <a:gd name="T9" fmla="*/ 4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3 h 23"/>
                  <a:gd name="T16" fmla="*/ 7 w 13"/>
                  <a:gd name="T17" fmla="*/ 3 h 23"/>
                  <a:gd name="T18" fmla="*/ 8 w 13"/>
                  <a:gd name="T19" fmla="*/ 4 h 23"/>
                  <a:gd name="T20" fmla="*/ 8 w 13"/>
                  <a:gd name="T21" fmla="*/ 4 h 23"/>
                  <a:gd name="T22" fmla="*/ 8 w 13"/>
                  <a:gd name="T23" fmla="*/ 4 h 23"/>
                  <a:gd name="T24" fmla="*/ 8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1 h 23"/>
                  <a:gd name="T46" fmla="*/ 12 w 13"/>
                  <a:gd name="T47" fmla="*/ 1 h 23"/>
                  <a:gd name="T48" fmla="*/ 10 w 13"/>
                  <a:gd name="T49" fmla="*/ 0 h 23"/>
                  <a:gd name="T50" fmla="*/ 10 w 13"/>
                  <a:gd name="T51" fmla="*/ 0 h 23"/>
                  <a:gd name="T52" fmla="*/ 7 w 13"/>
                  <a:gd name="T53" fmla="*/ 0 h 23"/>
                  <a:gd name="T54" fmla="*/ 7 w 13"/>
                  <a:gd name="T55" fmla="*/ 0 h 23"/>
                  <a:gd name="T56" fmla="*/ 5 w 13"/>
                  <a:gd name="T57" fmla="*/ 0 h 23"/>
                  <a:gd name="T58" fmla="*/ 5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7" name="Freeform 74">
                <a:extLst>
                  <a:ext uri="{FF2B5EF4-FFF2-40B4-BE49-F238E27FC236}">
                    <a16:creationId xmlns:a16="http://schemas.microsoft.com/office/drawing/2014/main" id="{7C159D57-DC2A-4A3F-A588-B00EAB532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5" y="985"/>
                <a:ext cx="9" cy="5"/>
              </a:xfrm>
              <a:custGeom>
                <a:avLst/>
                <a:gdLst>
                  <a:gd name="T0" fmla="*/ 9 w 9"/>
                  <a:gd name="T1" fmla="*/ 5 h 5"/>
                  <a:gd name="T2" fmla="*/ 9 w 9"/>
                  <a:gd name="T3" fmla="*/ 0 h 5"/>
                  <a:gd name="T4" fmla="*/ 0 w 9"/>
                  <a:gd name="T5" fmla="*/ 0 h 5"/>
                  <a:gd name="T6" fmla="*/ 0 w 9"/>
                  <a:gd name="T7" fmla="*/ 5 h 5"/>
                  <a:gd name="T8" fmla="*/ 9 w 9"/>
                  <a:gd name="T9" fmla="*/ 5 h 5"/>
                  <a:gd name="T10" fmla="*/ 9 w 9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8" name="Freeform 75">
                <a:extLst>
                  <a:ext uri="{FF2B5EF4-FFF2-40B4-BE49-F238E27FC236}">
                    <a16:creationId xmlns:a16="http://schemas.microsoft.com/office/drawing/2014/main" id="{B2FF922A-3A46-4DFC-A602-227A7B9BDA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973"/>
                <a:ext cx="7" cy="23"/>
              </a:xfrm>
              <a:custGeom>
                <a:avLst/>
                <a:gdLst>
                  <a:gd name="T0" fmla="*/ 7 w 7"/>
                  <a:gd name="T1" fmla="*/ 0 h 23"/>
                  <a:gd name="T2" fmla="*/ 0 w 7"/>
                  <a:gd name="T3" fmla="*/ 0 h 23"/>
                  <a:gd name="T4" fmla="*/ 0 w 7"/>
                  <a:gd name="T5" fmla="*/ 4 h 23"/>
                  <a:gd name="T6" fmla="*/ 3 w 7"/>
                  <a:gd name="T7" fmla="*/ 4 h 23"/>
                  <a:gd name="T8" fmla="*/ 3 w 7"/>
                  <a:gd name="T9" fmla="*/ 23 h 23"/>
                  <a:gd name="T10" fmla="*/ 7 w 7"/>
                  <a:gd name="T11" fmla="*/ 23 h 23"/>
                  <a:gd name="T12" fmla="*/ 7 w 7"/>
                  <a:gd name="T13" fmla="*/ 0 h 23"/>
                  <a:gd name="T14" fmla="*/ 7 w 7"/>
                  <a:gd name="T1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3">
                    <a:moveTo>
                      <a:pt x="7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23"/>
                    </a:lnTo>
                    <a:lnTo>
                      <a:pt x="7" y="23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9" name="Freeform 76">
                <a:extLst>
                  <a:ext uri="{FF2B5EF4-FFF2-40B4-BE49-F238E27FC236}">
                    <a16:creationId xmlns:a16="http://schemas.microsoft.com/office/drawing/2014/main" id="{FDC91223-5978-4238-9930-07428D3BE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3525"/>
                <a:ext cx="220" cy="42"/>
              </a:xfrm>
              <a:custGeom>
                <a:avLst/>
                <a:gdLst>
                  <a:gd name="T0" fmla="*/ 220 w 220"/>
                  <a:gd name="T1" fmla="*/ 13 h 42"/>
                  <a:gd name="T2" fmla="*/ 207 w 220"/>
                  <a:gd name="T3" fmla="*/ 5 h 42"/>
                  <a:gd name="T4" fmla="*/ 147 w 220"/>
                  <a:gd name="T5" fmla="*/ 0 h 42"/>
                  <a:gd name="T6" fmla="*/ 101 w 220"/>
                  <a:gd name="T7" fmla="*/ 17 h 42"/>
                  <a:gd name="T8" fmla="*/ 27 w 220"/>
                  <a:gd name="T9" fmla="*/ 18 h 42"/>
                  <a:gd name="T10" fmla="*/ 0 w 22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0" h="42">
                    <a:moveTo>
                      <a:pt x="220" y="13"/>
                    </a:moveTo>
                    <a:lnTo>
                      <a:pt x="207" y="5"/>
                    </a:lnTo>
                    <a:lnTo>
                      <a:pt x="147" y="0"/>
                    </a:lnTo>
                    <a:lnTo>
                      <a:pt x="101" y="17"/>
                    </a:lnTo>
                    <a:lnTo>
                      <a:pt x="27" y="18"/>
                    </a:lnTo>
                    <a:lnTo>
                      <a:pt x="0" y="42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0" name="Freeform 77">
                <a:extLst>
                  <a:ext uri="{FF2B5EF4-FFF2-40B4-BE49-F238E27FC236}">
                    <a16:creationId xmlns:a16="http://schemas.microsoft.com/office/drawing/2014/main" id="{23496C41-CE8B-4769-9FE2-97A10846E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1" y="862"/>
                <a:ext cx="115" cy="31"/>
              </a:xfrm>
              <a:custGeom>
                <a:avLst/>
                <a:gdLst>
                  <a:gd name="T0" fmla="*/ 0 w 115"/>
                  <a:gd name="T1" fmla="*/ 0 h 31"/>
                  <a:gd name="T2" fmla="*/ 0 w 115"/>
                  <a:gd name="T3" fmla="*/ 0 h 31"/>
                  <a:gd name="T4" fmla="*/ 14 w 115"/>
                  <a:gd name="T5" fmla="*/ 31 h 31"/>
                  <a:gd name="T6" fmla="*/ 115 w 115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5" h="31">
                    <a:moveTo>
                      <a:pt x="0" y="0"/>
                    </a:moveTo>
                    <a:lnTo>
                      <a:pt x="0" y="0"/>
                    </a:lnTo>
                    <a:lnTo>
                      <a:pt x="14" y="31"/>
                    </a:lnTo>
                    <a:lnTo>
                      <a:pt x="115" y="31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1" name="Freeform 78">
                <a:extLst>
                  <a:ext uri="{FF2B5EF4-FFF2-40B4-BE49-F238E27FC236}">
                    <a16:creationId xmlns:a16="http://schemas.microsoft.com/office/drawing/2014/main" id="{038661B8-CE67-4819-95E6-0A976DEA7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1646"/>
                <a:ext cx="507" cy="204"/>
              </a:xfrm>
              <a:custGeom>
                <a:avLst/>
                <a:gdLst>
                  <a:gd name="T0" fmla="*/ 0 w 507"/>
                  <a:gd name="T1" fmla="*/ 204 h 204"/>
                  <a:gd name="T2" fmla="*/ 0 w 507"/>
                  <a:gd name="T3" fmla="*/ 204 h 204"/>
                  <a:gd name="T4" fmla="*/ 4 w 507"/>
                  <a:gd name="T5" fmla="*/ 200 h 204"/>
                  <a:gd name="T6" fmla="*/ 9 w 507"/>
                  <a:gd name="T7" fmla="*/ 193 h 204"/>
                  <a:gd name="T8" fmla="*/ 16 w 507"/>
                  <a:gd name="T9" fmla="*/ 185 h 204"/>
                  <a:gd name="T10" fmla="*/ 16 w 507"/>
                  <a:gd name="T11" fmla="*/ 185 h 204"/>
                  <a:gd name="T12" fmla="*/ 56 w 507"/>
                  <a:gd name="T13" fmla="*/ 163 h 204"/>
                  <a:gd name="T14" fmla="*/ 56 w 507"/>
                  <a:gd name="T15" fmla="*/ 163 h 204"/>
                  <a:gd name="T16" fmla="*/ 63 w 507"/>
                  <a:gd name="T17" fmla="*/ 119 h 204"/>
                  <a:gd name="T18" fmla="*/ 63 w 507"/>
                  <a:gd name="T19" fmla="*/ 119 h 204"/>
                  <a:gd name="T20" fmla="*/ 354 w 507"/>
                  <a:gd name="T21" fmla="*/ 11 h 204"/>
                  <a:gd name="T22" fmla="*/ 354 w 507"/>
                  <a:gd name="T23" fmla="*/ 11 h 204"/>
                  <a:gd name="T24" fmla="*/ 507 w 507"/>
                  <a:gd name="T2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07" h="204">
                    <a:moveTo>
                      <a:pt x="0" y="204"/>
                    </a:moveTo>
                    <a:lnTo>
                      <a:pt x="0" y="204"/>
                    </a:lnTo>
                    <a:lnTo>
                      <a:pt x="4" y="200"/>
                    </a:lnTo>
                    <a:lnTo>
                      <a:pt x="9" y="193"/>
                    </a:lnTo>
                    <a:lnTo>
                      <a:pt x="16" y="185"/>
                    </a:lnTo>
                    <a:lnTo>
                      <a:pt x="16" y="185"/>
                    </a:lnTo>
                    <a:lnTo>
                      <a:pt x="56" y="163"/>
                    </a:lnTo>
                    <a:lnTo>
                      <a:pt x="56" y="163"/>
                    </a:lnTo>
                    <a:lnTo>
                      <a:pt x="63" y="119"/>
                    </a:lnTo>
                    <a:lnTo>
                      <a:pt x="63" y="119"/>
                    </a:lnTo>
                    <a:lnTo>
                      <a:pt x="354" y="11"/>
                    </a:lnTo>
                    <a:lnTo>
                      <a:pt x="354" y="11"/>
                    </a:lnTo>
                    <a:lnTo>
                      <a:pt x="507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2" name="Freeform 79">
                <a:extLst>
                  <a:ext uri="{FF2B5EF4-FFF2-40B4-BE49-F238E27FC236}">
                    <a16:creationId xmlns:a16="http://schemas.microsoft.com/office/drawing/2014/main" id="{A5E04E3D-9047-4C3E-85BE-A1A651084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1718"/>
                <a:ext cx="252" cy="133"/>
              </a:xfrm>
              <a:custGeom>
                <a:avLst/>
                <a:gdLst>
                  <a:gd name="T0" fmla="*/ 0 w 252"/>
                  <a:gd name="T1" fmla="*/ 133 h 133"/>
                  <a:gd name="T2" fmla="*/ 16 w 252"/>
                  <a:gd name="T3" fmla="*/ 121 h 133"/>
                  <a:gd name="T4" fmla="*/ 16 w 252"/>
                  <a:gd name="T5" fmla="*/ 121 h 133"/>
                  <a:gd name="T6" fmla="*/ 58 w 252"/>
                  <a:gd name="T7" fmla="*/ 96 h 133"/>
                  <a:gd name="T8" fmla="*/ 58 w 252"/>
                  <a:gd name="T9" fmla="*/ 96 h 133"/>
                  <a:gd name="T10" fmla="*/ 65 w 252"/>
                  <a:gd name="T11" fmla="*/ 53 h 133"/>
                  <a:gd name="T12" fmla="*/ 65 w 252"/>
                  <a:gd name="T13" fmla="*/ 53 h 133"/>
                  <a:gd name="T14" fmla="*/ 208 w 252"/>
                  <a:gd name="T15" fmla="*/ 0 h 133"/>
                  <a:gd name="T16" fmla="*/ 208 w 252"/>
                  <a:gd name="T17" fmla="*/ 0 h 133"/>
                  <a:gd name="T18" fmla="*/ 244 w 252"/>
                  <a:gd name="T19" fmla="*/ 6 h 133"/>
                  <a:gd name="T20" fmla="*/ 244 w 252"/>
                  <a:gd name="T21" fmla="*/ 6 h 133"/>
                  <a:gd name="T22" fmla="*/ 252 w 252"/>
                  <a:gd name="T23" fmla="*/ 27 h 133"/>
                  <a:gd name="T24" fmla="*/ 252 w 252"/>
                  <a:gd name="T25" fmla="*/ 27 h 133"/>
                  <a:gd name="T26" fmla="*/ 244 w 252"/>
                  <a:gd name="T27" fmla="*/ 49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2" h="133">
                    <a:moveTo>
                      <a:pt x="0" y="133"/>
                    </a:moveTo>
                    <a:lnTo>
                      <a:pt x="16" y="121"/>
                    </a:lnTo>
                    <a:lnTo>
                      <a:pt x="16" y="121"/>
                    </a:lnTo>
                    <a:lnTo>
                      <a:pt x="58" y="96"/>
                    </a:lnTo>
                    <a:lnTo>
                      <a:pt x="58" y="96"/>
                    </a:lnTo>
                    <a:lnTo>
                      <a:pt x="65" y="53"/>
                    </a:lnTo>
                    <a:lnTo>
                      <a:pt x="65" y="53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44" y="6"/>
                    </a:lnTo>
                    <a:lnTo>
                      <a:pt x="244" y="6"/>
                    </a:lnTo>
                    <a:lnTo>
                      <a:pt x="252" y="27"/>
                    </a:lnTo>
                    <a:lnTo>
                      <a:pt x="252" y="27"/>
                    </a:lnTo>
                    <a:lnTo>
                      <a:pt x="244" y="4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3" name="Freeform 80">
                <a:extLst>
                  <a:ext uri="{FF2B5EF4-FFF2-40B4-BE49-F238E27FC236}">
                    <a16:creationId xmlns:a16="http://schemas.microsoft.com/office/drawing/2014/main" id="{A651EFB3-FF42-48E5-BD13-B52D4BDE3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1799"/>
                <a:ext cx="311" cy="156"/>
              </a:xfrm>
              <a:custGeom>
                <a:avLst/>
                <a:gdLst>
                  <a:gd name="T0" fmla="*/ 0 w 311"/>
                  <a:gd name="T1" fmla="*/ 67 h 156"/>
                  <a:gd name="T2" fmla="*/ 66 w 311"/>
                  <a:gd name="T3" fmla="*/ 24 h 156"/>
                  <a:gd name="T4" fmla="*/ 66 w 311"/>
                  <a:gd name="T5" fmla="*/ 24 h 156"/>
                  <a:gd name="T6" fmla="*/ 72 w 311"/>
                  <a:gd name="T7" fmla="*/ 0 h 156"/>
                  <a:gd name="T8" fmla="*/ 72 w 311"/>
                  <a:gd name="T9" fmla="*/ 0 h 156"/>
                  <a:gd name="T10" fmla="*/ 148 w 311"/>
                  <a:gd name="T11" fmla="*/ 30 h 156"/>
                  <a:gd name="T12" fmla="*/ 148 w 311"/>
                  <a:gd name="T13" fmla="*/ 30 h 156"/>
                  <a:gd name="T14" fmla="*/ 170 w 311"/>
                  <a:gd name="T15" fmla="*/ 69 h 156"/>
                  <a:gd name="T16" fmla="*/ 170 w 311"/>
                  <a:gd name="T17" fmla="*/ 69 h 156"/>
                  <a:gd name="T18" fmla="*/ 266 w 311"/>
                  <a:gd name="T19" fmla="*/ 156 h 156"/>
                  <a:gd name="T20" fmla="*/ 266 w 311"/>
                  <a:gd name="T21" fmla="*/ 156 h 156"/>
                  <a:gd name="T22" fmla="*/ 293 w 311"/>
                  <a:gd name="T23" fmla="*/ 155 h 156"/>
                  <a:gd name="T24" fmla="*/ 293 w 311"/>
                  <a:gd name="T25" fmla="*/ 155 h 156"/>
                  <a:gd name="T26" fmla="*/ 311 w 311"/>
                  <a:gd name="T27" fmla="*/ 14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1" h="156">
                    <a:moveTo>
                      <a:pt x="0" y="67"/>
                    </a:moveTo>
                    <a:lnTo>
                      <a:pt x="66" y="24"/>
                    </a:lnTo>
                    <a:lnTo>
                      <a:pt x="66" y="24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148" y="30"/>
                    </a:lnTo>
                    <a:lnTo>
                      <a:pt x="148" y="30"/>
                    </a:lnTo>
                    <a:lnTo>
                      <a:pt x="170" y="69"/>
                    </a:lnTo>
                    <a:lnTo>
                      <a:pt x="170" y="69"/>
                    </a:lnTo>
                    <a:lnTo>
                      <a:pt x="266" y="156"/>
                    </a:lnTo>
                    <a:lnTo>
                      <a:pt x="266" y="156"/>
                    </a:lnTo>
                    <a:lnTo>
                      <a:pt x="293" y="155"/>
                    </a:lnTo>
                    <a:lnTo>
                      <a:pt x="293" y="155"/>
                    </a:lnTo>
                    <a:lnTo>
                      <a:pt x="311" y="143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4" name="Freeform 81">
                <a:extLst>
                  <a:ext uri="{FF2B5EF4-FFF2-40B4-BE49-F238E27FC236}">
                    <a16:creationId xmlns:a16="http://schemas.microsoft.com/office/drawing/2014/main" id="{DCFE7CBB-CDC0-4D3B-9941-B0ED8460A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8" y="1853"/>
                <a:ext cx="176" cy="115"/>
              </a:xfrm>
              <a:custGeom>
                <a:avLst/>
                <a:gdLst>
                  <a:gd name="T0" fmla="*/ 0 w 176"/>
                  <a:gd name="T1" fmla="*/ 27 h 115"/>
                  <a:gd name="T2" fmla="*/ 0 w 176"/>
                  <a:gd name="T3" fmla="*/ 27 h 115"/>
                  <a:gd name="T4" fmla="*/ 38 w 176"/>
                  <a:gd name="T5" fmla="*/ 0 h 115"/>
                  <a:gd name="T6" fmla="*/ 38 w 176"/>
                  <a:gd name="T7" fmla="*/ 0 h 115"/>
                  <a:gd name="T8" fmla="*/ 63 w 176"/>
                  <a:gd name="T9" fmla="*/ 50 h 115"/>
                  <a:gd name="T10" fmla="*/ 63 w 176"/>
                  <a:gd name="T11" fmla="*/ 50 h 115"/>
                  <a:gd name="T12" fmla="*/ 92 w 176"/>
                  <a:gd name="T13" fmla="*/ 30 h 115"/>
                  <a:gd name="T14" fmla="*/ 92 w 176"/>
                  <a:gd name="T15" fmla="*/ 30 h 115"/>
                  <a:gd name="T16" fmla="*/ 176 w 176"/>
                  <a:gd name="T17" fmla="*/ 73 h 115"/>
                  <a:gd name="T18" fmla="*/ 176 w 176"/>
                  <a:gd name="T19" fmla="*/ 73 h 115"/>
                  <a:gd name="T20" fmla="*/ 164 w 176"/>
                  <a:gd name="T21" fmla="*/ 99 h 115"/>
                  <a:gd name="T22" fmla="*/ 164 w 176"/>
                  <a:gd name="T23" fmla="*/ 99 h 115"/>
                  <a:gd name="T24" fmla="*/ 146 w 176"/>
                  <a:gd name="T25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6" h="115">
                    <a:moveTo>
                      <a:pt x="0" y="27"/>
                    </a:moveTo>
                    <a:lnTo>
                      <a:pt x="0" y="27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63" y="50"/>
                    </a:lnTo>
                    <a:lnTo>
                      <a:pt x="63" y="5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176" y="73"/>
                    </a:lnTo>
                    <a:lnTo>
                      <a:pt x="176" y="73"/>
                    </a:lnTo>
                    <a:lnTo>
                      <a:pt x="164" y="99"/>
                    </a:lnTo>
                    <a:lnTo>
                      <a:pt x="164" y="99"/>
                    </a:lnTo>
                    <a:lnTo>
                      <a:pt x="146" y="115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5" name="Freeform 82">
                <a:extLst>
                  <a:ext uri="{FF2B5EF4-FFF2-40B4-BE49-F238E27FC236}">
                    <a16:creationId xmlns:a16="http://schemas.microsoft.com/office/drawing/2014/main" id="{1E65484A-EE53-42B7-8B1E-CED0D5821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1882"/>
                <a:ext cx="30" cy="140"/>
              </a:xfrm>
              <a:custGeom>
                <a:avLst/>
                <a:gdLst>
                  <a:gd name="T0" fmla="*/ 0 w 30"/>
                  <a:gd name="T1" fmla="*/ 0 h 140"/>
                  <a:gd name="T2" fmla="*/ 25 w 30"/>
                  <a:gd name="T3" fmla="*/ 9 h 140"/>
                  <a:gd name="T4" fmla="*/ 25 w 30"/>
                  <a:gd name="T5" fmla="*/ 9 h 140"/>
                  <a:gd name="T6" fmla="*/ 30 w 30"/>
                  <a:gd name="T7" fmla="*/ 100 h 140"/>
                  <a:gd name="T8" fmla="*/ 30 w 30"/>
                  <a:gd name="T9" fmla="*/ 100 h 140"/>
                  <a:gd name="T10" fmla="*/ 12 w 30"/>
                  <a:gd name="T11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140">
                    <a:moveTo>
                      <a:pt x="0" y="0"/>
                    </a:moveTo>
                    <a:lnTo>
                      <a:pt x="25" y="9"/>
                    </a:lnTo>
                    <a:lnTo>
                      <a:pt x="25" y="9"/>
                    </a:lnTo>
                    <a:lnTo>
                      <a:pt x="30" y="100"/>
                    </a:lnTo>
                    <a:lnTo>
                      <a:pt x="30" y="100"/>
                    </a:lnTo>
                    <a:lnTo>
                      <a:pt x="12" y="14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6" name="Freeform 83">
                <a:extLst>
                  <a:ext uri="{FF2B5EF4-FFF2-40B4-BE49-F238E27FC236}">
                    <a16:creationId xmlns:a16="http://schemas.microsoft.com/office/drawing/2014/main" id="{6CF724B4-3002-47A2-897C-7D5A48010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5" y="1827"/>
                <a:ext cx="32" cy="198"/>
              </a:xfrm>
              <a:custGeom>
                <a:avLst/>
                <a:gdLst>
                  <a:gd name="T0" fmla="*/ 0 w 32"/>
                  <a:gd name="T1" fmla="*/ 0 h 198"/>
                  <a:gd name="T2" fmla="*/ 32 w 32"/>
                  <a:gd name="T3" fmla="*/ 77 h 198"/>
                  <a:gd name="T4" fmla="*/ 18 w 32"/>
                  <a:gd name="T5" fmla="*/ 89 h 198"/>
                  <a:gd name="T6" fmla="*/ 22 w 32"/>
                  <a:gd name="T7" fmla="*/ 156 h 198"/>
                  <a:gd name="T8" fmla="*/ 2 w 32"/>
                  <a:gd name="T9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98">
                    <a:moveTo>
                      <a:pt x="0" y="0"/>
                    </a:moveTo>
                    <a:lnTo>
                      <a:pt x="32" y="77"/>
                    </a:lnTo>
                    <a:lnTo>
                      <a:pt x="18" y="89"/>
                    </a:lnTo>
                    <a:lnTo>
                      <a:pt x="22" y="156"/>
                    </a:lnTo>
                    <a:lnTo>
                      <a:pt x="2" y="198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7" name="Freeform 84">
                <a:extLst>
                  <a:ext uri="{FF2B5EF4-FFF2-40B4-BE49-F238E27FC236}">
                    <a16:creationId xmlns:a16="http://schemas.microsoft.com/office/drawing/2014/main" id="{AA842E37-8493-4A50-BB8A-E7CFBD742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2023"/>
                <a:ext cx="11" cy="28"/>
              </a:xfrm>
              <a:custGeom>
                <a:avLst/>
                <a:gdLst>
                  <a:gd name="T0" fmla="*/ 0 w 11"/>
                  <a:gd name="T1" fmla="*/ 0 h 28"/>
                  <a:gd name="T2" fmla="*/ 11 w 11"/>
                  <a:gd name="T3" fmla="*/ 8 h 28"/>
                  <a:gd name="T4" fmla="*/ 11 w 11"/>
                  <a:gd name="T5" fmla="*/ 8 h 28"/>
                  <a:gd name="T6" fmla="*/ 9 w 11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8">
                    <a:moveTo>
                      <a:pt x="0" y="0"/>
                    </a:moveTo>
                    <a:lnTo>
                      <a:pt x="11" y="8"/>
                    </a:lnTo>
                    <a:lnTo>
                      <a:pt x="11" y="8"/>
                    </a:lnTo>
                    <a:lnTo>
                      <a:pt x="9" y="28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8" name="Freeform 85">
                <a:extLst>
                  <a:ext uri="{FF2B5EF4-FFF2-40B4-BE49-F238E27FC236}">
                    <a16:creationId xmlns:a16="http://schemas.microsoft.com/office/drawing/2014/main" id="{5A14C955-AA8D-4134-AED2-A641F8253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4" y="2014"/>
                <a:ext cx="15" cy="39"/>
              </a:xfrm>
              <a:custGeom>
                <a:avLst/>
                <a:gdLst>
                  <a:gd name="T0" fmla="*/ 0 w 15"/>
                  <a:gd name="T1" fmla="*/ 0 h 39"/>
                  <a:gd name="T2" fmla="*/ 15 w 15"/>
                  <a:gd name="T3" fmla="*/ 12 h 39"/>
                  <a:gd name="T4" fmla="*/ 15 w 15"/>
                  <a:gd name="T5" fmla="*/ 12 h 39"/>
                  <a:gd name="T6" fmla="*/ 12 w 15"/>
                  <a:gd name="T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39">
                    <a:moveTo>
                      <a:pt x="0" y="0"/>
                    </a:moveTo>
                    <a:lnTo>
                      <a:pt x="15" y="12"/>
                    </a:lnTo>
                    <a:lnTo>
                      <a:pt x="15" y="12"/>
                    </a:lnTo>
                    <a:lnTo>
                      <a:pt x="12" y="3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9" name="Freeform 86">
                <a:extLst>
                  <a:ext uri="{FF2B5EF4-FFF2-40B4-BE49-F238E27FC236}">
                    <a16:creationId xmlns:a16="http://schemas.microsoft.com/office/drawing/2014/main" id="{C237BFC8-A61A-4F49-9878-3B408FC57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1931"/>
                <a:ext cx="163" cy="44"/>
              </a:xfrm>
              <a:custGeom>
                <a:avLst/>
                <a:gdLst>
                  <a:gd name="T0" fmla="*/ 0 w 163"/>
                  <a:gd name="T1" fmla="*/ 44 h 44"/>
                  <a:gd name="T2" fmla="*/ 0 w 163"/>
                  <a:gd name="T3" fmla="*/ 44 h 44"/>
                  <a:gd name="T4" fmla="*/ 21 w 163"/>
                  <a:gd name="T5" fmla="*/ 26 h 44"/>
                  <a:gd name="T6" fmla="*/ 21 w 163"/>
                  <a:gd name="T7" fmla="*/ 26 h 44"/>
                  <a:gd name="T8" fmla="*/ 37 w 163"/>
                  <a:gd name="T9" fmla="*/ 0 h 44"/>
                  <a:gd name="T10" fmla="*/ 37 w 163"/>
                  <a:gd name="T11" fmla="*/ 0 h 44"/>
                  <a:gd name="T12" fmla="*/ 115 w 163"/>
                  <a:gd name="T13" fmla="*/ 33 h 44"/>
                  <a:gd name="T14" fmla="*/ 115 w 163"/>
                  <a:gd name="T15" fmla="*/ 33 h 44"/>
                  <a:gd name="T16" fmla="*/ 145 w 163"/>
                  <a:gd name="T17" fmla="*/ 32 h 44"/>
                  <a:gd name="T18" fmla="*/ 145 w 163"/>
                  <a:gd name="T19" fmla="*/ 32 h 44"/>
                  <a:gd name="T20" fmla="*/ 163 w 163"/>
                  <a:gd name="T2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3" h="44">
                    <a:moveTo>
                      <a:pt x="0" y="44"/>
                    </a:moveTo>
                    <a:lnTo>
                      <a:pt x="0" y="44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115" y="33"/>
                    </a:lnTo>
                    <a:lnTo>
                      <a:pt x="115" y="33"/>
                    </a:lnTo>
                    <a:lnTo>
                      <a:pt x="145" y="32"/>
                    </a:lnTo>
                    <a:lnTo>
                      <a:pt x="145" y="32"/>
                    </a:lnTo>
                    <a:lnTo>
                      <a:pt x="163" y="21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0" name="Freeform 87">
                <a:extLst>
                  <a:ext uri="{FF2B5EF4-FFF2-40B4-BE49-F238E27FC236}">
                    <a16:creationId xmlns:a16="http://schemas.microsoft.com/office/drawing/2014/main" id="{EF761237-B54B-4181-9CBC-929930D0E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4" y="1996"/>
                <a:ext cx="82" cy="86"/>
              </a:xfrm>
              <a:custGeom>
                <a:avLst/>
                <a:gdLst>
                  <a:gd name="T0" fmla="*/ 0 w 82"/>
                  <a:gd name="T1" fmla="*/ 78 h 86"/>
                  <a:gd name="T2" fmla="*/ 4 w 82"/>
                  <a:gd name="T3" fmla="*/ 85 h 86"/>
                  <a:gd name="T4" fmla="*/ 25 w 82"/>
                  <a:gd name="T5" fmla="*/ 86 h 86"/>
                  <a:gd name="T6" fmla="*/ 76 w 82"/>
                  <a:gd name="T7" fmla="*/ 44 h 86"/>
                  <a:gd name="T8" fmla="*/ 82 w 82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86">
                    <a:moveTo>
                      <a:pt x="0" y="78"/>
                    </a:moveTo>
                    <a:lnTo>
                      <a:pt x="4" y="85"/>
                    </a:lnTo>
                    <a:lnTo>
                      <a:pt x="25" y="86"/>
                    </a:lnTo>
                    <a:lnTo>
                      <a:pt x="76" y="44"/>
                    </a:lnTo>
                    <a:lnTo>
                      <a:pt x="82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1" name="Freeform 88">
                <a:extLst>
                  <a:ext uri="{FF2B5EF4-FFF2-40B4-BE49-F238E27FC236}">
                    <a16:creationId xmlns:a16="http://schemas.microsoft.com/office/drawing/2014/main" id="{36B162C4-CDB1-40EA-8E5C-D587B3ACF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" y="833"/>
                <a:ext cx="406" cy="583"/>
              </a:xfrm>
              <a:custGeom>
                <a:avLst/>
                <a:gdLst>
                  <a:gd name="T0" fmla="*/ 406 w 406"/>
                  <a:gd name="T1" fmla="*/ 0 h 583"/>
                  <a:gd name="T2" fmla="*/ 359 w 406"/>
                  <a:gd name="T3" fmla="*/ 94 h 583"/>
                  <a:gd name="T4" fmla="*/ 390 w 406"/>
                  <a:gd name="T5" fmla="*/ 134 h 583"/>
                  <a:gd name="T6" fmla="*/ 350 w 406"/>
                  <a:gd name="T7" fmla="*/ 217 h 583"/>
                  <a:gd name="T8" fmla="*/ 250 w 406"/>
                  <a:gd name="T9" fmla="*/ 237 h 583"/>
                  <a:gd name="T10" fmla="*/ 140 w 406"/>
                  <a:gd name="T11" fmla="*/ 324 h 583"/>
                  <a:gd name="T12" fmla="*/ 127 w 406"/>
                  <a:gd name="T13" fmla="*/ 388 h 583"/>
                  <a:gd name="T14" fmla="*/ 99 w 406"/>
                  <a:gd name="T15" fmla="*/ 417 h 583"/>
                  <a:gd name="T16" fmla="*/ 67 w 406"/>
                  <a:gd name="T17" fmla="*/ 440 h 583"/>
                  <a:gd name="T18" fmla="*/ 2 w 406"/>
                  <a:gd name="T19" fmla="*/ 530 h 583"/>
                  <a:gd name="T20" fmla="*/ 0 w 406"/>
                  <a:gd name="T21" fmla="*/ 583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6" h="583">
                    <a:moveTo>
                      <a:pt x="406" y="0"/>
                    </a:moveTo>
                    <a:lnTo>
                      <a:pt x="359" y="94"/>
                    </a:lnTo>
                    <a:lnTo>
                      <a:pt x="390" y="134"/>
                    </a:lnTo>
                    <a:lnTo>
                      <a:pt x="350" y="217"/>
                    </a:lnTo>
                    <a:lnTo>
                      <a:pt x="250" y="237"/>
                    </a:lnTo>
                    <a:lnTo>
                      <a:pt x="140" y="324"/>
                    </a:lnTo>
                    <a:lnTo>
                      <a:pt x="127" y="388"/>
                    </a:lnTo>
                    <a:lnTo>
                      <a:pt x="99" y="417"/>
                    </a:lnTo>
                    <a:lnTo>
                      <a:pt x="67" y="440"/>
                    </a:lnTo>
                    <a:lnTo>
                      <a:pt x="2" y="530"/>
                    </a:lnTo>
                    <a:lnTo>
                      <a:pt x="0" y="583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2" name="Freeform 89">
                <a:extLst>
                  <a:ext uri="{FF2B5EF4-FFF2-40B4-BE49-F238E27FC236}">
                    <a16:creationId xmlns:a16="http://schemas.microsoft.com/office/drawing/2014/main" id="{34C9A0E2-D326-4487-95F8-BF9DADBE5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8" y="589"/>
                <a:ext cx="102" cy="243"/>
              </a:xfrm>
              <a:custGeom>
                <a:avLst/>
                <a:gdLst>
                  <a:gd name="T0" fmla="*/ 102 w 102"/>
                  <a:gd name="T1" fmla="*/ 0 h 243"/>
                  <a:gd name="T2" fmla="*/ 23 w 102"/>
                  <a:gd name="T3" fmla="*/ 90 h 243"/>
                  <a:gd name="T4" fmla="*/ 20 w 102"/>
                  <a:gd name="T5" fmla="*/ 191 h 243"/>
                  <a:gd name="T6" fmla="*/ 0 w 102"/>
                  <a:gd name="T7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" h="243">
                    <a:moveTo>
                      <a:pt x="102" y="0"/>
                    </a:moveTo>
                    <a:lnTo>
                      <a:pt x="23" y="90"/>
                    </a:lnTo>
                    <a:lnTo>
                      <a:pt x="20" y="191"/>
                    </a:lnTo>
                    <a:lnTo>
                      <a:pt x="0" y="243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3" name="Freeform 90">
                <a:extLst>
                  <a:ext uri="{FF2B5EF4-FFF2-40B4-BE49-F238E27FC236}">
                    <a16:creationId xmlns:a16="http://schemas.microsoft.com/office/drawing/2014/main" id="{0B871B74-5B83-4D01-BA90-CBB893AB4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3567"/>
                <a:ext cx="192" cy="89"/>
              </a:xfrm>
              <a:custGeom>
                <a:avLst/>
                <a:gdLst>
                  <a:gd name="T0" fmla="*/ 192 w 192"/>
                  <a:gd name="T1" fmla="*/ 0 h 89"/>
                  <a:gd name="T2" fmla="*/ 136 w 192"/>
                  <a:gd name="T3" fmla="*/ 32 h 89"/>
                  <a:gd name="T4" fmla="*/ 108 w 192"/>
                  <a:gd name="T5" fmla="*/ 69 h 89"/>
                  <a:gd name="T6" fmla="*/ 46 w 192"/>
                  <a:gd name="T7" fmla="*/ 89 h 89"/>
                  <a:gd name="T8" fmla="*/ 0 w 192"/>
                  <a:gd name="T9" fmla="*/ 7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" h="89">
                    <a:moveTo>
                      <a:pt x="192" y="0"/>
                    </a:moveTo>
                    <a:lnTo>
                      <a:pt x="136" y="32"/>
                    </a:lnTo>
                    <a:lnTo>
                      <a:pt x="108" y="69"/>
                    </a:lnTo>
                    <a:lnTo>
                      <a:pt x="46" y="89"/>
                    </a:lnTo>
                    <a:lnTo>
                      <a:pt x="0" y="79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4" name="Line 91">
                <a:extLst>
                  <a:ext uri="{FF2B5EF4-FFF2-40B4-BE49-F238E27FC236}">
                    <a16:creationId xmlns:a16="http://schemas.microsoft.com/office/drawing/2014/main" id="{23CE44FE-ED6B-425B-97AD-C14B5FA3C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53" y="921"/>
                <a:ext cx="8" cy="16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5" name="Line 92">
                <a:extLst>
                  <a:ext uri="{FF2B5EF4-FFF2-40B4-BE49-F238E27FC236}">
                    <a16:creationId xmlns:a16="http://schemas.microsoft.com/office/drawing/2014/main" id="{3E645C22-5885-4F84-A8A6-07D092AAF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59" y="925"/>
                <a:ext cx="8" cy="16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6" name="Freeform 93">
                <a:extLst>
                  <a:ext uri="{FF2B5EF4-FFF2-40B4-BE49-F238E27FC236}">
                    <a16:creationId xmlns:a16="http://schemas.microsoft.com/office/drawing/2014/main" id="{46618C3E-BB79-4A23-9E54-B8EFA373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" y="194"/>
                <a:ext cx="32" cy="256"/>
              </a:xfrm>
              <a:custGeom>
                <a:avLst/>
                <a:gdLst>
                  <a:gd name="T0" fmla="*/ 26 w 32"/>
                  <a:gd name="T1" fmla="*/ 256 h 256"/>
                  <a:gd name="T2" fmla="*/ 32 w 32"/>
                  <a:gd name="T3" fmla="*/ 254 h 256"/>
                  <a:gd name="T4" fmla="*/ 32 w 32"/>
                  <a:gd name="T5" fmla="*/ 254 h 256"/>
                  <a:gd name="T6" fmla="*/ 0 w 32"/>
                  <a:gd name="T7" fmla="*/ 133 h 256"/>
                  <a:gd name="T8" fmla="*/ 0 w 32"/>
                  <a:gd name="T9" fmla="*/ 133 h 256"/>
                  <a:gd name="T10" fmla="*/ 10 w 32"/>
                  <a:gd name="T11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256">
                    <a:moveTo>
                      <a:pt x="26" y="256"/>
                    </a:moveTo>
                    <a:lnTo>
                      <a:pt x="32" y="254"/>
                    </a:lnTo>
                    <a:lnTo>
                      <a:pt x="32" y="254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1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7" name="Line 94">
                <a:extLst>
                  <a:ext uri="{FF2B5EF4-FFF2-40B4-BE49-F238E27FC236}">
                    <a16:creationId xmlns:a16="http://schemas.microsoft.com/office/drawing/2014/main" id="{C8BFE073-2243-438B-BE39-D17E3D18B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1" y="438"/>
                <a:ext cx="15" cy="19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8" name="Line 95">
                <a:extLst>
                  <a:ext uri="{FF2B5EF4-FFF2-40B4-BE49-F238E27FC236}">
                    <a16:creationId xmlns:a16="http://schemas.microsoft.com/office/drawing/2014/main" id="{39A3B744-449C-4B00-AB69-C0B703FBD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0" y="439"/>
                <a:ext cx="16" cy="28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9" name="Freeform 96">
                <a:extLst>
                  <a:ext uri="{FF2B5EF4-FFF2-40B4-BE49-F238E27FC236}">
                    <a16:creationId xmlns:a16="http://schemas.microsoft.com/office/drawing/2014/main" id="{6E4DAD13-D8E6-4194-96C4-0076FA60F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464"/>
                <a:ext cx="2" cy="19"/>
              </a:xfrm>
              <a:custGeom>
                <a:avLst/>
                <a:gdLst>
                  <a:gd name="T0" fmla="*/ 2 w 2"/>
                  <a:gd name="T1" fmla="*/ 0 h 19"/>
                  <a:gd name="T2" fmla="*/ 2 w 2"/>
                  <a:gd name="T3" fmla="*/ 9 h 19"/>
                  <a:gd name="T4" fmla="*/ 2 w 2"/>
                  <a:gd name="T5" fmla="*/ 9 h 19"/>
                  <a:gd name="T6" fmla="*/ 0 w 2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lnTo>
                      <a:pt x="2" y="9"/>
                    </a:lnTo>
                    <a:lnTo>
                      <a:pt x="2" y="9"/>
                    </a:lnTo>
                    <a:lnTo>
                      <a:pt x="0" y="1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0" name="Freeform 97">
                <a:extLst>
                  <a:ext uri="{FF2B5EF4-FFF2-40B4-BE49-F238E27FC236}">
                    <a16:creationId xmlns:a16="http://schemas.microsoft.com/office/drawing/2014/main" id="{83ADCCE0-B090-4CF3-A728-C1F0EACAD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7" y="461"/>
                <a:ext cx="13" cy="22"/>
              </a:xfrm>
              <a:custGeom>
                <a:avLst/>
                <a:gdLst>
                  <a:gd name="T0" fmla="*/ 8 w 13"/>
                  <a:gd name="T1" fmla="*/ 0 h 22"/>
                  <a:gd name="T2" fmla="*/ 13 w 13"/>
                  <a:gd name="T3" fmla="*/ 8 h 22"/>
                  <a:gd name="T4" fmla="*/ 0 w 13"/>
                  <a:gd name="T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22">
                    <a:moveTo>
                      <a:pt x="8" y="0"/>
                    </a:moveTo>
                    <a:lnTo>
                      <a:pt x="13" y="8"/>
                    </a:lnTo>
                    <a:lnTo>
                      <a:pt x="0" y="22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1" name="Freeform 98">
                <a:extLst>
                  <a:ext uri="{FF2B5EF4-FFF2-40B4-BE49-F238E27FC236}">
                    <a16:creationId xmlns:a16="http://schemas.microsoft.com/office/drawing/2014/main" id="{EC76DF2B-DC96-4E0C-93D7-FEB6910D4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458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13 w 23"/>
                  <a:gd name="T3" fmla="*/ 12 h 37"/>
                  <a:gd name="T4" fmla="*/ 23 w 23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37">
                    <a:moveTo>
                      <a:pt x="0" y="0"/>
                    </a:moveTo>
                    <a:lnTo>
                      <a:pt x="13" y="12"/>
                    </a:lnTo>
                    <a:lnTo>
                      <a:pt x="23" y="37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2" name="Line 99">
                <a:extLst>
                  <a:ext uri="{FF2B5EF4-FFF2-40B4-BE49-F238E27FC236}">
                    <a16:creationId xmlns:a16="http://schemas.microsoft.com/office/drawing/2014/main" id="{C8A2442A-83BF-4F23-A7F9-9463D0A1E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40" y="251"/>
                <a:ext cx="13" cy="31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3" name="Freeform 100">
                <a:extLst>
                  <a:ext uri="{FF2B5EF4-FFF2-40B4-BE49-F238E27FC236}">
                    <a16:creationId xmlns:a16="http://schemas.microsoft.com/office/drawing/2014/main" id="{337DEC74-AE89-4DB7-A66D-63D7A3E40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" y="280"/>
                <a:ext cx="297" cy="222"/>
              </a:xfrm>
              <a:custGeom>
                <a:avLst/>
                <a:gdLst>
                  <a:gd name="T0" fmla="*/ 0 w 297"/>
                  <a:gd name="T1" fmla="*/ 222 h 222"/>
                  <a:gd name="T2" fmla="*/ 31 w 297"/>
                  <a:gd name="T3" fmla="*/ 222 h 222"/>
                  <a:gd name="T4" fmla="*/ 124 w 297"/>
                  <a:gd name="T5" fmla="*/ 158 h 222"/>
                  <a:gd name="T6" fmla="*/ 145 w 297"/>
                  <a:gd name="T7" fmla="*/ 106 h 222"/>
                  <a:gd name="T8" fmla="*/ 215 w 297"/>
                  <a:gd name="T9" fmla="*/ 68 h 222"/>
                  <a:gd name="T10" fmla="*/ 272 w 297"/>
                  <a:gd name="T11" fmla="*/ 9 h 222"/>
                  <a:gd name="T12" fmla="*/ 297 w 297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7" h="222">
                    <a:moveTo>
                      <a:pt x="0" y="222"/>
                    </a:moveTo>
                    <a:lnTo>
                      <a:pt x="31" y="222"/>
                    </a:lnTo>
                    <a:lnTo>
                      <a:pt x="124" y="158"/>
                    </a:lnTo>
                    <a:lnTo>
                      <a:pt x="145" y="106"/>
                    </a:lnTo>
                    <a:lnTo>
                      <a:pt x="215" y="68"/>
                    </a:lnTo>
                    <a:lnTo>
                      <a:pt x="272" y="9"/>
                    </a:lnTo>
                    <a:lnTo>
                      <a:pt x="297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4" name="Freeform 101">
                <a:extLst>
                  <a:ext uri="{FF2B5EF4-FFF2-40B4-BE49-F238E27FC236}">
                    <a16:creationId xmlns:a16="http://schemas.microsoft.com/office/drawing/2014/main" id="{8AAEE886-329E-44C5-8BA8-6F8B36918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0" y="274"/>
                <a:ext cx="299" cy="221"/>
              </a:xfrm>
              <a:custGeom>
                <a:avLst/>
                <a:gdLst>
                  <a:gd name="T0" fmla="*/ 0 w 299"/>
                  <a:gd name="T1" fmla="*/ 221 h 221"/>
                  <a:gd name="T2" fmla="*/ 32 w 299"/>
                  <a:gd name="T3" fmla="*/ 221 h 221"/>
                  <a:gd name="T4" fmla="*/ 123 w 299"/>
                  <a:gd name="T5" fmla="*/ 158 h 221"/>
                  <a:gd name="T6" fmla="*/ 145 w 299"/>
                  <a:gd name="T7" fmla="*/ 107 h 221"/>
                  <a:gd name="T8" fmla="*/ 214 w 299"/>
                  <a:gd name="T9" fmla="*/ 69 h 221"/>
                  <a:gd name="T10" fmla="*/ 273 w 299"/>
                  <a:gd name="T11" fmla="*/ 9 h 221"/>
                  <a:gd name="T12" fmla="*/ 299 w 299"/>
                  <a:gd name="T13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9" h="221">
                    <a:moveTo>
                      <a:pt x="0" y="221"/>
                    </a:moveTo>
                    <a:lnTo>
                      <a:pt x="32" y="221"/>
                    </a:lnTo>
                    <a:lnTo>
                      <a:pt x="123" y="158"/>
                    </a:lnTo>
                    <a:lnTo>
                      <a:pt x="145" y="107"/>
                    </a:lnTo>
                    <a:lnTo>
                      <a:pt x="214" y="69"/>
                    </a:lnTo>
                    <a:lnTo>
                      <a:pt x="273" y="9"/>
                    </a:lnTo>
                    <a:lnTo>
                      <a:pt x="299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5" name="Freeform 102">
                <a:extLst>
                  <a:ext uri="{FF2B5EF4-FFF2-40B4-BE49-F238E27FC236}">
                    <a16:creationId xmlns:a16="http://schemas.microsoft.com/office/drawing/2014/main" id="{542F0129-2E4C-4BBC-A0A5-6706BDE9D2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76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6" name="Freeform 103">
                <a:extLst>
                  <a:ext uri="{FF2B5EF4-FFF2-40B4-BE49-F238E27FC236}">
                    <a16:creationId xmlns:a16="http://schemas.microsoft.com/office/drawing/2014/main" id="{5948CDB2-4DA4-4B37-8179-FCEBE840D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85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7" name="Freeform 104">
                <a:extLst>
                  <a:ext uri="{FF2B5EF4-FFF2-40B4-BE49-F238E27FC236}">
                    <a16:creationId xmlns:a16="http://schemas.microsoft.com/office/drawing/2014/main" id="{5C3DD43F-08FD-4C97-A2FD-B74AEA7E2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93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8" name="Freeform 105">
                <a:extLst>
                  <a:ext uri="{FF2B5EF4-FFF2-40B4-BE49-F238E27FC236}">
                    <a16:creationId xmlns:a16="http://schemas.microsoft.com/office/drawing/2014/main" id="{C1892081-D318-45CF-A366-B9C8566D7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3055"/>
                <a:ext cx="32" cy="115"/>
              </a:xfrm>
              <a:custGeom>
                <a:avLst/>
                <a:gdLst>
                  <a:gd name="T0" fmla="*/ 0 w 32"/>
                  <a:gd name="T1" fmla="*/ 115 h 115"/>
                  <a:gd name="T2" fmla="*/ 32 w 32"/>
                  <a:gd name="T3" fmla="*/ 82 h 115"/>
                  <a:gd name="T4" fmla="*/ 32 w 32"/>
                  <a:gd name="T5" fmla="*/ 82 h 115"/>
                  <a:gd name="T6" fmla="*/ 11 w 32"/>
                  <a:gd name="T7" fmla="*/ 43 h 115"/>
                  <a:gd name="T8" fmla="*/ 11 w 32"/>
                  <a:gd name="T9" fmla="*/ 43 h 115"/>
                  <a:gd name="T10" fmla="*/ 25 w 32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15">
                    <a:moveTo>
                      <a:pt x="0" y="115"/>
                    </a:moveTo>
                    <a:lnTo>
                      <a:pt x="32" y="82"/>
                    </a:lnTo>
                    <a:lnTo>
                      <a:pt x="32" y="82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25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9" name="Freeform 106">
                <a:extLst>
                  <a:ext uri="{FF2B5EF4-FFF2-40B4-BE49-F238E27FC236}">
                    <a16:creationId xmlns:a16="http://schemas.microsoft.com/office/drawing/2014/main" id="{FF49E51B-F766-4761-9E26-F668BC245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4" y="2911"/>
                <a:ext cx="218" cy="266"/>
              </a:xfrm>
              <a:custGeom>
                <a:avLst/>
                <a:gdLst>
                  <a:gd name="T0" fmla="*/ 0 w 218"/>
                  <a:gd name="T1" fmla="*/ 266 h 266"/>
                  <a:gd name="T2" fmla="*/ 0 w 218"/>
                  <a:gd name="T3" fmla="*/ 266 h 266"/>
                  <a:gd name="T4" fmla="*/ 54 w 218"/>
                  <a:gd name="T5" fmla="*/ 217 h 266"/>
                  <a:gd name="T6" fmla="*/ 54 w 218"/>
                  <a:gd name="T7" fmla="*/ 217 h 266"/>
                  <a:gd name="T8" fmla="*/ 47 w 218"/>
                  <a:gd name="T9" fmla="*/ 188 h 266"/>
                  <a:gd name="T10" fmla="*/ 47 w 218"/>
                  <a:gd name="T11" fmla="*/ 188 h 266"/>
                  <a:gd name="T12" fmla="*/ 71 w 218"/>
                  <a:gd name="T13" fmla="*/ 167 h 266"/>
                  <a:gd name="T14" fmla="*/ 71 w 218"/>
                  <a:gd name="T15" fmla="*/ 167 h 266"/>
                  <a:gd name="T16" fmla="*/ 101 w 218"/>
                  <a:gd name="T17" fmla="*/ 123 h 266"/>
                  <a:gd name="T18" fmla="*/ 101 w 218"/>
                  <a:gd name="T19" fmla="*/ 123 h 266"/>
                  <a:gd name="T20" fmla="*/ 196 w 218"/>
                  <a:gd name="T21" fmla="*/ 60 h 266"/>
                  <a:gd name="T22" fmla="*/ 196 w 218"/>
                  <a:gd name="T23" fmla="*/ 60 h 266"/>
                  <a:gd name="T24" fmla="*/ 218 w 218"/>
                  <a:gd name="T25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8" h="266">
                    <a:moveTo>
                      <a:pt x="0" y="266"/>
                    </a:moveTo>
                    <a:lnTo>
                      <a:pt x="0" y="266"/>
                    </a:lnTo>
                    <a:lnTo>
                      <a:pt x="54" y="217"/>
                    </a:lnTo>
                    <a:lnTo>
                      <a:pt x="54" y="217"/>
                    </a:lnTo>
                    <a:lnTo>
                      <a:pt x="47" y="188"/>
                    </a:lnTo>
                    <a:lnTo>
                      <a:pt x="47" y="188"/>
                    </a:lnTo>
                    <a:lnTo>
                      <a:pt x="71" y="167"/>
                    </a:lnTo>
                    <a:lnTo>
                      <a:pt x="71" y="167"/>
                    </a:lnTo>
                    <a:lnTo>
                      <a:pt x="101" y="123"/>
                    </a:lnTo>
                    <a:lnTo>
                      <a:pt x="101" y="123"/>
                    </a:lnTo>
                    <a:lnTo>
                      <a:pt x="196" y="60"/>
                    </a:lnTo>
                    <a:lnTo>
                      <a:pt x="196" y="60"/>
                    </a:lnTo>
                    <a:lnTo>
                      <a:pt x="218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0" name="Freeform 107">
                <a:extLst>
                  <a:ext uri="{FF2B5EF4-FFF2-40B4-BE49-F238E27FC236}">
                    <a16:creationId xmlns:a16="http://schemas.microsoft.com/office/drawing/2014/main" id="{8EA558AC-9228-4495-B582-0289491E1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3052"/>
                <a:ext cx="22" cy="47"/>
              </a:xfrm>
              <a:custGeom>
                <a:avLst/>
                <a:gdLst>
                  <a:gd name="T0" fmla="*/ 0 w 22"/>
                  <a:gd name="T1" fmla="*/ 0 h 47"/>
                  <a:gd name="T2" fmla="*/ 0 w 22"/>
                  <a:gd name="T3" fmla="*/ 0 h 47"/>
                  <a:gd name="T4" fmla="*/ 22 w 22"/>
                  <a:gd name="T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47">
                    <a:moveTo>
                      <a:pt x="0" y="0"/>
                    </a:moveTo>
                    <a:lnTo>
                      <a:pt x="0" y="0"/>
                    </a:lnTo>
                    <a:lnTo>
                      <a:pt x="22" y="47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1" name="Freeform 108">
                <a:extLst>
                  <a:ext uri="{FF2B5EF4-FFF2-40B4-BE49-F238E27FC236}">
                    <a16:creationId xmlns:a16="http://schemas.microsoft.com/office/drawing/2014/main" id="{8DC18E13-DBD8-462A-B642-F7D136819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3181"/>
                <a:ext cx="226" cy="824"/>
              </a:xfrm>
              <a:custGeom>
                <a:avLst/>
                <a:gdLst>
                  <a:gd name="T0" fmla="*/ 83 w 226"/>
                  <a:gd name="T1" fmla="*/ 824 h 824"/>
                  <a:gd name="T2" fmla="*/ 96 w 226"/>
                  <a:gd name="T3" fmla="*/ 797 h 824"/>
                  <a:gd name="T4" fmla="*/ 96 w 226"/>
                  <a:gd name="T5" fmla="*/ 797 h 824"/>
                  <a:gd name="T6" fmla="*/ 109 w 226"/>
                  <a:gd name="T7" fmla="*/ 790 h 824"/>
                  <a:gd name="T8" fmla="*/ 129 w 226"/>
                  <a:gd name="T9" fmla="*/ 780 h 824"/>
                  <a:gd name="T10" fmla="*/ 129 w 226"/>
                  <a:gd name="T11" fmla="*/ 780 h 824"/>
                  <a:gd name="T12" fmla="*/ 103 w 226"/>
                  <a:gd name="T13" fmla="*/ 650 h 824"/>
                  <a:gd name="T14" fmla="*/ 103 w 226"/>
                  <a:gd name="T15" fmla="*/ 650 h 824"/>
                  <a:gd name="T16" fmla="*/ 90 w 226"/>
                  <a:gd name="T17" fmla="*/ 634 h 824"/>
                  <a:gd name="T18" fmla="*/ 90 w 226"/>
                  <a:gd name="T19" fmla="*/ 634 h 824"/>
                  <a:gd name="T20" fmla="*/ 28 w 226"/>
                  <a:gd name="T21" fmla="*/ 655 h 824"/>
                  <a:gd name="T22" fmla="*/ 28 w 226"/>
                  <a:gd name="T23" fmla="*/ 655 h 824"/>
                  <a:gd name="T24" fmla="*/ 0 w 226"/>
                  <a:gd name="T25" fmla="*/ 625 h 824"/>
                  <a:gd name="T26" fmla="*/ 0 w 226"/>
                  <a:gd name="T27" fmla="*/ 625 h 824"/>
                  <a:gd name="T28" fmla="*/ 31 w 226"/>
                  <a:gd name="T29" fmla="*/ 579 h 824"/>
                  <a:gd name="T30" fmla="*/ 31 w 226"/>
                  <a:gd name="T31" fmla="*/ 579 h 824"/>
                  <a:gd name="T32" fmla="*/ 16 w 226"/>
                  <a:gd name="T33" fmla="*/ 488 h 824"/>
                  <a:gd name="T34" fmla="*/ 16 w 226"/>
                  <a:gd name="T35" fmla="*/ 488 h 824"/>
                  <a:gd name="T36" fmla="*/ 24 w 226"/>
                  <a:gd name="T37" fmla="*/ 461 h 824"/>
                  <a:gd name="T38" fmla="*/ 24 w 226"/>
                  <a:gd name="T39" fmla="*/ 461 h 824"/>
                  <a:gd name="T40" fmla="*/ 90 w 226"/>
                  <a:gd name="T41" fmla="*/ 440 h 824"/>
                  <a:gd name="T42" fmla="*/ 90 w 226"/>
                  <a:gd name="T43" fmla="*/ 440 h 824"/>
                  <a:gd name="T44" fmla="*/ 117 w 226"/>
                  <a:gd name="T45" fmla="*/ 407 h 824"/>
                  <a:gd name="T46" fmla="*/ 117 w 226"/>
                  <a:gd name="T47" fmla="*/ 407 h 824"/>
                  <a:gd name="T48" fmla="*/ 161 w 226"/>
                  <a:gd name="T49" fmla="*/ 373 h 824"/>
                  <a:gd name="T50" fmla="*/ 161 w 226"/>
                  <a:gd name="T51" fmla="*/ 373 h 824"/>
                  <a:gd name="T52" fmla="*/ 179 w 226"/>
                  <a:gd name="T53" fmla="*/ 261 h 824"/>
                  <a:gd name="T54" fmla="*/ 179 w 226"/>
                  <a:gd name="T55" fmla="*/ 261 h 824"/>
                  <a:gd name="T56" fmla="*/ 156 w 226"/>
                  <a:gd name="T57" fmla="*/ 230 h 824"/>
                  <a:gd name="T58" fmla="*/ 156 w 226"/>
                  <a:gd name="T59" fmla="*/ 230 h 824"/>
                  <a:gd name="T60" fmla="*/ 152 w 226"/>
                  <a:gd name="T61" fmla="*/ 188 h 824"/>
                  <a:gd name="T62" fmla="*/ 152 w 226"/>
                  <a:gd name="T63" fmla="*/ 188 h 824"/>
                  <a:gd name="T64" fmla="*/ 169 w 226"/>
                  <a:gd name="T65" fmla="*/ 144 h 824"/>
                  <a:gd name="T66" fmla="*/ 169 w 226"/>
                  <a:gd name="T67" fmla="*/ 144 h 824"/>
                  <a:gd name="T68" fmla="*/ 148 w 226"/>
                  <a:gd name="T69" fmla="*/ 86 h 824"/>
                  <a:gd name="T70" fmla="*/ 148 w 226"/>
                  <a:gd name="T71" fmla="*/ 86 h 824"/>
                  <a:gd name="T72" fmla="*/ 171 w 226"/>
                  <a:gd name="T73" fmla="*/ 8 h 824"/>
                  <a:gd name="T74" fmla="*/ 171 w 226"/>
                  <a:gd name="T75" fmla="*/ 8 h 824"/>
                  <a:gd name="T76" fmla="*/ 226 w 226"/>
                  <a:gd name="T77" fmla="*/ 0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26" h="824">
                    <a:moveTo>
                      <a:pt x="83" y="824"/>
                    </a:moveTo>
                    <a:lnTo>
                      <a:pt x="96" y="797"/>
                    </a:lnTo>
                    <a:lnTo>
                      <a:pt x="96" y="797"/>
                    </a:lnTo>
                    <a:lnTo>
                      <a:pt x="109" y="790"/>
                    </a:lnTo>
                    <a:lnTo>
                      <a:pt x="129" y="780"/>
                    </a:lnTo>
                    <a:lnTo>
                      <a:pt x="129" y="780"/>
                    </a:lnTo>
                    <a:lnTo>
                      <a:pt x="103" y="650"/>
                    </a:lnTo>
                    <a:lnTo>
                      <a:pt x="103" y="650"/>
                    </a:lnTo>
                    <a:lnTo>
                      <a:pt x="90" y="634"/>
                    </a:lnTo>
                    <a:lnTo>
                      <a:pt x="90" y="634"/>
                    </a:lnTo>
                    <a:lnTo>
                      <a:pt x="28" y="655"/>
                    </a:lnTo>
                    <a:lnTo>
                      <a:pt x="28" y="655"/>
                    </a:lnTo>
                    <a:lnTo>
                      <a:pt x="0" y="625"/>
                    </a:lnTo>
                    <a:lnTo>
                      <a:pt x="0" y="625"/>
                    </a:lnTo>
                    <a:lnTo>
                      <a:pt x="31" y="579"/>
                    </a:lnTo>
                    <a:lnTo>
                      <a:pt x="31" y="579"/>
                    </a:lnTo>
                    <a:lnTo>
                      <a:pt x="16" y="488"/>
                    </a:lnTo>
                    <a:lnTo>
                      <a:pt x="16" y="488"/>
                    </a:lnTo>
                    <a:lnTo>
                      <a:pt x="24" y="461"/>
                    </a:lnTo>
                    <a:lnTo>
                      <a:pt x="24" y="461"/>
                    </a:lnTo>
                    <a:lnTo>
                      <a:pt x="90" y="440"/>
                    </a:lnTo>
                    <a:lnTo>
                      <a:pt x="90" y="440"/>
                    </a:lnTo>
                    <a:lnTo>
                      <a:pt x="117" y="407"/>
                    </a:lnTo>
                    <a:lnTo>
                      <a:pt x="117" y="407"/>
                    </a:lnTo>
                    <a:lnTo>
                      <a:pt x="161" y="373"/>
                    </a:lnTo>
                    <a:lnTo>
                      <a:pt x="161" y="373"/>
                    </a:lnTo>
                    <a:lnTo>
                      <a:pt x="179" y="261"/>
                    </a:lnTo>
                    <a:lnTo>
                      <a:pt x="179" y="261"/>
                    </a:lnTo>
                    <a:lnTo>
                      <a:pt x="156" y="230"/>
                    </a:lnTo>
                    <a:lnTo>
                      <a:pt x="156" y="230"/>
                    </a:lnTo>
                    <a:lnTo>
                      <a:pt x="152" y="188"/>
                    </a:lnTo>
                    <a:lnTo>
                      <a:pt x="152" y="188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48" y="86"/>
                    </a:lnTo>
                    <a:lnTo>
                      <a:pt x="148" y="86"/>
                    </a:lnTo>
                    <a:lnTo>
                      <a:pt x="171" y="8"/>
                    </a:lnTo>
                    <a:lnTo>
                      <a:pt x="171" y="8"/>
                    </a:lnTo>
                    <a:lnTo>
                      <a:pt x="226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2" name="Freeform 109">
                <a:extLst>
                  <a:ext uri="{FF2B5EF4-FFF2-40B4-BE49-F238E27FC236}">
                    <a16:creationId xmlns:a16="http://schemas.microsoft.com/office/drawing/2014/main" id="{86058810-9606-43BE-B858-D729814F1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2" y="1309"/>
                <a:ext cx="417" cy="568"/>
              </a:xfrm>
              <a:custGeom>
                <a:avLst/>
                <a:gdLst>
                  <a:gd name="T0" fmla="*/ 21 w 417"/>
                  <a:gd name="T1" fmla="*/ 568 h 568"/>
                  <a:gd name="T2" fmla="*/ 28 w 417"/>
                  <a:gd name="T3" fmla="*/ 526 h 568"/>
                  <a:gd name="T4" fmla="*/ 28 w 417"/>
                  <a:gd name="T5" fmla="*/ 526 h 568"/>
                  <a:gd name="T6" fmla="*/ 0 w 417"/>
                  <a:gd name="T7" fmla="*/ 487 h 568"/>
                  <a:gd name="T8" fmla="*/ 0 w 417"/>
                  <a:gd name="T9" fmla="*/ 487 h 568"/>
                  <a:gd name="T10" fmla="*/ 3 w 417"/>
                  <a:gd name="T11" fmla="*/ 444 h 568"/>
                  <a:gd name="T12" fmla="*/ 3 w 417"/>
                  <a:gd name="T13" fmla="*/ 444 h 568"/>
                  <a:gd name="T14" fmla="*/ 87 w 417"/>
                  <a:gd name="T15" fmla="*/ 358 h 568"/>
                  <a:gd name="T16" fmla="*/ 87 w 417"/>
                  <a:gd name="T17" fmla="*/ 358 h 568"/>
                  <a:gd name="T18" fmla="*/ 175 w 417"/>
                  <a:gd name="T19" fmla="*/ 353 h 568"/>
                  <a:gd name="T20" fmla="*/ 175 w 417"/>
                  <a:gd name="T21" fmla="*/ 353 h 568"/>
                  <a:gd name="T22" fmla="*/ 417 w 417"/>
                  <a:gd name="T23" fmla="*/ 132 h 568"/>
                  <a:gd name="T24" fmla="*/ 417 w 417"/>
                  <a:gd name="T25" fmla="*/ 132 h 568"/>
                  <a:gd name="T26" fmla="*/ 406 w 417"/>
                  <a:gd name="T27" fmla="*/ 23 h 568"/>
                  <a:gd name="T28" fmla="*/ 406 w 417"/>
                  <a:gd name="T29" fmla="*/ 23 h 568"/>
                  <a:gd name="T30" fmla="*/ 397 w 417"/>
                  <a:gd name="T31" fmla="*/ 16 h 568"/>
                  <a:gd name="T32" fmla="*/ 386 w 417"/>
                  <a:gd name="T33" fmla="*/ 9 h 568"/>
                  <a:gd name="T34" fmla="*/ 373 w 417"/>
                  <a:gd name="T35" fmla="*/ 0 h 568"/>
                  <a:gd name="T36" fmla="*/ 340 w 417"/>
                  <a:gd name="T3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7" h="568">
                    <a:moveTo>
                      <a:pt x="21" y="568"/>
                    </a:moveTo>
                    <a:lnTo>
                      <a:pt x="28" y="526"/>
                    </a:lnTo>
                    <a:lnTo>
                      <a:pt x="28" y="526"/>
                    </a:lnTo>
                    <a:lnTo>
                      <a:pt x="0" y="487"/>
                    </a:lnTo>
                    <a:lnTo>
                      <a:pt x="0" y="487"/>
                    </a:lnTo>
                    <a:lnTo>
                      <a:pt x="3" y="444"/>
                    </a:lnTo>
                    <a:lnTo>
                      <a:pt x="3" y="444"/>
                    </a:lnTo>
                    <a:lnTo>
                      <a:pt x="87" y="358"/>
                    </a:lnTo>
                    <a:lnTo>
                      <a:pt x="87" y="358"/>
                    </a:lnTo>
                    <a:lnTo>
                      <a:pt x="175" y="353"/>
                    </a:lnTo>
                    <a:lnTo>
                      <a:pt x="175" y="353"/>
                    </a:lnTo>
                    <a:lnTo>
                      <a:pt x="417" y="132"/>
                    </a:lnTo>
                    <a:lnTo>
                      <a:pt x="417" y="132"/>
                    </a:lnTo>
                    <a:lnTo>
                      <a:pt x="406" y="23"/>
                    </a:lnTo>
                    <a:lnTo>
                      <a:pt x="406" y="23"/>
                    </a:lnTo>
                    <a:lnTo>
                      <a:pt x="397" y="16"/>
                    </a:lnTo>
                    <a:lnTo>
                      <a:pt x="386" y="9"/>
                    </a:lnTo>
                    <a:lnTo>
                      <a:pt x="373" y="0"/>
                    </a:lnTo>
                    <a:lnTo>
                      <a:pt x="34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3" name="Freeform 110">
                <a:extLst>
                  <a:ext uri="{FF2B5EF4-FFF2-40B4-BE49-F238E27FC236}">
                    <a16:creationId xmlns:a16="http://schemas.microsoft.com/office/drawing/2014/main" id="{48017B54-EE81-4452-9073-BBC3CFF1A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7" y="1313"/>
                <a:ext cx="72" cy="101"/>
              </a:xfrm>
              <a:custGeom>
                <a:avLst/>
                <a:gdLst>
                  <a:gd name="T0" fmla="*/ 62 w 72"/>
                  <a:gd name="T1" fmla="*/ 101 h 101"/>
                  <a:gd name="T2" fmla="*/ 72 w 72"/>
                  <a:gd name="T3" fmla="*/ 87 h 101"/>
                  <a:gd name="T4" fmla="*/ 68 w 72"/>
                  <a:gd name="T5" fmla="*/ 36 h 101"/>
                  <a:gd name="T6" fmla="*/ 68 w 72"/>
                  <a:gd name="T7" fmla="*/ 36 h 101"/>
                  <a:gd name="T8" fmla="*/ 58 w 72"/>
                  <a:gd name="T9" fmla="*/ 28 h 101"/>
                  <a:gd name="T10" fmla="*/ 42 w 72"/>
                  <a:gd name="T11" fmla="*/ 15 h 101"/>
                  <a:gd name="T12" fmla="*/ 42 w 72"/>
                  <a:gd name="T13" fmla="*/ 15 h 101"/>
                  <a:gd name="T14" fmla="*/ 13 w 72"/>
                  <a:gd name="T15" fmla="*/ 17 h 101"/>
                  <a:gd name="T16" fmla="*/ 13 w 72"/>
                  <a:gd name="T17" fmla="*/ 17 h 101"/>
                  <a:gd name="T18" fmla="*/ 11 w 72"/>
                  <a:gd name="T19" fmla="*/ 14 h 101"/>
                  <a:gd name="T20" fmla="*/ 7 w 72"/>
                  <a:gd name="T21" fmla="*/ 9 h 101"/>
                  <a:gd name="T22" fmla="*/ 3 w 72"/>
                  <a:gd name="T23" fmla="*/ 3 h 101"/>
                  <a:gd name="T24" fmla="*/ 0 w 72"/>
                  <a:gd name="T25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101">
                    <a:moveTo>
                      <a:pt x="62" y="101"/>
                    </a:moveTo>
                    <a:lnTo>
                      <a:pt x="72" y="87"/>
                    </a:lnTo>
                    <a:lnTo>
                      <a:pt x="68" y="36"/>
                    </a:lnTo>
                    <a:lnTo>
                      <a:pt x="68" y="36"/>
                    </a:lnTo>
                    <a:lnTo>
                      <a:pt x="58" y="28"/>
                    </a:lnTo>
                    <a:lnTo>
                      <a:pt x="42" y="15"/>
                    </a:lnTo>
                    <a:lnTo>
                      <a:pt x="42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1" y="14"/>
                    </a:lnTo>
                    <a:lnTo>
                      <a:pt x="7" y="9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4" name="Freeform 111">
                <a:extLst>
                  <a:ext uri="{FF2B5EF4-FFF2-40B4-BE49-F238E27FC236}">
                    <a16:creationId xmlns:a16="http://schemas.microsoft.com/office/drawing/2014/main" id="{CB7776BA-D330-4191-9B5D-326326033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313"/>
                <a:ext cx="72" cy="104"/>
              </a:xfrm>
              <a:custGeom>
                <a:avLst/>
                <a:gdLst>
                  <a:gd name="T0" fmla="*/ 62 w 72"/>
                  <a:gd name="T1" fmla="*/ 104 h 104"/>
                  <a:gd name="T2" fmla="*/ 72 w 72"/>
                  <a:gd name="T3" fmla="*/ 89 h 104"/>
                  <a:gd name="T4" fmla="*/ 72 w 72"/>
                  <a:gd name="T5" fmla="*/ 89 h 104"/>
                  <a:gd name="T6" fmla="*/ 66 w 72"/>
                  <a:gd name="T7" fmla="*/ 27 h 104"/>
                  <a:gd name="T8" fmla="*/ 66 w 72"/>
                  <a:gd name="T9" fmla="*/ 27 h 104"/>
                  <a:gd name="T10" fmla="*/ 51 w 72"/>
                  <a:gd name="T11" fmla="*/ 16 h 104"/>
                  <a:gd name="T12" fmla="*/ 36 w 72"/>
                  <a:gd name="T13" fmla="*/ 5 h 104"/>
                  <a:gd name="T14" fmla="*/ 36 w 72"/>
                  <a:gd name="T15" fmla="*/ 5 h 104"/>
                  <a:gd name="T16" fmla="*/ 7 w 72"/>
                  <a:gd name="T17" fmla="*/ 7 h 104"/>
                  <a:gd name="T18" fmla="*/ 7 w 72"/>
                  <a:gd name="T19" fmla="*/ 7 h 104"/>
                  <a:gd name="T20" fmla="*/ 6 w 72"/>
                  <a:gd name="T21" fmla="*/ 6 h 104"/>
                  <a:gd name="T22" fmla="*/ 4 w 72"/>
                  <a:gd name="T23" fmla="*/ 4 h 104"/>
                  <a:gd name="T24" fmla="*/ 2 w 72"/>
                  <a:gd name="T25" fmla="*/ 1 h 104"/>
                  <a:gd name="T26" fmla="*/ 0 w 72"/>
                  <a:gd name="T2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04">
                    <a:moveTo>
                      <a:pt x="62" y="104"/>
                    </a:moveTo>
                    <a:lnTo>
                      <a:pt x="72" y="89"/>
                    </a:lnTo>
                    <a:lnTo>
                      <a:pt x="72" y="89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51" y="16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4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5" name="Freeform 112">
                <a:extLst>
                  <a:ext uri="{FF2B5EF4-FFF2-40B4-BE49-F238E27FC236}">
                    <a16:creationId xmlns:a16="http://schemas.microsoft.com/office/drawing/2014/main" id="{18B2C37B-C145-4963-902E-5CAA7B6E9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1" y="1274"/>
                <a:ext cx="68" cy="141"/>
              </a:xfrm>
              <a:custGeom>
                <a:avLst/>
                <a:gdLst>
                  <a:gd name="T0" fmla="*/ 0 w 68"/>
                  <a:gd name="T1" fmla="*/ 141 h 141"/>
                  <a:gd name="T2" fmla="*/ 4 w 68"/>
                  <a:gd name="T3" fmla="*/ 89 h 141"/>
                  <a:gd name="T4" fmla="*/ 4 w 68"/>
                  <a:gd name="T5" fmla="*/ 89 h 141"/>
                  <a:gd name="T6" fmla="*/ 68 w 68"/>
                  <a:gd name="T7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41">
                    <a:moveTo>
                      <a:pt x="0" y="141"/>
                    </a:moveTo>
                    <a:lnTo>
                      <a:pt x="4" y="89"/>
                    </a:lnTo>
                    <a:lnTo>
                      <a:pt x="4" y="89"/>
                    </a:lnTo>
                    <a:lnTo>
                      <a:pt x="68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6" name="Freeform 113">
                <a:extLst>
                  <a:ext uri="{FF2B5EF4-FFF2-40B4-BE49-F238E27FC236}">
                    <a16:creationId xmlns:a16="http://schemas.microsoft.com/office/drawing/2014/main" id="{42E8ABB8-2CDC-4F82-A150-E4EC3236D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912"/>
                <a:ext cx="331" cy="366"/>
              </a:xfrm>
              <a:custGeom>
                <a:avLst/>
                <a:gdLst>
                  <a:gd name="T0" fmla="*/ 313 w 331"/>
                  <a:gd name="T1" fmla="*/ 366 h 366"/>
                  <a:gd name="T2" fmla="*/ 327 w 331"/>
                  <a:gd name="T3" fmla="*/ 352 h 366"/>
                  <a:gd name="T4" fmla="*/ 327 w 331"/>
                  <a:gd name="T5" fmla="*/ 352 h 366"/>
                  <a:gd name="T6" fmla="*/ 331 w 331"/>
                  <a:gd name="T7" fmla="*/ 325 h 366"/>
                  <a:gd name="T8" fmla="*/ 331 w 331"/>
                  <a:gd name="T9" fmla="*/ 325 h 366"/>
                  <a:gd name="T10" fmla="*/ 330 w 331"/>
                  <a:gd name="T11" fmla="*/ 309 h 366"/>
                  <a:gd name="T12" fmla="*/ 330 w 331"/>
                  <a:gd name="T13" fmla="*/ 309 h 366"/>
                  <a:gd name="T14" fmla="*/ 259 w 331"/>
                  <a:gd name="T15" fmla="*/ 277 h 366"/>
                  <a:gd name="T16" fmla="*/ 259 w 331"/>
                  <a:gd name="T17" fmla="*/ 277 h 366"/>
                  <a:gd name="T18" fmla="*/ 223 w 331"/>
                  <a:gd name="T19" fmla="*/ 239 h 366"/>
                  <a:gd name="T20" fmla="*/ 223 w 331"/>
                  <a:gd name="T21" fmla="*/ 239 h 366"/>
                  <a:gd name="T22" fmla="*/ 177 w 331"/>
                  <a:gd name="T23" fmla="*/ 98 h 366"/>
                  <a:gd name="T24" fmla="*/ 177 w 331"/>
                  <a:gd name="T25" fmla="*/ 98 h 366"/>
                  <a:gd name="T26" fmla="*/ 92 w 331"/>
                  <a:gd name="T27" fmla="*/ 20 h 366"/>
                  <a:gd name="T28" fmla="*/ 92 w 331"/>
                  <a:gd name="T29" fmla="*/ 20 h 366"/>
                  <a:gd name="T30" fmla="*/ 60 w 331"/>
                  <a:gd name="T31" fmla="*/ 9 h 366"/>
                  <a:gd name="T32" fmla="*/ 60 w 331"/>
                  <a:gd name="T33" fmla="*/ 9 h 366"/>
                  <a:gd name="T34" fmla="*/ 0 w 331"/>
                  <a:gd name="T35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1" h="366">
                    <a:moveTo>
                      <a:pt x="313" y="366"/>
                    </a:moveTo>
                    <a:lnTo>
                      <a:pt x="327" y="352"/>
                    </a:lnTo>
                    <a:lnTo>
                      <a:pt x="327" y="352"/>
                    </a:lnTo>
                    <a:lnTo>
                      <a:pt x="331" y="325"/>
                    </a:lnTo>
                    <a:lnTo>
                      <a:pt x="331" y="325"/>
                    </a:lnTo>
                    <a:lnTo>
                      <a:pt x="330" y="309"/>
                    </a:lnTo>
                    <a:lnTo>
                      <a:pt x="330" y="309"/>
                    </a:lnTo>
                    <a:lnTo>
                      <a:pt x="259" y="277"/>
                    </a:lnTo>
                    <a:lnTo>
                      <a:pt x="259" y="277"/>
                    </a:lnTo>
                    <a:lnTo>
                      <a:pt x="223" y="239"/>
                    </a:lnTo>
                    <a:lnTo>
                      <a:pt x="223" y="239"/>
                    </a:lnTo>
                    <a:lnTo>
                      <a:pt x="177" y="98"/>
                    </a:lnTo>
                    <a:lnTo>
                      <a:pt x="177" y="98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7" name="Freeform 114">
                <a:extLst>
                  <a:ext uri="{FF2B5EF4-FFF2-40B4-BE49-F238E27FC236}">
                    <a16:creationId xmlns:a16="http://schemas.microsoft.com/office/drawing/2014/main" id="{68699E71-9077-40D4-856C-BFAF3C559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907"/>
                <a:ext cx="278" cy="417"/>
              </a:xfrm>
              <a:custGeom>
                <a:avLst/>
                <a:gdLst>
                  <a:gd name="T0" fmla="*/ 278 w 278"/>
                  <a:gd name="T1" fmla="*/ 402 h 417"/>
                  <a:gd name="T2" fmla="*/ 269 w 278"/>
                  <a:gd name="T3" fmla="*/ 410 h 417"/>
                  <a:gd name="T4" fmla="*/ 269 w 278"/>
                  <a:gd name="T5" fmla="*/ 410 h 417"/>
                  <a:gd name="T6" fmla="*/ 257 w 278"/>
                  <a:gd name="T7" fmla="*/ 417 h 417"/>
                  <a:gd name="T8" fmla="*/ 257 w 278"/>
                  <a:gd name="T9" fmla="*/ 417 h 417"/>
                  <a:gd name="T10" fmla="*/ 240 w 278"/>
                  <a:gd name="T11" fmla="*/ 414 h 417"/>
                  <a:gd name="T12" fmla="*/ 240 w 278"/>
                  <a:gd name="T13" fmla="*/ 414 h 417"/>
                  <a:gd name="T14" fmla="*/ 221 w 278"/>
                  <a:gd name="T15" fmla="*/ 386 h 417"/>
                  <a:gd name="T16" fmla="*/ 221 w 278"/>
                  <a:gd name="T17" fmla="*/ 386 h 417"/>
                  <a:gd name="T18" fmla="*/ 226 w 278"/>
                  <a:gd name="T19" fmla="*/ 286 h 417"/>
                  <a:gd name="T20" fmla="*/ 226 w 278"/>
                  <a:gd name="T21" fmla="*/ 286 h 417"/>
                  <a:gd name="T22" fmla="*/ 168 w 278"/>
                  <a:gd name="T23" fmla="*/ 105 h 417"/>
                  <a:gd name="T24" fmla="*/ 168 w 278"/>
                  <a:gd name="T25" fmla="*/ 105 h 417"/>
                  <a:gd name="T26" fmla="*/ 162 w 278"/>
                  <a:gd name="T27" fmla="*/ 75 h 417"/>
                  <a:gd name="T28" fmla="*/ 162 w 278"/>
                  <a:gd name="T29" fmla="*/ 75 h 417"/>
                  <a:gd name="T30" fmla="*/ 101 w 278"/>
                  <a:gd name="T31" fmla="*/ 17 h 417"/>
                  <a:gd name="T32" fmla="*/ 101 w 278"/>
                  <a:gd name="T33" fmla="*/ 17 h 417"/>
                  <a:gd name="T34" fmla="*/ 64 w 278"/>
                  <a:gd name="T35" fmla="*/ 5 h 417"/>
                  <a:gd name="T36" fmla="*/ 64 w 278"/>
                  <a:gd name="T37" fmla="*/ 5 h 417"/>
                  <a:gd name="T38" fmla="*/ 0 w 278"/>
                  <a:gd name="T39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78" h="417">
                    <a:moveTo>
                      <a:pt x="278" y="402"/>
                    </a:moveTo>
                    <a:lnTo>
                      <a:pt x="269" y="410"/>
                    </a:lnTo>
                    <a:lnTo>
                      <a:pt x="269" y="410"/>
                    </a:lnTo>
                    <a:lnTo>
                      <a:pt x="257" y="417"/>
                    </a:lnTo>
                    <a:lnTo>
                      <a:pt x="257" y="417"/>
                    </a:lnTo>
                    <a:lnTo>
                      <a:pt x="240" y="414"/>
                    </a:lnTo>
                    <a:lnTo>
                      <a:pt x="240" y="414"/>
                    </a:lnTo>
                    <a:lnTo>
                      <a:pt x="221" y="386"/>
                    </a:lnTo>
                    <a:lnTo>
                      <a:pt x="221" y="386"/>
                    </a:lnTo>
                    <a:lnTo>
                      <a:pt x="226" y="286"/>
                    </a:lnTo>
                    <a:lnTo>
                      <a:pt x="226" y="286"/>
                    </a:lnTo>
                    <a:lnTo>
                      <a:pt x="168" y="105"/>
                    </a:lnTo>
                    <a:lnTo>
                      <a:pt x="168" y="105"/>
                    </a:lnTo>
                    <a:lnTo>
                      <a:pt x="162" y="75"/>
                    </a:lnTo>
                    <a:lnTo>
                      <a:pt x="162" y="75"/>
                    </a:lnTo>
                    <a:lnTo>
                      <a:pt x="101" y="17"/>
                    </a:lnTo>
                    <a:lnTo>
                      <a:pt x="101" y="17"/>
                    </a:lnTo>
                    <a:lnTo>
                      <a:pt x="64" y="5"/>
                    </a:lnTo>
                    <a:lnTo>
                      <a:pt x="64" y="5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8" name="Freeform 115">
                <a:extLst>
                  <a:ext uri="{FF2B5EF4-FFF2-40B4-BE49-F238E27FC236}">
                    <a16:creationId xmlns:a16="http://schemas.microsoft.com/office/drawing/2014/main" id="{F216B137-470D-4CE5-B153-3C3DD7A9A8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1291"/>
                <a:ext cx="614" cy="714"/>
              </a:xfrm>
              <a:custGeom>
                <a:avLst/>
                <a:gdLst>
                  <a:gd name="T0" fmla="*/ 0 w 614"/>
                  <a:gd name="T1" fmla="*/ 0 h 714"/>
                  <a:gd name="T2" fmla="*/ 40 w 614"/>
                  <a:gd name="T3" fmla="*/ 1 h 714"/>
                  <a:gd name="T4" fmla="*/ 40 w 614"/>
                  <a:gd name="T5" fmla="*/ 1 h 714"/>
                  <a:gd name="T6" fmla="*/ 84 w 614"/>
                  <a:gd name="T7" fmla="*/ 33 h 714"/>
                  <a:gd name="T8" fmla="*/ 84 w 614"/>
                  <a:gd name="T9" fmla="*/ 33 h 714"/>
                  <a:gd name="T10" fmla="*/ 93 w 614"/>
                  <a:gd name="T11" fmla="*/ 109 h 714"/>
                  <a:gd name="T12" fmla="*/ 93 w 614"/>
                  <a:gd name="T13" fmla="*/ 109 h 714"/>
                  <a:gd name="T14" fmla="*/ 120 w 614"/>
                  <a:gd name="T15" fmla="*/ 139 h 714"/>
                  <a:gd name="T16" fmla="*/ 120 w 614"/>
                  <a:gd name="T17" fmla="*/ 139 h 714"/>
                  <a:gd name="T18" fmla="*/ 160 w 614"/>
                  <a:gd name="T19" fmla="*/ 131 h 714"/>
                  <a:gd name="T20" fmla="*/ 160 w 614"/>
                  <a:gd name="T21" fmla="*/ 131 h 714"/>
                  <a:gd name="T22" fmla="*/ 291 w 614"/>
                  <a:gd name="T23" fmla="*/ 171 h 714"/>
                  <a:gd name="T24" fmla="*/ 291 w 614"/>
                  <a:gd name="T25" fmla="*/ 171 h 714"/>
                  <a:gd name="T26" fmla="*/ 358 w 614"/>
                  <a:gd name="T27" fmla="*/ 240 h 714"/>
                  <a:gd name="T28" fmla="*/ 358 w 614"/>
                  <a:gd name="T29" fmla="*/ 240 h 714"/>
                  <a:gd name="T30" fmla="*/ 406 w 614"/>
                  <a:gd name="T31" fmla="*/ 252 h 714"/>
                  <a:gd name="T32" fmla="*/ 406 w 614"/>
                  <a:gd name="T33" fmla="*/ 252 h 714"/>
                  <a:gd name="T34" fmla="*/ 489 w 614"/>
                  <a:gd name="T35" fmla="*/ 392 h 714"/>
                  <a:gd name="T36" fmla="*/ 489 w 614"/>
                  <a:gd name="T37" fmla="*/ 392 h 714"/>
                  <a:gd name="T38" fmla="*/ 575 w 614"/>
                  <a:gd name="T39" fmla="*/ 714 h 714"/>
                  <a:gd name="T40" fmla="*/ 575 w 614"/>
                  <a:gd name="T41" fmla="*/ 714 h 714"/>
                  <a:gd name="T42" fmla="*/ 614 w 614"/>
                  <a:gd name="T43" fmla="*/ 711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14" h="714">
                    <a:moveTo>
                      <a:pt x="0" y="0"/>
                    </a:moveTo>
                    <a:lnTo>
                      <a:pt x="40" y="1"/>
                    </a:lnTo>
                    <a:lnTo>
                      <a:pt x="40" y="1"/>
                    </a:lnTo>
                    <a:lnTo>
                      <a:pt x="84" y="33"/>
                    </a:lnTo>
                    <a:lnTo>
                      <a:pt x="84" y="33"/>
                    </a:lnTo>
                    <a:lnTo>
                      <a:pt x="93" y="109"/>
                    </a:lnTo>
                    <a:lnTo>
                      <a:pt x="93" y="109"/>
                    </a:lnTo>
                    <a:lnTo>
                      <a:pt x="120" y="139"/>
                    </a:lnTo>
                    <a:lnTo>
                      <a:pt x="120" y="139"/>
                    </a:lnTo>
                    <a:lnTo>
                      <a:pt x="160" y="131"/>
                    </a:lnTo>
                    <a:lnTo>
                      <a:pt x="160" y="131"/>
                    </a:lnTo>
                    <a:lnTo>
                      <a:pt x="291" y="171"/>
                    </a:lnTo>
                    <a:lnTo>
                      <a:pt x="291" y="171"/>
                    </a:lnTo>
                    <a:lnTo>
                      <a:pt x="358" y="240"/>
                    </a:lnTo>
                    <a:lnTo>
                      <a:pt x="358" y="240"/>
                    </a:lnTo>
                    <a:lnTo>
                      <a:pt x="406" y="252"/>
                    </a:lnTo>
                    <a:lnTo>
                      <a:pt x="406" y="252"/>
                    </a:lnTo>
                    <a:lnTo>
                      <a:pt x="489" y="392"/>
                    </a:lnTo>
                    <a:lnTo>
                      <a:pt x="489" y="392"/>
                    </a:lnTo>
                    <a:lnTo>
                      <a:pt x="575" y="714"/>
                    </a:lnTo>
                    <a:lnTo>
                      <a:pt x="575" y="714"/>
                    </a:lnTo>
                    <a:lnTo>
                      <a:pt x="614" y="711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9" name="Freeform 116">
                <a:extLst>
                  <a:ext uri="{FF2B5EF4-FFF2-40B4-BE49-F238E27FC236}">
                    <a16:creationId xmlns:a16="http://schemas.microsoft.com/office/drawing/2014/main" id="{AD129AEF-A181-4BC1-85EE-375F1B24E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9" y="2012"/>
                <a:ext cx="1254" cy="1130"/>
              </a:xfrm>
              <a:custGeom>
                <a:avLst/>
                <a:gdLst>
                  <a:gd name="T0" fmla="*/ 19 w 1254"/>
                  <a:gd name="T1" fmla="*/ 0 h 1130"/>
                  <a:gd name="T2" fmla="*/ 0 w 1254"/>
                  <a:gd name="T3" fmla="*/ 5 h 1130"/>
                  <a:gd name="T4" fmla="*/ 0 w 1254"/>
                  <a:gd name="T5" fmla="*/ 5 h 1130"/>
                  <a:gd name="T6" fmla="*/ 24 w 1254"/>
                  <a:gd name="T7" fmla="*/ 85 h 1130"/>
                  <a:gd name="T8" fmla="*/ 24 w 1254"/>
                  <a:gd name="T9" fmla="*/ 85 h 1130"/>
                  <a:gd name="T10" fmla="*/ 59 w 1254"/>
                  <a:gd name="T11" fmla="*/ 152 h 1130"/>
                  <a:gd name="T12" fmla="*/ 59 w 1254"/>
                  <a:gd name="T13" fmla="*/ 152 h 1130"/>
                  <a:gd name="T14" fmla="*/ 37 w 1254"/>
                  <a:gd name="T15" fmla="*/ 233 h 1130"/>
                  <a:gd name="T16" fmla="*/ 37 w 1254"/>
                  <a:gd name="T17" fmla="*/ 233 h 1130"/>
                  <a:gd name="T18" fmla="*/ 41 w 1254"/>
                  <a:gd name="T19" fmla="*/ 338 h 1130"/>
                  <a:gd name="T20" fmla="*/ 41 w 1254"/>
                  <a:gd name="T21" fmla="*/ 338 h 1130"/>
                  <a:gd name="T22" fmla="*/ 92 w 1254"/>
                  <a:gd name="T23" fmla="*/ 457 h 1130"/>
                  <a:gd name="T24" fmla="*/ 92 w 1254"/>
                  <a:gd name="T25" fmla="*/ 457 h 1130"/>
                  <a:gd name="T26" fmla="*/ 90 w 1254"/>
                  <a:gd name="T27" fmla="*/ 531 h 1130"/>
                  <a:gd name="T28" fmla="*/ 90 w 1254"/>
                  <a:gd name="T29" fmla="*/ 531 h 1130"/>
                  <a:gd name="T30" fmla="*/ 109 w 1254"/>
                  <a:gd name="T31" fmla="*/ 614 h 1130"/>
                  <a:gd name="T32" fmla="*/ 109 w 1254"/>
                  <a:gd name="T33" fmla="*/ 614 h 1130"/>
                  <a:gd name="T34" fmla="*/ 313 w 1254"/>
                  <a:gd name="T35" fmla="*/ 686 h 1130"/>
                  <a:gd name="T36" fmla="*/ 313 w 1254"/>
                  <a:gd name="T37" fmla="*/ 686 h 1130"/>
                  <a:gd name="T38" fmla="*/ 421 w 1254"/>
                  <a:gd name="T39" fmla="*/ 675 h 1130"/>
                  <a:gd name="T40" fmla="*/ 421 w 1254"/>
                  <a:gd name="T41" fmla="*/ 675 h 1130"/>
                  <a:gd name="T42" fmla="*/ 480 w 1254"/>
                  <a:gd name="T43" fmla="*/ 684 h 1130"/>
                  <a:gd name="T44" fmla="*/ 480 w 1254"/>
                  <a:gd name="T45" fmla="*/ 684 h 1130"/>
                  <a:gd name="T46" fmla="*/ 576 w 1254"/>
                  <a:gd name="T47" fmla="*/ 671 h 1130"/>
                  <a:gd name="T48" fmla="*/ 576 w 1254"/>
                  <a:gd name="T49" fmla="*/ 671 h 1130"/>
                  <a:gd name="T50" fmla="*/ 676 w 1254"/>
                  <a:gd name="T51" fmla="*/ 733 h 1130"/>
                  <a:gd name="T52" fmla="*/ 676 w 1254"/>
                  <a:gd name="T53" fmla="*/ 733 h 1130"/>
                  <a:gd name="T54" fmla="*/ 758 w 1254"/>
                  <a:gd name="T55" fmla="*/ 733 h 1130"/>
                  <a:gd name="T56" fmla="*/ 758 w 1254"/>
                  <a:gd name="T57" fmla="*/ 733 h 1130"/>
                  <a:gd name="T58" fmla="*/ 838 w 1254"/>
                  <a:gd name="T59" fmla="*/ 774 h 1130"/>
                  <a:gd name="T60" fmla="*/ 838 w 1254"/>
                  <a:gd name="T61" fmla="*/ 774 h 1130"/>
                  <a:gd name="T62" fmla="*/ 988 w 1254"/>
                  <a:gd name="T63" fmla="*/ 894 h 1130"/>
                  <a:gd name="T64" fmla="*/ 988 w 1254"/>
                  <a:gd name="T65" fmla="*/ 894 h 1130"/>
                  <a:gd name="T66" fmla="*/ 1059 w 1254"/>
                  <a:gd name="T67" fmla="*/ 909 h 1130"/>
                  <a:gd name="T68" fmla="*/ 1059 w 1254"/>
                  <a:gd name="T69" fmla="*/ 909 h 1130"/>
                  <a:gd name="T70" fmla="*/ 1103 w 1254"/>
                  <a:gd name="T71" fmla="*/ 948 h 1130"/>
                  <a:gd name="T72" fmla="*/ 1103 w 1254"/>
                  <a:gd name="T73" fmla="*/ 948 h 1130"/>
                  <a:gd name="T74" fmla="*/ 1184 w 1254"/>
                  <a:gd name="T75" fmla="*/ 973 h 1130"/>
                  <a:gd name="T76" fmla="*/ 1184 w 1254"/>
                  <a:gd name="T77" fmla="*/ 973 h 1130"/>
                  <a:gd name="T78" fmla="*/ 1254 w 1254"/>
                  <a:gd name="T79" fmla="*/ 1031 h 1130"/>
                  <a:gd name="T80" fmla="*/ 1254 w 1254"/>
                  <a:gd name="T81" fmla="*/ 1031 h 1130"/>
                  <a:gd name="T82" fmla="*/ 1190 w 1254"/>
                  <a:gd name="T83" fmla="*/ 1081 h 1130"/>
                  <a:gd name="T84" fmla="*/ 1190 w 1254"/>
                  <a:gd name="T85" fmla="*/ 1081 h 1130"/>
                  <a:gd name="T86" fmla="*/ 1185 w 1254"/>
                  <a:gd name="T87" fmla="*/ 1110 h 1130"/>
                  <a:gd name="T88" fmla="*/ 1181 w 1254"/>
                  <a:gd name="T89" fmla="*/ 113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254" h="1130">
                    <a:moveTo>
                      <a:pt x="19" y="0"/>
                    </a:moveTo>
                    <a:lnTo>
                      <a:pt x="0" y="5"/>
                    </a:lnTo>
                    <a:lnTo>
                      <a:pt x="0" y="5"/>
                    </a:lnTo>
                    <a:lnTo>
                      <a:pt x="24" y="85"/>
                    </a:lnTo>
                    <a:lnTo>
                      <a:pt x="24" y="85"/>
                    </a:lnTo>
                    <a:lnTo>
                      <a:pt x="59" y="152"/>
                    </a:lnTo>
                    <a:lnTo>
                      <a:pt x="59" y="152"/>
                    </a:lnTo>
                    <a:lnTo>
                      <a:pt x="37" y="233"/>
                    </a:lnTo>
                    <a:lnTo>
                      <a:pt x="37" y="233"/>
                    </a:lnTo>
                    <a:lnTo>
                      <a:pt x="41" y="338"/>
                    </a:lnTo>
                    <a:lnTo>
                      <a:pt x="41" y="338"/>
                    </a:lnTo>
                    <a:lnTo>
                      <a:pt x="92" y="457"/>
                    </a:lnTo>
                    <a:lnTo>
                      <a:pt x="92" y="457"/>
                    </a:lnTo>
                    <a:lnTo>
                      <a:pt x="90" y="531"/>
                    </a:lnTo>
                    <a:lnTo>
                      <a:pt x="90" y="531"/>
                    </a:lnTo>
                    <a:lnTo>
                      <a:pt x="109" y="614"/>
                    </a:lnTo>
                    <a:lnTo>
                      <a:pt x="109" y="614"/>
                    </a:lnTo>
                    <a:lnTo>
                      <a:pt x="313" y="686"/>
                    </a:lnTo>
                    <a:lnTo>
                      <a:pt x="313" y="686"/>
                    </a:lnTo>
                    <a:lnTo>
                      <a:pt x="421" y="675"/>
                    </a:lnTo>
                    <a:lnTo>
                      <a:pt x="421" y="675"/>
                    </a:lnTo>
                    <a:lnTo>
                      <a:pt x="480" y="684"/>
                    </a:lnTo>
                    <a:lnTo>
                      <a:pt x="480" y="684"/>
                    </a:lnTo>
                    <a:lnTo>
                      <a:pt x="576" y="671"/>
                    </a:lnTo>
                    <a:lnTo>
                      <a:pt x="576" y="671"/>
                    </a:lnTo>
                    <a:lnTo>
                      <a:pt x="676" y="733"/>
                    </a:lnTo>
                    <a:lnTo>
                      <a:pt x="676" y="733"/>
                    </a:lnTo>
                    <a:lnTo>
                      <a:pt x="758" y="733"/>
                    </a:lnTo>
                    <a:lnTo>
                      <a:pt x="758" y="733"/>
                    </a:lnTo>
                    <a:lnTo>
                      <a:pt x="838" y="774"/>
                    </a:lnTo>
                    <a:lnTo>
                      <a:pt x="838" y="774"/>
                    </a:lnTo>
                    <a:lnTo>
                      <a:pt x="988" y="894"/>
                    </a:lnTo>
                    <a:lnTo>
                      <a:pt x="988" y="894"/>
                    </a:lnTo>
                    <a:lnTo>
                      <a:pt x="1059" y="909"/>
                    </a:lnTo>
                    <a:lnTo>
                      <a:pt x="1059" y="909"/>
                    </a:lnTo>
                    <a:lnTo>
                      <a:pt x="1103" y="948"/>
                    </a:lnTo>
                    <a:lnTo>
                      <a:pt x="1103" y="948"/>
                    </a:lnTo>
                    <a:lnTo>
                      <a:pt x="1184" y="973"/>
                    </a:lnTo>
                    <a:lnTo>
                      <a:pt x="1184" y="973"/>
                    </a:lnTo>
                    <a:lnTo>
                      <a:pt x="1254" y="1031"/>
                    </a:lnTo>
                    <a:lnTo>
                      <a:pt x="1254" y="1031"/>
                    </a:lnTo>
                    <a:lnTo>
                      <a:pt x="1190" y="1081"/>
                    </a:lnTo>
                    <a:lnTo>
                      <a:pt x="1190" y="1081"/>
                    </a:lnTo>
                    <a:lnTo>
                      <a:pt x="1185" y="1110"/>
                    </a:lnTo>
                    <a:lnTo>
                      <a:pt x="1181" y="113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0" name="Freeform 117">
                <a:extLst>
                  <a:ext uri="{FF2B5EF4-FFF2-40B4-BE49-F238E27FC236}">
                    <a16:creationId xmlns:a16="http://schemas.microsoft.com/office/drawing/2014/main" id="{D86D1F18-78B8-466A-BDB6-FAFD688C3F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5" y="2438"/>
                <a:ext cx="1492" cy="473"/>
              </a:xfrm>
              <a:custGeom>
                <a:avLst/>
                <a:gdLst>
                  <a:gd name="T0" fmla="*/ 0 w 1492"/>
                  <a:gd name="T1" fmla="*/ 84 h 473"/>
                  <a:gd name="T2" fmla="*/ 14 w 1492"/>
                  <a:gd name="T3" fmla="*/ 57 h 473"/>
                  <a:gd name="T4" fmla="*/ 14 w 1492"/>
                  <a:gd name="T5" fmla="*/ 57 h 473"/>
                  <a:gd name="T6" fmla="*/ 13 w 1492"/>
                  <a:gd name="T7" fmla="*/ 32 h 473"/>
                  <a:gd name="T8" fmla="*/ 13 w 1492"/>
                  <a:gd name="T9" fmla="*/ 32 h 473"/>
                  <a:gd name="T10" fmla="*/ 28 w 1492"/>
                  <a:gd name="T11" fmla="*/ 0 h 473"/>
                  <a:gd name="T12" fmla="*/ 28 w 1492"/>
                  <a:gd name="T13" fmla="*/ 0 h 473"/>
                  <a:gd name="T14" fmla="*/ 95 w 1492"/>
                  <a:gd name="T15" fmla="*/ 17 h 473"/>
                  <a:gd name="T16" fmla="*/ 95 w 1492"/>
                  <a:gd name="T17" fmla="*/ 17 h 473"/>
                  <a:gd name="T18" fmla="*/ 205 w 1492"/>
                  <a:gd name="T19" fmla="*/ 64 h 473"/>
                  <a:gd name="T20" fmla="*/ 205 w 1492"/>
                  <a:gd name="T21" fmla="*/ 64 h 473"/>
                  <a:gd name="T22" fmla="*/ 242 w 1492"/>
                  <a:gd name="T23" fmla="*/ 91 h 473"/>
                  <a:gd name="T24" fmla="*/ 242 w 1492"/>
                  <a:gd name="T25" fmla="*/ 91 h 473"/>
                  <a:gd name="T26" fmla="*/ 345 w 1492"/>
                  <a:gd name="T27" fmla="*/ 99 h 473"/>
                  <a:gd name="T28" fmla="*/ 345 w 1492"/>
                  <a:gd name="T29" fmla="*/ 99 h 473"/>
                  <a:gd name="T30" fmla="*/ 391 w 1492"/>
                  <a:gd name="T31" fmla="*/ 126 h 473"/>
                  <a:gd name="T32" fmla="*/ 391 w 1492"/>
                  <a:gd name="T33" fmla="*/ 126 h 473"/>
                  <a:gd name="T34" fmla="*/ 438 w 1492"/>
                  <a:gd name="T35" fmla="*/ 131 h 473"/>
                  <a:gd name="T36" fmla="*/ 438 w 1492"/>
                  <a:gd name="T37" fmla="*/ 131 h 473"/>
                  <a:gd name="T38" fmla="*/ 445 w 1492"/>
                  <a:gd name="T39" fmla="*/ 159 h 473"/>
                  <a:gd name="T40" fmla="*/ 445 w 1492"/>
                  <a:gd name="T41" fmla="*/ 159 h 473"/>
                  <a:gd name="T42" fmla="*/ 477 w 1492"/>
                  <a:gd name="T43" fmla="*/ 200 h 473"/>
                  <a:gd name="T44" fmla="*/ 477 w 1492"/>
                  <a:gd name="T45" fmla="*/ 200 h 473"/>
                  <a:gd name="T46" fmla="*/ 526 w 1492"/>
                  <a:gd name="T47" fmla="*/ 221 h 473"/>
                  <a:gd name="T48" fmla="*/ 526 w 1492"/>
                  <a:gd name="T49" fmla="*/ 221 h 473"/>
                  <a:gd name="T50" fmla="*/ 565 w 1492"/>
                  <a:gd name="T51" fmla="*/ 223 h 473"/>
                  <a:gd name="T52" fmla="*/ 565 w 1492"/>
                  <a:gd name="T53" fmla="*/ 223 h 473"/>
                  <a:gd name="T54" fmla="*/ 614 w 1492"/>
                  <a:gd name="T55" fmla="*/ 201 h 473"/>
                  <a:gd name="T56" fmla="*/ 614 w 1492"/>
                  <a:gd name="T57" fmla="*/ 201 h 473"/>
                  <a:gd name="T58" fmla="*/ 691 w 1492"/>
                  <a:gd name="T59" fmla="*/ 211 h 473"/>
                  <a:gd name="T60" fmla="*/ 691 w 1492"/>
                  <a:gd name="T61" fmla="*/ 211 h 473"/>
                  <a:gd name="T62" fmla="*/ 714 w 1492"/>
                  <a:gd name="T63" fmla="*/ 216 h 473"/>
                  <a:gd name="T64" fmla="*/ 714 w 1492"/>
                  <a:gd name="T65" fmla="*/ 216 h 473"/>
                  <a:gd name="T66" fmla="*/ 726 w 1492"/>
                  <a:gd name="T67" fmla="*/ 234 h 473"/>
                  <a:gd name="T68" fmla="*/ 726 w 1492"/>
                  <a:gd name="T69" fmla="*/ 234 h 473"/>
                  <a:gd name="T70" fmla="*/ 876 w 1492"/>
                  <a:gd name="T71" fmla="*/ 291 h 473"/>
                  <a:gd name="T72" fmla="*/ 876 w 1492"/>
                  <a:gd name="T73" fmla="*/ 291 h 473"/>
                  <a:gd name="T74" fmla="*/ 884 w 1492"/>
                  <a:gd name="T75" fmla="*/ 304 h 473"/>
                  <a:gd name="T76" fmla="*/ 884 w 1492"/>
                  <a:gd name="T77" fmla="*/ 304 h 473"/>
                  <a:gd name="T78" fmla="*/ 942 w 1492"/>
                  <a:gd name="T79" fmla="*/ 324 h 473"/>
                  <a:gd name="T80" fmla="*/ 942 w 1492"/>
                  <a:gd name="T81" fmla="*/ 324 h 473"/>
                  <a:gd name="T82" fmla="*/ 1027 w 1492"/>
                  <a:gd name="T83" fmla="*/ 270 h 473"/>
                  <a:gd name="T84" fmla="*/ 1027 w 1492"/>
                  <a:gd name="T85" fmla="*/ 270 h 473"/>
                  <a:gd name="T86" fmla="*/ 1125 w 1492"/>
                  <a:gd name="T87" fmla="*/ 257 h 473"/>
                  <a:gd name="T88" fmla="*/ 1125 w 1492"/>
                  <a:gd name="T89" fmla="*/ 257 h 473"/>
                  <a:gd name="T90" fmla="*/ 1154 w 1492"/>
                  <a:gd name="T91" fmla="*/ 272 h 473"/>
                  <a:gd name="T92" fmla="*/ 1154 w 1492"/>
                  <a:gd name="T93" fmla="*/ 272 h 473"/>
                  <a:gd name="T94" fmla="*/ 1199 w 1492"/>
                  <a:gd name="T95" fmla="*/ 311 h 473"/>
                  <a:gd name="T96" fmla="*/ 1199 w 1492"/>
                  <a:gd name="T97" fmla="*/ 311 h 473"/>
                  <a:gd name="T98" fmla="*/ 1235 w 1492"/>
                  <a:gd name="T99" fmla="*/ 364 h 473"/>
                  <a:gd name="T100" fmla="*/ 1235 w 1492"/>
                  <a:gd name="T101" fmla="*/ 364 h 473"/>
                  <a:gd name="T102" fmla="*/ 1394 w 1492"/>
                  <a:gd name="T103" fmla="*/ 362 h 473"/>
                  <a:gd name="T104" fmla="*/ 1394 w 1492"/>
                  <a:gd name="T105" fmla="*/ 362 h 473"/>
                  <a:gd name="T106" fmla="*/ 1492 w 1492"/>
                  <a:gd name="T107" fmla="*/ 442 h 473"/>
                  <a:gd name="T108" fmla="*/ 1492 w 1492"/>
                  <a:gd name="T109" fmla="*/ 442 h 473"/>
                  <a:gd name="T110" fmla="*/ 1475 w 1492"/>
                  <a:gd name="T111" fmla="*/ 473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92" h="473">
                    <a:moveTo>
                      <a:pt x="0" y="84"/>
                    </a:moveTo>
                    <a:lnTo>
                      <a:pt x="14" y="57"/>
                    </a:lnTo>
                    <a:lnTo>
                      <a:pt x="14" y="57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95" y="17"/>
                    </a:lnTo>
                    <a:lnTo>
                      <a:pt x="95" y="17"/>
                    </a:lnTo>
                    <a:lnTo>
                      <a:pt x="205" y="64"/>
                    </a:lnTo>
                    <a:lnTo>
                      <a:pt x="205" y="64"/>
                    </a:lnTo>
                    <a:lnTo>
                      <a:pt x="242" y="91"/>
                    </a:lnTo>
                    <a:lnTo>
                      <a:pt x="242" y="91"/>
                    </a:lnTo>
                    <a:lnTo>
                      <a:pt x="345" y="99"/>
                    </a:lnTo>
                    <a:lnTo>
                      <a:pt x="345" y="99"/>
                    </a:lnTo>
                    <a:lnTo>
                      <a:pt x="391" y="126"/>
                    </a:lnTo>
                    <a:lnTo>
                      <a:pt x="391" y="126"/>
                    </a:lnTo>
                    <a:lnTo>
                      <a:pt x="438" y="131"/>
                    </a:lnTo>
                    <a:lnTo>
                      <a:pt x="438" y="131"/>
                    </a:lnTo>
                    <a:lnTo>
                      <a:pt x="445" y="159"/>
                    </a:lnTo>
                    <a:lnTo>
                      <a:pt x="445" y="159"/>
                    </a:lnTo>
                    <a:lnTo>
                      <a:pt x="477" y="200"/>
                    </a:lnTo>
                    <a:lnTo>
                      <a:pt x="477" y="200"/>
                    </a:lnTo>
                    <a:lnTo>
                      <a:pt x="526" y="221"/>
                    </a:lnTo>
                    <a:lnTo>
                      <a:pt x="526" y="221"/>
                    </a:lnTo>
                    <a:lnTo>
                      <a:pt x="565" y="223"/>
                    </a:lnTo>
                    <a:lnTo>
                      <a:pt x="565" y="223"/>
                    </a:lnTo>
                    <a:lnTo>
                      <a:pt x="614" y="201"/>
                    </a:lnTo>
                    <a:lnTo>
                      <a:pt x="614" y="201"/>
                    </a:lnTo>
                    <a:lnTo>
                      <a:pt x="691" y="211"/>
                    </a:lnTo>
                    <a:lnTo>
                      <a:pt x="691" y="211"/>
                    </a:lnTo>
                    <a:lnTo>
                      <a:pt x="714" y="216"/>
                    </a:lnTo>
                    <a:lnTo>
                      <a:pt x="714" y="216"/>
                    </a:lnTo>
                    <a:lnTo>
                      <a:pt x="726" y="234"/>
                    </a:lnTo>
                    <a:lnTo>
                      <a:pt x="726" y="234"/>
                    </a:lnTo>
                    <a:lnTo>
                      <a:pt x="876" y="291"/>
                    </a:lnTo>
                    <a:lnTo>
                      <a:pt x="876" y="291"/>
                    </a:lnTo>
                    <a:lnTo>
                      <a:pt x="884" y="304"/>
                    </a:lnTo>
                    <a:lnTo>
                      <a:pt x="884" y="304"/>
                    </a:lnTo>
                    <a:lnTo>
                      <a:pt x="942" y="324"/>
                    </a:lnTo>
                    <a:lnTo>
                      <a:pt x="942" y="324"/>
                    </a:lnTo>
                    <a:lnTo>
                      <a:pt x="1027" y="270"/>
                    </a:lnTo>
                    <a:lnTo>
                      <a:pt x="1027" y="270"/>
                    </a:lnTo>
                    <a:lnTo>
                      <a:pt x="1125" y="257"/>
                    </a:lnTo>
                    <a:lnTo>
                      <a:pt x="1125" y="257"/>
                    </a:lnTo>
                    <a:lnTo>
                      <a:pt x="1154" y="272"/>
                    </a:lnTo>
                    <a:lnTo>
                      <a:pt x="1154" y="272"/>
                    </a:lnTo>
                    <a:lnTo>
                      <a:pt x="1199" y="311"/>
                    </a:lnTo>
                    <a:lnTo>
                      <a:pt x="1199" y="311"/>
                    </a:lnTo>
                    <a:lnTo>
                      <a:pt x="1235" y="364"/>
                    </a:lnTo>
                    <a:lnTo>
                      <a:pt x="1235" y="364"/>
                    </a:lnTo>
                    <a:lnTo>
                      <a:pt x="1394" y="362"/>
                    </a:lnTo>
                    <a:lnTo>
                      <a:pt x="1394" y="362"/>
                    </a:lnTo>
                    <a:lnTo>
                      <a:pt x="1492" y="442"/>
                    </a:lnTo>
                    <a:lnTo>
                      <a:pt x="1492" y="442"/>
                    </a:lnTo>
                    <a:lnTo>
                      <a:pt x="1475" y="47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1" name="Line 118">
                <a:extLst>
                  <a:ext uri="{FF2B5EF4-FFF2-40B4-BE49-F238E27FC236}">
                    <a16:creationId xmlns:a16="http://schemas.microsoft.com/office/drawing/2014/main" id="{6899C7C8-FDCA-4E17-8CC9-750DA4960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9" y="2943"/>
                <a:ext cx="0" cy="0"/>
              </a:xfrm>
              <a:prstGeom prst="line">
                <a:avLst/>
              </a:pr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2" name="Freeform 119">
                <a:extLst>
                  <a:ext uri="{FF2B5EF4-FFF2-40B4-BE49-F238E27FC236}">
                    <a16:creationId xmlns:a16="http://schemas.microsoft.com/office/drawing/2014/main" id="{42A425AB-99E0-482F-B737-49A010AAD8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2883"/>
                <a:ext cx="483" cy="283"/>
              </a:xfrm>
              <a:custGeom>
                <a:avLst/>
                <a:gdLst>
                  <a:gd name="T0" fmla="*/ 0 w 483"/>
                  <a:gd name="T1" fmla="*/ 28 h 283"/>
                  <a:gd name="T2" fmla="*/ 17 w 483"/>
                  <a:gd name="T3" fmla="*/ 0 h 283"/>
                  <a:gd name="T4" fmla="*/ 54 w 483"/>
                  <a:gd name="T5" fmla="*/ 33 h 283"/>
                  <a:gd name="T6" fmla="*/ 54 w 483"/>
                  <a:gd name="T7" fmla="*/ 33 h 283"/>
                  <a:gd name="T8" fmla="*/ 124 w 483"/>
                  <a:gd name="T9" fmla="*/ 46 h 283"/>
                  <a:gd name="T10" fmla="*/ 124 w 483"/>
                  <a:gd name="T11" fmla="*/ 46 h 283"/>
                  <a:gd name="T12" fmla="*/ 167 w 483"/>
                  <a:gd name="T13" fmla="*/ 86 h 283"/>
                  <a:gd name="T14" fmla="*/ 167 w 483"/>
                  <a:gd name="T15" fmla="*/ 86 h 283"/>
                  <a:gd name="T16" fmla="*/ 252 w 483"/>
                  <a:gd name="T17" fmla="*/ 108 h 283"/>
                  <a:gd name="T18" fmla="*/ 252 w 483"/>
                  <a:gd name="T19" fmla="*/ 108 h 283"/>
                  <a:gd name="T20" fmla="*/ 329 w 483"/>
                  <a:gd name="T21" fmla="*/ 191 h 283"/>
                  <a:gd name="T22" fmla="*/ 329 w 483"/>
                  <a:gd name="T23" fmla="*/ 191 h 283"/>
                  <a:gd name="T24" fmla="*/ 392 w 483"/>
                  <a:gd name="T25" fmla="*/ 208 h 283"/>
                  <a:gd name="T26" fmla="*/ 392 w 483"/>
                  <a:gd name="T27" fmla="*/ 208 h 283"/>
                  <a:gd name="T28" fmla="*/ 458 w 483"/>
                  <a:gd name="T29" fmla="*/ 239 h 283"/>
                  <a:gd name="T30" fmla="*/ 458 w 483"/>
                  <a:gd name="T31" fmla="*/ 239 h 283"/>
                  <a:gd name="T32" fmla="*/ 483 w 483"/>
                  <a:gd name="T33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3" h="283">
                    <a:moveTo>
                      <a:pt x="0" y="28"/>
                    </a:moveTo>
                    <a:lnTo>
                      <a:pt x="17" y="0"/>
                    </a:lnTo>
                    <a:lnTo>
                      <a:pt x="54" y="33"/>
                    </a:lnTo>
                    <a:lnTo>
                      <a:pt x="54" y="33"/>
                    </a:lnTo>
                    <a:lnTo>
                      <a:pt x="124" y="46"/>
                    </a:lnTo>
                    <a:lnTo>
                      <a:pt x="124" y="46"/>
                    </a:lnTo>
                    <a:lnTo>
                      <a:pt x="167" y="86"/>
                    </a:lnTo>
                    <a:lnTo>
                      <a:pt x="167" y="86"/>
                    </a:lnTo>
                    <a:lnTo>
                      <a:pt x="252" y="108"/>
                    </a:lnTo>
                    <a:lnTo>
                      <a:pt x="252" y="108"/>
                    </a:lnTo>
                    <a:lnTo>
                      <a:pt x="329" y="191"/>
                    </a:lnTo>
                    <a:lnTo>
                      <a:pt x="329" y="191"/>
                    </a:lnTo>
                    <a:lnTo>
                      <a:pt x="392" y="208"/>
                    </a:lnTo>
                    <a:lnTo>
                      <a:pt x="392" y="208"/>
                    </a:lnTo>
                    <a:lnTo>
                      <a:pt x="458" y="239"/>
                    </a:lnTo>
                    <a:lnTo>
                      <a:pt x="458" y="239"/>
                    </a:lnTo>
                    <a:lnTo>
                      <a:pt x="483" y="28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3" name="Freeform 120">
                <a:extLst>
                  <a:ext uri="{FF2B5EF4-FFF2-40B4-BE49-F238E27FC236}">
                    <a16:creationId xmlns:a16="http://schemas.microsoft.com/office/drawing/2014/main" id="{0F636A47-1C14-4A71-8FE5-66CED17DE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" y="3056"/>
                <a:ext cx="231" cy="110"/>
              </a:xfrm>
              <a:custGeom>
                <a:avLst/>
                <a:gdLst>
                  <a:gd name="T0" fmla="*/ 0 w 231"/>
                  <a:gd name="T1" fmla="*/ 85 h 110"/>
                  <a:gd name="T2" fmla="*/ 7 w 231"/>
                  <a:gd name="T3" fmla="*/ 42 h 110"/>
                  <a:gd name="T4" fmla="*/ 7 w 231"/>
                  <a:gd name="T5" fmla="*/ 42 h 110"/>
                  <a:gd name="T6" fmla="*/ 63 w 231"/>
                  <a:gd name="T7" fmla="*/ 0 h 110"/>
                  <a:gd name="T8" fmla="*/ 63 w 231"/>
                  <a:gd name="T9" fmla="*/ 0 h 110"/>
                  <a:gd name="T10" fmla="*/ 73 w 231"/>
                  <a:gd name="T11" fmla="*/ 10 h 110"/>
                  <a:gd name="T12" fmla="*/ 73 w 231"/>
                  <a:gd name="T13" fmla="*/ 10 h 110"/>
                  <a:gd name="T14" fmla="*/ 134 w 231"/>
                  <a:gd name="T15" fmla="*/ 25 h 110"/>
                  <a:gd name="T16" fmla="*/ 134 w 231"/>
                  <a:gd name="T17" fmla="*/ 25 h 110"/>
                  <a:gd name="T18" fmla="*/ 203 w 231"/>
                  <a:gd name="T19" fmla="*/ 59 h 110"/>
                  <a:gd name="T20" fmla="*/ 203 w 231"/>
                  <a:gd name="T21" fmla="*/ 59 h 110"/>
                  <a:gd name="T22" fmla="*/ 231 w 231"/>
                  <a:gd name="T23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1" h="110">
                    <a:moveTo>
                      <a:pt x="0" y="85"/>
                    </a:moveTo>
                    <a:lnTo>
                      <a:pt x="7" y="42"/>
                    </a:lnTo>
                    <a:lnTo>
                      <a:pt x="7" y="42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3" y="10"/>
                    </a:lnTo>
                    <a:lnTo>
                      <a:pt x="73" y="10"/>
                    </a:lnTo>
                    <a:lnTo>
                      <a:pt x="134" y="25"/>
                    </a:lnTo>
                    <a:lnTo>
                      <a:pt x="134" y="25"/>
                    </a:lnTo>
                    <a:lnTo>
                      <a:pt x="203" y="59"/>
                    </a:lnTo>
                    <a:lnTo>
                      <a:pt x="203" y="59"/>
                    </a:lnTo>
                    <a:lnTo>
                      <a:pt x="231" y="11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4" name="Freeform 121">
                <a:extLst>
                  <a:ext uri="{FF2B5EF4-FFF2-40B4-BE49-F238E27FC236}">
                    <a16:creationId xmlns:a16="http://schemas.microsoft.com/office/drawing/2014/main" id="{02FD4DE1-BA2C-45EE-9748-28CC629D8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3187"/>
                <a:ext cx="215" cy="819"/>
              </a:xfrm>
              <a:custGeom>
                <a:avLst/>
                <a:gdLst>
                  <a:gd name="T0" fmla="*/ 215 w 215"/>
                  <a:gd name="T1" fmla="*/ 0 h 819"/>
                  <a:gd name="T2" fmla="*/ 168 w 215"/>
                  <a:gd name="T3" fmla="*/ 10 h 819"/>
                  <a:gd name="T4" fmla="*/ 168 w 215"/>
                  <a:gd name="T5" fmla="*/ 10 h 819"/>
                  <a:gd name="T6" fmla="*/ 146 w 215"/>
                  <a:gd name="T7" fmla="*/ 80 h 819"/>
                  <a:gd name="T8" fmla="*/ 146 w 215"/>
                  <a:gd name="T9" fmla="*/ 80 h 819"/>
                  <a:gd name="T10" fmla="*/ 167 w 215"/>
                  <a:gd name="T11" fmla="*/ 138 h 819"/>
                  <a:gd name="T12" fmla="*/ 167 w 215"/>
                  <a:gd name="T13" fmla="*/ 138 h 819"/>
                  <a:gd name="T14" fmla="*/ 148 w 215"/>
                  <a:gd name="T15" fmla="*/ 183 h 819"/>
                  <a:gd name="T16" fmla="*/ 148 w 215"/>
                  <a:gd name="T17" fmla="*/ 183 h 819"/>
                  <a:gd name="T18" fmla="*/ 153 w 215"/>
                  <a:gd name="T19" fmla="*/ 220 h 819"/>
                  <a:gd name="T20" fmla="*/ 153 w 215"/>
                  <a:gd name="T21" fmla="*/ 220 h 819"/>
                  <a:gd name="T22" fmla="*/ 179 w 215"/>
                  <a:gd name="T23" fmla="*/ 252 h 819"/>
                  <a:gd name="T24" fmla="*/ 179 w 215"/>
                  <a:gd name="T25" fmla="*/ 252 h 819"/>
                  <a:gd name="T26" fmla="*/ 159 w 215"/>
                  <a:gd name="T27" fmla="*/ 372 h 819"/>
                  <a:gd name="T28" fmla="*/ 159 w 215"/>
                  <a:gd name="T29" fmla="*/ 372 h 819"/>
                  <a:gd name="T30" fmla="*/ 113 w 215"/>
                  <a:gd name="T31" fmla="*/ 406 h 819"/>
                  <a:gd name="T32" fmla="*/ 113 w 215"/>
                  <a:gd name="T33" fmla="*/ 406 h 819"/>
                  <a:gd name="T34" fmla="*/ 84 w 215"/>
                  <a:gd name="T35" fmla="*/ 441 h 819"/>
                  <a:gd name="T36" fmla="*/ 84 w 215"/>
                  <a:gd name="T37" fmla="*/ 441 h 819"/>
                  <a:gd name="T38" fmla="*/ 20 w 215"/>
                  <a:gd name="T39" fmla="*/ 464 h 819"/>
                  <a:gd name="T40" fmla="*/ 20 w 215"/>
                  <a:gd name="T41" fmla="*/ 464 h 819"/>
                  <a:gd name="T42" fmla="*/ 12 w 215"/>
                  <a:gd name="T43" fmla="*/ 484 h 819"/>
                  <a:gd name="T44" fmla="*/ 12 w 215"/>
                  <a:gd name="T45" fmla="*/ 484 h 819"/>
                  <a:gd name="T46" fmla="*/ 29 w 215"/>
                  <a:gd name="T47" fmla="*/ 574 h 819"/>
                  <a:gd name="T48" fmla="*/ 29 w 215"/>
                  <a:gd name="T49" fmla="*/ 574 h 819"/>
                  <a:gd name="T50" fmla="*/ 0 w 215"/>
                  <a:gd name="T51" fmla="*/ 616 h 819"/>
                  <a:gd name="T52" fmla="*/ 0 w 215"/>
                  <a:gd name="T53" fmla="*/ 616 h 819"/>
                  <a:gd name="T54" fmla="*/ 19 w 215"/>
                  <a:gd name="T55" fmla="*/ 640 h 819"/>
                  <a:gd name="T56" fmla="*/ 19 w 215"/>
                  <a:gd name="T57" fmla="*/ 640 h 819"/>
                  <a:gd name="T58" fmla="*/ 82 w 215"/>
                  <a:gd name="T59" fmla="*/ 620 h 819"/>
                  <a:gd name="T60" fmla="*/ 82 w 215"/>
                  <a:gd name="T61" fmla="*/ 620 h 819"/>
                  <a:gd name="T62" fmla="*/ 100 w 215"/>
                  <a:gd name="T63" fmla="*/ 638 h 819"/>
                  <a:gd name="T64" fmla="*/ 100 w 215"/>
                  <a:gd name="T65" fmla="*/ 638 h 819"/>
                  <a:gd name="T66" fmla="*/ 128 w 215"/>
                  <a:gd name="T67" fmla="*/ 778 h 819"/>
                  <a:gd name="T68" fmla="*/ 128 w 215"/>
                  <a:gd name="T69" fmla="*/ 778 h 819"/>
                  <a:gd name="T70" fmla="*/ 92 w 215"/>
                  <a:gd name="T71" fmla="*/ 797 h 819"/>
                  <a:gd name="T72" fmla="*/ 81 w 215"/>
                  <a:gd name="T73" fmla="*/ 819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15" h="819">
                    <a:moveTo>
                      <a:pt x="215" y="0"/>
                    </a:moveTo>
                    <a:lnTo>
                      <a:pt x="168" y="10"/>
                    </a:lnTo>
                    <a:lnTo>
                      <a:pt x="168" y="10"/>
                    </a:lnTo>
                    <a:lnTo>
                      <a:pt x="146" y="80"/>
                    </a:lnTo>
                    <a:lnTo>
                      <a:pt x="146" y="80"/>
                    </a:lnTo>
                    <a:lnTo>
                      <a:pt x="167" y="138"/>
                    </a:lnTo>
                    <a:lnTo>
                      <a:pt x="167" y="138"/>
                    </a:lnTo>
                    <a:lnTo>
                      <a:pt x="148" y="183"/>
                    </a:lnTo>
                    <a:lnTo>
                      <a:pt x="148" y="183"/>
                    </a:lnTo>
                    <a:lnTo>
                      <a:pt x="153" y="220"/>
                    </a:lnTo>
                    <a:lnTo>
                      <a:pt x="153" y="220"/>
                    </a:lnTo>
                    <a:lnTo>
                      <a:pt x="179" y="252"/>
                    </a:lnTo>
                    <a:lnTo>
                      <a:pt x="179" y="252"/>
                    </a:lnTo>
                    <a:lnTo>
                      <a:pt x="159" y="372"/>
                    </a:lnTo>
                    <a:lnTo>
                      <a:pt x="159" y="372"/>
                    </a:lnTo>
                    <a:lnTo>
                      <a:pt x="113" y="406"/>
                    </a:lnTo>
                    <a:lnTo>
                      <a:pt x="113" y="406"/>
                    </a:lnTo>
                    <a:lnTo>
                      <a:pt x="84" y="441"/>
                    </a:lnTo>
                    <a:lnTo>
                      <a:pt x="84" y="441"/>
                    </a:lnTo>
                    <a:lnTo>
                      <a:pt x="20" y="464"/>
                    </a:lnTo>
                    <a:lnTo>
                      <a:pt x="20" y="464"/>
                    </a:lnTo>
                    <a:lnTo>
                      <a:pt x="12" y="484"/>
                    </a:lnTo>
                    <a:lnTo>
                      <a:pt x="12" y="484"/>
                    </a:lnTo>
                    <a:lnTo>
                      <a:pt x="29" y="574"/>
                    </a:lnTo>
                    <a:lnTo>
                      <a:pt x="29" y="574"/>
                    </a:lnTo>
                    <a:lnTo>
                      <a:pt x="0" y="616"/>
                    </a:lnTo>
                    <a:lnTo>
                      <a:pt x="0" y="616"/>
                    </a:lnTo>
                    <a:lnTo>
                      <a:pt x="19" y="640"/>
                    </a:lnTo>
                    <a:lnTo>
                      <a:pt x="19" y="640"/>
                    </a:lnTo>
                    <a:lnTo>
                      <a:pt x="82" y="620"/>
                    </a:lnTo>
                    <a:lnTo>
                      <a:pt x="82" y="620"/>
                    </a:lnTo>
                    <a:lnTo>
                      <a:pt x="100" y="638"/>
                    </a:lnTo>
                    <a:lnTo>
                      <a:pt x="100" y="638"/>
                    </a:lnTo>
                    <a:lnTo>
                      <a:pt x="128" y="778"/>
                    </a:lnTo>
                    <a:lnTo>
                      <a:pt x="128" y="778"/>
                    </a:lnTo>
                    <a:lnTo>
                      <a:pt x="92" y="797"/>
                    </a:lnTo>
                    <a:lnTo>
                      <a:pt x="81" y="819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5" name="Freeform 122">
                <a:extLst>
                  <a:ext uri="{FF2B5EF4-FFF2-40B4-BE49-F238E27FC236}">
                    <a16:creationId xmlns:a16="http://schemas.microsoft.com/office/drawing/2014/main" id="{DED91ED2-B9FC-48AB-ABD2-DB8A02B18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4" y="1456"/>
                <a:ext cx="438" cy="478"/>
              </a:xfrm>
              <a:custGeom>
                <a:avLst/>
                <a:gdLst>
                  <a:gd name="T0" fmla="*/ 11 w 438"/>
                  <a:gd name="T1" fmla="*/ 478 h 478"/>
                  <a:gd name="T2" fmla="*/ 0 w 438"/>
                  <a:gd name="T3" fmla="*/ 407 h 478"/>
                  <a:gd name="T4" fmla="*/ 0 w 438"/>
                  <a:gd name="T5" fmla="*/ 407 h 478"/>
                  <a:gd name="T6" fmla="*/ 38 w 438"/>
                  <a:gd name="T7" fmla="*/ 347 h 478"/>
                  <a:gd name="T8" fmla="*/ 38 w 438"/>
                  <a:gd name="T9" fmla="*/ 347 h 478"/>
                  <a:gd name="T10" fmla="*/ 52 w 438"/>
                  <a:gd name="T11" fmla="*/ 302 h 478"/>
                  <a:gd name="T12" fmla="*/ 52 w 438"/>
                  <a:gd name="T13" fmla="*/ 302 h 478"/>
                  <a:gd name="T14" fmla="*/ 149 w 438"/>
                  <a:gd name="T15" fmla="*/ 202 h 478"/>
                  <a:gd name="T16" fmla="*/ 149 w 438"/>
                  <a:gd name="T17" fmla="*/ 202 h 478"/>
                  <a:gd name="T18" fmla="*/ 241 w 438"/>
                  <a:gd name="T19" fmla="*/ 197 h 478"/>
                  <a:gd name="T20" fmla="*/ 241 w 438"/>
                  <a:gd name="T21" fmla="*/ 197 h 478"/>
                  <a:gd name="T22" fmla="*/ 438 w 438"/>
                  <a:gd name="T23" fmla="*/ 16 h 478"/>
                  <a:gd name="T24" fmla="*/ 438 w 438"/>
                  <a:gd name="T25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8" h="478">
                    <a:moveTo>
                      <a:pt x="11" y="478"/>
                    </a:moveTo>
                    <a:lnTo>
                      <a:pt x="0" y="407"/>
                    </a:lnTo>
                    <a:lnTo>
                      <a:pt x="0" y="407"/>
                    </a:lnTo>
                    <a:lnTo>
                      <a:pt x="38" y="347"/>
                    </a:lnTo>
                    <a:lnTo>
                      <a:pt x="38" y="347"/>
                    </a:lnTo>
                    <a:lnTo>
                      <a:pt x="52" y="302"/>
                    </a:lnTo>
                    <a:lnTo>
                      <a:pt x="52" y="302"/>
                    </a:lnTo>
                    <a:lnTo>
                      <a:pt x="149" y="202"/>
                    </a:lnTo>
                    <a:lnTo>
                      <a:pt x="149" y="202"/>
                    </a:lnTo>
                    <a:lnTo>
                      <a:pt x="241" y="197"/>
                    </a:lnTo>
                    <a:lnTo>
                      <a:pt x="241" y="197"/>
                    </a:lnTo>
                    <a:lnTo>
                      <a:pt x="438" y="16"/>
                    </a:lnTo>
                    <a:lnTo>
                      <a:pt x="438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6" name="Freeform 123">
                <a:extLst>
                  <a:ext uri="{FF2B5EF4-FFF2-40B4-BE49-F238E27FC236}">
                    <a16:creationId xmlns:a16="http://schemas.microsoft.com/office/drawing/2014/main" id="{8455E57B-65E7-43DC-ACC4-200AF3EA57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" y="1865"/>
                <a:ext cx="824" cy="650"/>
              </a:xfrm>
              <a:custGeom>
                <a:avLst/>
                <a:gdLst>
                  <a:gd name="T0" fmla="*/ 25 w 824"/>
                  <a:gd name="T1" fmla="*/ 0 h 650"/>
                  <a:gd name="T2" fmla="*/ 0 w 824"/>
                  <a:gd name="T3" fmla="*/ 6 h 650"/>
                  <a:gd name="T4" fmla="*/ 8 w 824"/>
                  <a:gd name="T5" fmla="*/ 53 h 650"/>
                  <a:gd name="T6" fmla="*/ 8 w 824"/>
                  <a:gd name="T7" fmla="*/ 53 h 650"/>
                  <a:gd name="T8" fmla="*/ 77 w 824"/>
                  <a:gd name="T9" fmla="*/ 77 h 650"/>
                  <a:gd name="T10" fmla="*/ 77 w 824"/>
                  <a:gd name="T11" fmla="*/ 77 h 650"/>
                  <a:gd name="T12" fmla="*/ 90 w 824"/>
                  <a:gd name="T13" fmla="*/ 119 h 650"/>
                  <a:gd name="T14" fmla="*/ 90 w 824"/>
                  <a:gd name="T15" fmla="*/ 119 h 650"/>
                  <a:gd name="T16" fmla="*/ 134 w 824"/>
                  <a:gd name="T17" fmla="*/ 155 h 650"/>
                  <a:gd name="T18" fmla="*/ 134 w 824"/>
                  <a:gd name="T19" fmla="*/ 155 h 650"/>
                  <a:gd name="T20" fmla="*/ 159 w 824"/>
                  <a:gd name="T21" fmla="*/ 251 h 650"/>
                  <a:gd name="T22" fmla="*/ 159 w 824"/>
                  <a:gd name="T23" fmla="*/ 251 h 650"/>
                  <a:gd name="T24" fmla="*/ 299 w 824"/>
                  <a:gd name="T25" fmla="*/ 296 h 650"/>
                  <a:gd name="T26" fmla="*/ 299 w 824"/>
                  <a:gd name="T27" fmla="*/ 296 h 650"/>
                  <a:gd name="T28" fmla="*/ 436 w 824"/>
                  <a:gd name="T29" fmla="*/ 290 h 650"/>
                  <a:gd name="T30" fmla="*/ 436 w 824"/>
                  <a:gd name="T31" fmla="*/ 290 h 650"/>
                  <a:gd name="T32" fmla="*/ 597 w 824"/>
                  <a:gd name="T33" fmla="*/ 301 h 650"/>
                  <a:gd name="T34" fmla="*/ 597 w 824"/>
                  <a:gd name="T35" fmla="*/ 301 h 650"/>
                  <a:gd name="T36" fmla="*/ 703 w 824"/>
                  <a:gd name="T37" fmla="*/ 376 h 650"/>
                  <a:gd name="T38" fmla="*/ 703 w 824"/>
                  <a:gd name="T39" fmla="*/ 376 h 650"/>
                  <a:gd name="T40" fmla="*/ 714 w 824"/>
                  <a:gd name="T41" fmla="*/ 410 h 650"/>
                  <a:gd name="T42" fmla="*/ 714 w 824"/>
                  <a:gd name="T43" fmla="*/ 410 h 650"/>
                  <a:gd name="T44" fmla="*/ 794 w 824"/>
                  <a:gd name="T45" fmla="*/ 469 h 650"/>
                  <a:gd name="T46" fmla="*/ 794 w 824"/>
                  <a:gd name="T47" fmla="*/ 469 h 650"/>
                  <a:gd name="T48" fmla="*/ 824 w 824"/>
                  <a:gd name="T49" fmla="*/ 563 h 650"/>
                  <a:gd name="T50" fmla="*/ 824 w 824"/>
                  <a:gd name="T51" fmla="*/ 563 h 650"/>
                  <a:gd name="T52" fmla="*/ 807 w 824"/>
                  <a:gd name="T53" fmla="*/ 595 h 650"/>
                  <a:gd name="T54" fmla="*/ 807 w 824"/>
                  <a:gd name="T55" fmla="*/ 595 h 650"/>
                  <a:gd name="T56" fmla="*/ 806 w 824"/>
                  <a:gd name="T57" fmla="*/ 627 h 650"/>
                  <a:gd name="T58" fmla="*/ 806 w 824"/>
                  <a:gd name="T59" fmla="*/ 627 h 650"/>
                  <a:gd name="T60" fmla="*/ 797 w 824"/>
                  <a:gd name="T61" fmla="*/ 65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24" h="650">
                    <a:moveTo>
                      <a:pt x="25" y="0"/>
                    </a:moveTo>
                    <a:lnTo>
                      <a:pt x="0" y="6"/>
                    </a:lnTo>
                    <a:lnTo>
                      <a:pt x="8" y="53"/>
                    </a:lnTo>
                    <a:lnTo>
                      <a:pt x="8" y="53"/>
                    </a:lnTo>
                    <a:lnTo>
                      <a:pt x="77" y="77"/>
                    </a:lnTo>
                    <a:lnTo>
                      <a:pt x="77" y="77"/>
                    </a:lnTo>
                    <a:lnTo>
                      <a:pt x="90" y="119"/>
                    </a:lnTo>
                    <a:lnTo>
                      <a:pt x="90" y="119"/>
                    </a:lnTo>
                    <a:lnTo>
                      <a:pt x="134" y="155"/>
                    </a:lnTo>
                    <a:lnTo>
                      <a:pt x="134" y="155"/>
                    </a:lnTo>
                    <a:lnTo>
                      <a:pt x="159" y="251"/>
                    </a:lnTo>
                    <a:lnTo>
                      <a:pt x="159" y="251"/>
                    </a:lnTo>
                    <a:lnTo>
                      <a:pt x="299" y="296"/>
                    </a:lnTo>
                    <a:lnTo>
                      <a:pt x="299" y="296"/>
                    </a:lnTo>
                    <a:lnTo>
                      <a:pt x="436" y="290"/>
                    </a:lnTo>
                    <a:lnTo>
                      <a:pt x="436" y="290"/>
                    </a:lnTo>
                    <a:lnTo>
                      <a:pt x="597" y="301"/>
                    </a:lnTo>
                    <a:lnTo>
                      <a:pt x="597" y="301"/>
                    </a:lnTo>
                    <a:lnTo>
                      <a:pt x="703" y="376"/>
                    </a:lnTo>
                    <a:lnTo>
                      <a:pt x="703" y="376"/>
                    </a:lnTo>
                    <a:lnTo>
                      <a:pt x="714" y="410"/>
                    </a:lnTo>
                    <a:lnTo>
                      <a:pt x="714" y="410"/>
                    </a:lnTo>
                    <a:lnTo>
                      <a:pt x="794" y="469"/>
                    </a:lnTo>
                    <a:lnTo>
                      <a:pt x="794" y="469"/>
                    </a:lnTo>
                    <a:lnTo>
                      <a:pt x="824" y="563"/>
                    </a:lnTo>
                    <a:lnTo>
                      <a:pt x="824" y="563"/>
                    </a:lnTo>
                    <a:lnTo>
                      <a:pt x="807" y="595"/>
                    </a:lnTo>
                    <a:lnTo>
                      <a:pt x="807" y="595"/>
                    </a:lnTo>
                    <a:lnTo>
                      <a:pt x="806" y="627"/>
                    </a:lnTo>
                    <a:lnTo>
                      <a:pt x="806" y="627"/>
                    </a:lnTo>
                    <a:lnTo>
                      <a:pt x="797" y="65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7" name="Freeform 124">
                <a:extLst>
                  <a:ext uri="{FF2B5EF4-FFF2-40B4-BE49-F238E27FC236}">
                    <a16:creationId xmlns:a16="http://schemas.microsoft.com/office/drawing/2014/main" id="{90C947BB-75FE-4DA9-98CF-10E0999B7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" y="2014"/>
                <a:ext cx="443" cy="504"/>
              </a:xfrm>
              <a:custGeom>
                <a:avLst/>
                <a:gdLst>
                  <a:gd name="T0" fmla="*/ 412 w 443"/>
                  <a:gd name="T1" fmla="*/ 504 h 504"/>
                  <a:gd name="T2" fmla="*/ 426 w 443"/>
                  <a:gd name="T3" fmla="*/ 479 h 504"/>
                  <a:gd name="T4" fmla="*/ 426 w 443"/>
                  <a:gd name="T5" fmla="*/ 479 h 504"/>
                  <a:gd name="T6" fmla="*/ 426 w 443"/>
                  <a:gd name="T7" fmla="*/ 450 h 504"/>
                  <a:gd name="T8" fmla="*/ 426 w 443"/>
                  <a:gd name="T9" fmla="*/ 450 h 504"/>
                  <a:gd name="T10" fmla="*/ 443 w 443"/>
                  <a:gd name="T11" fmla="*/ 415 h 504"/>
                  <a:gd name="T12" fmla="*/ 443 w 443"/>
                  <a:gd name="T13" fmla="*/ 415 h 504"/>
                  <a:gd name="T14" fmla="*/ 413 w 443"/>
                  <a:gd name="T15" fmla="*/ 314 h 504"/>
                  <a:gd name="T16" fmla="*/ 413 w 443"/>
                  <a:gd name="T17" fmla="*/ 314 h 504"/>
                  <a:gd name="T18" fmla="*/ 331 w 443"/>
                  <a:gd name="T19" fmla="*/ 255 h 504"/>
                  <a:gd name="T20" fmla="*/ 331 w 443"/>
                  <a:gd name="T21" fmla="*/ 255 h 504"/>
                  <a:gd name="T22" fmla="*/ 321 w 443"/>
                  <a:gd name="T23" fmla="*/ 221 h 504"/>
                  <a:gd name="T24" fmla="*/ 321 w 443"/>
                  <a:gd name="T25" fmla="*/ 221 h 504"/>
                  <a:gd name="T26" fmla="*/ 211 w 443"/>
                  <a:gd name="T27" fmla="*/ 142 h 504"/>
                  <a:gd name="T28" fmla="*/ 211 w 443"/>
                  <a:gd name="T29" fmla="*/ 142 h 504"/>
                  <a:gd name="T30" fmla="*/ 99 w 443"/>
                  <a:gd name="T31" fmla="*/ 133 h 504"/>
                  <a:gd name="T32" fmla="*/ 99 w 443"/>
                  <a:gd name="T33" fmla="*/ 133 h 504"/>
                  <a:gd name="T34" fmla="*/ 71 w 443"/>
                  <a:gd name="T35" fmla="*/ 91 h 504"/>
                  <a:gd name="T36" fmla="*/ 71 w 443"/>
                  <a:gd name="T37" fmla="*/ 91 h 504"/>
                  <a:gd name="T38" fmla="*/ 72 w 443"/>
                  <a:gd name="T39" fmla="*/ 78 h 504"/>
                  <a:gd name="T40" fmla="*/ 72 w 443"/>
                  <a:gd name="T41" fmla="*/ 78 h 504"/>
                  <a:gd name="T42" fmla="*/ 72 w 443"/>
                  <a:gd name="T43" fmla="*/ 76 h 504"/>
                  <a:gd name="T44" fmla="*/ 66 w 443"/>
                  <a:gd name="T45" fmla="*/ 76 h 504"/>
                  <a:gd name="T46" fmla="*/ 64 w 443"/>
                  <a:gd name="T47" fmla="*/ 92 h 504"/>
                  <a:gd name="T48" fmla="*/ 56 w 443"/>
                  <a:gd name="T49" fmla="*/ 108 h 504"/>
                  <a:gd name="T50" fmla="*/ 56 w 443"/>
                  <a:gd name="T51" fmla="*/ 108 h 504"/>
                  <a:gd name="T52" fmla="*/ 31 w 443"/>
                  <a:gd name="T53" fmla="*/ 115 h 504"/>
                  <a:gd name="T54" fmla="*/ 31 w 443"/>
                  <a:gd name="T55" fmla="*/ 115 h 504"/>
                  <a:gd name="T56" fmla="*/ 0 w 443"/>
                  <a:gd name="T57" fmla="*/ 83 h 504"/>
                  <a:gd name="T58" fmla="*/ 0 w 443"/>
                  <a:gd name="T59" fmla="*/ 83 h 504"/>
                  <a:gd name="T60" fmla="*/ 0 w 443"/>
                  <a:gd name="T6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43" h="504">
                    <a:moveTo>
                      <a:pt x="412" y="504"/>
                    </a:moveTo>
                    <a:lnTo>
                      <a:pt x="426" y="479"/>
                    </a:lnTo>
                    <a:lnTo>
                      <a:pt x="426" y="479"/>
                    </a:lnTo>
                    <a:lnTo>
                      <a:pt x="426" y="450"/>
                    </a:lnTo>
                    <a:lnTo>
                      <a:pt x="426" y="450"/>
                    </a:lnTo>
                    <a:lnTo>
                      <a:pt x="443" y="415"/>
                    </a:lnTo>
                    <a:lnTo>
                      <a:pt x="443" y="415"/>
                    </a:lnTo>
                    <a:lnTo>
                      <a:pt x="413" y="314"/>
                    </a:lnTo>
                    <a:lnTo>
                      <a:pt x="413" y="314"/>
                    </a:lnTo>
                    <a:lnTo>
                      <a:pt x="331" y="255"/>
                    </a:lnTo>
                    <a:lnTo>
                      <a:pt x="331" y="255"/>
                    </a:lnTo>
                    <a:lnTo>
                      <a:pt x="321" y="221"/>
                    </a:lnTo>
                    <a:lnTo>
                      <a:pt x="321" y="221"/>
                    </a:lnTo>
                    <a:lnTo>
                      <a:pt x="211" y="142"/>
                    </a:lnTo>
                    <a:lnTo>
                      <a:pt x="211" y="142"/>
                    </a:lnTo>
                    <a:lnTo>
                      <a:pt x="99" y="133"/>
                    </a:lnTo>
                    <a:lnTo>
                      <a:pt x="99" y="133"/>
                    </a:lnTo>
                    <a:lnTo>
                      <a:pt x="71" y="91"/>
                    </a:lnTo>
                    <a:lnTo>
                      <a:pt x="71" y="91"/>
                    </a:lnTo>
                    <a:lnTo>
                      <a:pt x="72" y="78"/>
                    </a:lnTo>
                    <a:lnTo>
                      <a:pt x="72" y="78"/>
                    </a:lnTo>
                    <a:lnTo>
                      <a:pt x="72" y="76"/>
                    </a:lnTo>
                    <a:lnTo>
                      <a:pt x="66" y="76"/>
                    </a:lnTo>
                    <a:lnTo>
                      <a:pt x="64" y="92"/>
                    </a:lnTo>
                    <a:lnTo>
                      <a:pt x="56" y="108"/>
                    </a:lnTo>
                    <a:lnTo>
                      <a:pt x="56" y="108"/>
                    </a:lnTo>
                    <a:lnTo>
                      <a:pt x="31" y="115"/>
                    </a:lnTo>
                    <a:lnTo>
                      <a:pt x="31" y="115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8" name="Line 125">
                <a:extLst>
                  <a:ext uri="{FF2B5EF4-FFF2-40B4-BE49-F238E27FC236}">
                    <a16:creationId xmlns:a16="http://schemas.microsoft.com/office/drawing/2014/main" id="{0A252E2A-A80A-4B8C-952F-E652D6740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07" y="1952"/>
                <a:ext cx="6" cy="36"/>
              </a:xfrm>
              <a:prstGeom prst="line">
                <a:avLst/>
              </a:pr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9" name="Freeform 126">
                <a:extLst>
                  <a:ext uri="{FF2B5EF4-FFF2-40B4-BE49-F238E27FC236}">
                    <a16:creationId xmlns:a16="http://schemas.microsoft.com/office/drawing/2014/main" id="{E3C8E76A-CD9A-4571-B3C9-0AC8DE54E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1789"/>
                <a:ext cx="332" cy="146"/>
              </a:xfrm>
              <a:custGeom>
                <a:avLst/>
                <a:gdLst>
                  <a:gd name="T0" fmla="*/ 332 w 332"/>
                  <a:gd name="T1" fmla="*/ 146 h 146"/>
                  <a:gd name="T2" fmla="*/ 316 w 332"/>
                  <a:gd name="T3" fmla="*/ 82 h 146"/>
                  <a:gd name="T4" fmla="*/ 316 w 332"/>
                  <a:gd name="T5" fmla="*/ 82 h 146"/>
                  <a:gd name="T6" fmla="*/ 195 w 332"/>
                  <a:gd name="T7" fmla="*/ 75 h 146"/>
                  <a:gd name="T8" fmla="*/ 195 w 332"/>
                  <a:gd name="T9" fmla="*/ 75 h 146"/>
                  <a:gd name="T10" fmla="*/ 172 w 332"/>
                  <a:gd name="T11" fmla="*/ 32 h 146"/>
                  <a:gd name="T12" fmla="*/ 172 w 332"/>
                  <a:gd name="T13" fmla="*/ 32 h 146"/>
                  <a:gd name="T14" fmla="*/ 90 w 332"/>
                  <a:gd name="T15" fmla="*/ 0 h 146"/>
                  <a:gd name="T16" fmla="*/ 90 w 332"/>
                  <a:gd name="T17" fmla="*/ 0 h 146"/>
                  <a:gd name="T18" fmla="*/ 21 w 332"/>
                  <a:gd name="T19" fmla="*/ 37 h 146"/>
                  <a:gd name="T20" fmla="*/ 21 w 332"/>
                  <a:gd name="T21" fmla="*/ 37 h 146"/>
                  <a:gd name="T22" fmla="*/ 11 w 332"/>
                  <a:gd name="T23" fmla="*/ 50 h 146"/>
                  <a:gd name="T24" fmla="*/ 0 w 332"/>
                  <a:gd name="T25" fmla="*/ 62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146">
                    <a:moveTo>
                      <a:pt x="332" y="146"/>
                    </a:moveTo>
                    <a:lnTo>
                      <a:pt x="316" y="82"/>
                    </a:lnTo>
                    <a:lnTo>
                      <a:pt x="316" y="82"/>
                    </a:lnTo>
                    <a:lnTo>
                      <a:pt x="195" y="75"/>
                    </a:lnTo>
                    <a:lnTo>
                      <a:pt x="195" y="75"/>
                    </a:lnTo>
                    <a:lnTo>
                      <a:pt x="172" y="32"/>
                    </a:lnTo>
                    <a:lnTo>
                      <a:pt x="172" y="32"/>
                    </a:lnTo>
                    <a:lnTo>
                      <a:pt x="90" y="0"/>
                    </a:lnTo>
                    <a:lnTo>
                      <a:pt x="90" y="0"/>
                    </a:lnTo>
                    <a:lnTo>
                      <a:pt x="21" y="37"/>
                    </a:lnTo>
                    <a:lnTo>
                      <a:pt x="21" y="37"/>
                    </a:lnTo>
                    <a:lnTo>
                      <a:pt x="11" y="50"/>
                    </a:lnTo>
                    <a:lnTo>
                      <a:pt x="0" y="62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0" name="Freeform 127">
                <a:extLst>
                  <a:ext uri="{FF2B5EF4-FFF2-40B4-BE49-F238E27FC236}">
                    <a16:creationId xmlns:a16="http://schemas.microsoft.com/office/drawing/2014/main" id="{C6190784-322B-46A7-8AC8-0092387260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1" y="1847"/>
                <a:ext cx="51" cy="83"/>
              </a:xfrm>
              <a:custGeom>
                <a:avLst/>
                <a:gdLst>
                  <a:gd name="T0" fmla="*/ 0 w 51"/>
                  <a:gd name="T1" fmla="*/ 83 h 83"/>
                  <a:gd name="T2" fmla="*/ 1 w 51"/>
                  <a:gd name="T3" fmla="*/ 25 h 83"/>
                  <a:gd name="T4" fmla="*/ 1 w 51"/>
                  <a:gd name="T5" fmla="*/ 25 h 83"/>
                  <a:gd name="T6" fmla="*/ 13 w 51"/>
                  <a:gd name="T7" fmla="*/ 5 h 83"/>
                  <a:gd name="T8" fmla="*/ 13 w 51"/>
                  <a:gd name="T9" fmla="*/ 5 h 83"/>
                  <a:gd name="T10" fmla="*/ 36 w 51"/>
                  <a:gd name="T11" fmla="*/ 0 h 83"/>
                  <a:gd name="T12" fmla="*/ 36 w 51"/>
                  <a:gd name="T13" fmla="*/ 0 h 83"/>
                  <a:gd name="T14" fmla="*/ 45 w 51"/>
                  <a:gd name="T15" fmla="*/ 4 h 83"/>
                  <a:gd name="T16" fmla="*/ 45 w 51"/>
                  <a:gd name="T17" fmla="*/ 4 h 83"/>
                  <a:gd name="T18" fmla="*/ 51 w 51"/>
                  <a:gd name="T19" fmla="*/ 2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83">
                    <a:moveTo>
                      <a:pt x="0" y="83"/>
                    </a:moveTo>
                    <a:lnTo>
                      <a:pt x="1" y="25"/>
                    </a:lnTo>
                    <a:lnTo>
                      <a:pt x="1" y="25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45" y="4"/>
                    </a:lnTo>
                    <a:lnTo>
                      <a:pt x="45" y="4"/>
                    </a:lnTo>
                    <a:lnTo>
                      <a:pt x="51" y="2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1" name="Freeform 128">
                <a:extLst>
                  <a:ext uri="{FF2B5EF4-FFF2-40B4-BE49-F238E27FC236}">
                    <a16:creationId xmlns:a16="http://schemas.microsoft.com/office/drawing/2014/main" id="{E855508C-0D7C-408F-B49B-40713DA60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1856"/>
                <a:ext cx="596" cy="314"/>
              </a:xfrm>
              <a:custGeom>
                <a:avLst/>
                <a:gdLst>
                  <a:gd name="T0" fmla="*/ 36 w 596"/>
                  <a:gd name="T1" fmla="*/ 0 h 314"/>
                  <a:gd name="T2" fmla="*/ 0 w 596"/>
                  <a:gd name="T3" fmla="*/ 9 h 314"/>
                  <a:gd name="T4" fmla="*/ 0 w 596"/>
                  <a:gd name="T5" fmla="*/ 9 h 314"/>
                  <a:gd name="T6" fmla="*/ 10 w 596"/>
                  <a:gd name="T7" fmla="*/ 68 h 314"/>
                  <a:gd name="T8" fmla="*/ 10 w 596"/>
                  <a:gd name="T9" fmla="*/ 68 h 314"/>
                  <a:gd name="T10" fmla="*/ 82 w 596"/>
                  <a:gd name="T11" fmla="*/ 93 h 314"/>
                  <a:gd name="T12" fmla="*/ 82 w 596"/>
                  <a:gd name="T13" fmla="*/ 93 h 314"/>
                  <a:gd name="T14" fmla="*/ 93 w 596"/>
                  <a:gd name="T15" fmla="*/ 132 h 314"/>
                  <a:gd name="T16" fmla="*/ 93 w 596"/>
                  <a:gd name="T17" fmla="*/ 132 h 314"/>
                  <a:gd name="T18" fmla="*/ 135 w 596"/>
                  <a:gd name="T19" fmla="*/ 170 h 314"/>
                  <a:gd name="T20" fmla="*/ 135 w 596"/>
                  <a:gd name="T21" fmla="*/ 170 h 314"/>
                  <a:gd name="T22" fmla="*/ 163 w 596"/>
                  <a:gd name="T23" fmla="*/ 267 h 314"/>
                  <a:gd name="T24" fmla="*/ 163 w 596"/>
                  <a:gd name="T25" fmla="*/ 267 h 314"/>
                  <a:gd name="T26" fmla="*/ 309 w 596"/>
                  <a:gd name="T27" fmla="*/ 314 h 314"/>
                  <a:gd name="T28" fmla="*/ 309 w 596"/>
                  <a:gd name="T29" fmla="*/ 314 h 314"/>
                  <a:gd name="T30" fmla="*/ 455 w 596"/>
                  <a:gd name="T31" fmla="*/ 309 h 314"/>
                  <a:gd name="T32" fmla="*/ 455 w 596"/>
                  <a:gd name="T33" fmla="*/ 309 h 314"/>
                  <a:gd name="T34" fmla="*/ 472 w 596"/>
                  <a:gd name="T35" fmla="*/ 269 h 314"/>
                  <a:gd name="T36" fmla="*/ 472 w 596"/>
                  <a:gd name="T37" fmla="*/ 269 h 314"/>
                  <a:gd name="T38" fmla="*/ 523 w 596"/>
                  <a:gd name="T39" fmla="*/ 244 h 314"/>
                  <a:gd name="T40" fmla="*/ 523 w 596"/>
                  <a:gd name="T41" fmla="*/ 244 h 314"/>
                  <a:gd name="T42" fmla="*/ 596 w 596"/>
                  <a:gd name="T43" fmla="*/ 181 h 314"/>
                  <a:gd name="T44" fmla="*/ 596 w 596"/>
                  <a:gd name="T45" fmla="*/ 181 h 314"/>
                  <a:gd name="T46" fmla="*/ 596 w 596"/>
                  <a:gd name="T47" fmla="*/ 154 h 314"/>
                  <a:gd name="T48" fmla="*/ 596 w 596"/>
                  <a:gd name="T49" fmla="*/ 154 h 314"/>
                  <a:gd name="T50" fmla="*/ 581 w 596"/>
                  <a:gd name="T51" fmla="*/ 143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96" h="314">
                    <a:moveTo>
                      <a:pt x="36" y="0"/>
                    </a:moveTo>
                    <a:lnTo>
                      <a:pt x="0" y="9"/>
                    </a:lnTo>
                    <a:lnTo>
                      <a:pt x="0" y="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82" y="93"/>
                    </a:lnTo>
                    <a:lnTo>
                      <a:pt x="82" y="93"/>
                    </a:lnTo>
                    <a:lnTo>
                      <a:pt x="93" y="132"/>
                    </a:lnTo>
                    <a:lnTo>
                      <a:pt x="93" y="132"/>
                    </a:lnTo>
                    <a:lnTo>
                      <a:pt x="135" y="170"/>
                    </a:lnTo>
                    <a:lnTo>
                      <a:pt x="135" y="170"/>
                    </a:lnTo>
                    <a:lnTo>
                      <a:pt x="163" y="267"/>
                    </a:lnTo>
                    <a:lnTo>
                      <a:pt x="163" y="267"/>
                    </a:lnTo>
                    <a:lnTo>
                      <a:pt x="309" y="314"/>
                    </a:lnTo>
                    <a:lnTo>
                      <a:pt x="309" y="314"/>
                    </a:lnTo>
                    <a:lnTo>
                      <a:pt x="455" y="309"/>
                    </a:lnTo>
                    <a:lnTo>
                      <a:pt x="455" y="309"/>
                    </a:lnTo>
                    <a:lnTo>
                      <a:pt x="472" y="269"/>
                    </a:lnTo>
                    <a:lnTo>
                      <a:pt x="472" y="269"/>
                    </a:lnTo>
                    <a:lnTo>
                      <a:pt x="523" y="244"/>
                    </a:lnTo>
                    <a:lnTo>
                      <a:pt x="523" y="244"/>
                    </a:lnTo>
                    <a:lnTo>
                      <a:pt x="596" y="181"/>
                    </a:lnTo>
                    <a:lnTo>
                      <a:pt x="596" y="181"/>
                    </a:lnTo>
                    <a:lnTo>
                      <a:pt x="596" y="154"/>
                    </a:lnTo>
                    <a:lnTo>
                      <a:pt x="596" y="154"/>
                    </a:lnTo>
                    <a:lnTo>
                      <a:pt x="581" y="14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2" name="Freeform 129">
                <a:extLst>
                  <a:ext uri="{FF2B5EF4-FFF2-40B4-BE49-F238E27FC236}">
                    <a16:creationId xmlns:a16="http://schemas.microsoft.com/office/drawing/2014/main" id="{7620AD95-AEC0-47E4-9E25-ECE20856B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1300"/>
                <a:ext cx="302" cy="698"/>
              </a:xfrm>
              <a:custGeom>
                <a:avLst/>
                <a:gdLst>
                  <a:gd name="T0" fmla="*/ 0 w 302"/>
                  <a:gd name="T1" fmla="*/ 679 h 698"/>
                  <a:gd name="T2" fmla="*/ 0 w 302"/>
                  <a:gd name="T3" fmla="*/ 679 h 698"/>
                  <a:gd name="T4" fmla="*/ 0 w 302"/>
                  <a:gd name="T5" fmla="*/ 681 h 698"/>
                  <a:gd name="T6" fmla="*/ 0 w 302"/>
                  <a:gd name="T7" fmla="*/ 683 h 698"/>
                  <a:gd name="T8" fmla="*/ 3 w 302"/>
                  <a:gd name="T9" fmla="*/ 688 h 698"/>
                  <a:gd name="T10" fmla="*/ 8 w 302"/>
                  <a:gd name="T11" fmla="*/ 691 h 698"/>
                  <a:gd name="T12" fmla="*/ 13 w 302"/>
                  <a:gd name="T13" fmla="*/ 693 h 698"/>
                  <a:gd name="T14" fmla="*/ 23 w 302"/>
                  <a:gd name="T15" fmla="*/ 697 h 698"/>
                  <a:gd name="T16" fmla="*/ 28 w 302"/>
                  <a:gd name="T17" fmla="*/ 698 h 698"/>
                  <a:gd name="T18" fmla="*/ 28 w 302"/>
                  <a:gd name="T19" fmla="*/ 698 h 698"/>
                  <a:gd name="T20" fmla="*/ 133 w 302"/>
                  <a:gd name="T21" fmla="*/ 617 h 698"/>
                  <a:gd name="T22" fmla="*/ 133 w 302"/>
                  <a:gd name="T23" fmla="*/ 617 h 698"/>
                  <a:gd name="T24" fmla="*/ 153 w 302"/>
                  <a:gd name="T25" fmla="*/ 385 h 698"/>
                  <a:gd name="T26" fmla="*/ 153 w 302"/>
                  <a:gd name="T27" fmla="*/ 385 h 698"/>
                  <a:gd name="T28" fmla="*/ 129 w 302"/>
                  <a:gd name="T29" fmla="*/ 371 h 698"/>
                  <a:gd name="T30" fmla="*/ 129 w 302"/>
                  <a:gd name="T31" fmla="*/ 371 h 698"/>
                  <a:gd name="T32" fmla="*/ 100 w 302"/>
                  <a:gd name="T33" fmla="*/ 333 h 698"/>
                  <a:gd name="T34" fmla="*/ 100 w 302"/>
                  <a:gd name="T35" fmla="*/ 333 h 698"/>
                  <a:gd name="T36" fmla="*/ 302 w 302"/>
                  <a:gd name="T37" fmla="*/ 144 h 698"/>
                  <a:gd name="T38" fmla="*/ 302 w 302"/>
                  <a:gd name="T39" fmla="*/ 144 h 698"/>
                  <a:gd name="T40" fmla="*/ 293 w 302"/>
                  <a:gd name="T41" fmla="*/ 69 h 698"/>
                  <a:gd name="T42" fmla="*/ 287 w 302"/>
                  <a:gd name="T43" fmla="*/ 23 h 698"/>
                  <a:gd name="T44" fmla="*/ 252 w 302"/>
                  <a:gd name="T45" fmla="*/ 0 h 698"/>
                  <a:gd name="T46" fmla="*/ 252 w 302"/>
                  <a:gd name="T47" fmla="*/ 0 h 698"/>
                  <a:gd name="T48" fmla="*/ 214 w 302"/>
                  <a:gd name="T49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02" h="698">
                    <a:moveTo>
                      <a:pt x="0" y="679"/>
                    </a:moveTo>
                    <a:lnTo>
                      <a:pt x="0" y="679"/>
                    </a:lnTo>
                    <a:lnTo>
                      <a:pt x="0" y="681"/>
                    </a:lnTo>
                    <a:lnTo>
                      <a:pt x="0" y="683"/>
                    </a:lnTo>
                    <a:lnTo>
                      <a:pt x="3" y="688"/>
                    </a:lnTo>
                    <a:lnTo>
                      <a:pt x="8" y="691"/>
                    </a:lnTo>
                    <a:lnTo>
                      <a:pt x="13" y="693"/>
                    </a:lnTo>
                    <a:lnTo>
                      <a:pt x="23" y="697"/>
                    </a:lnTo>
                    <a:lnTo>
                      <a:pt x="28" y="698"/>
                    </a:lnTo>
                    <a:lnTo>
                      <a:pt x="28" y="698"/>
                    </a:lnTo>
                    <a:lnTo>
                      <a:pt x="133" y="617"/>
                    </a:lnTo>
                    <a:lnTo>
                      <a:pt x="133" y="617"/>
                    </a:lnTo>
                    <a:lnTo>
                      <a:pt x="153" y="385"/>
                    </a:lnTo>
                    <a:lnTo>
                      <a:pt x="153" y="385"/>
                    </a:lnTo>
                    <a:lnTo>
                      <a:pt x="129" y="371"/>
                    </a:lnTo>
                    <a:lnTo>
                      <a:pt x="129" y="371"/>
                    </a:lnTo>
                    <a:lnTo>
                      <a:pt x="100" y="333"/>
                    </a:lnTo>
                    <a:lnTo>
                      <a:pt x="100" y="333"/>
                    </a:lnTo>
                    <a:lnTo>
                      <a:pt x="302" y="144"/>
                    </a:lnTo>
                    <a:lnTo>
                      <a:pt x="302" y="144"/>
                    </a:lnTo>
                    <a:lnTo>
                      <a:pt x="293" y="69"/>
                    </a:lnTo>
                    <a:lnTo>
                      <a:pt x="287" y="23"/>
                    </a:lnTo>
                    <a:lnTo>
                      <a:pt x="252" y="0"/>
                    </a:lnTo>
                    <a:lnTo>
                      <a:pt x="252" y="0"/>
                    </a:lnTo>
                    <a:lnTo>
                      <a:pt x="214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3" name="Freeform 130">
                <a:extLst>
                  <a:ext uri="{FF2B5EF4-FFF2-40B4-BE49-F238E27FC236}">
                    <a16:creationId xmlns:a16="http://schemas.microsoft.com/office/drawing/2014/main" id="{257B54BD-6C69-4545-AC65-3EDD98ECE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" y="1017"/>
                <a:ext cx="231" cy="42"/>
              </a:xfrm>
              <a:custGeom>
                <a:avLst/>
                <a:gdLst>
                  <a:gd name="T0" fmla="*/ 0 w 231"/>
                  <a:gd name="T1" fmla="*/ 42 h 42"/>
                  <a:gd name="T2" fmla="*/ 214 w 231"/>
                  <a:gd name="T3" fmla="*/ 42 h 42"/>
                  <a:gd name="T4" fmla="*/ 214 w 231"/>
                  <a:gd name="T5" fmla="*/ 42 h 42"/>
                  <a:gd name="T6" fmla="*/ 220 w 231"/>
                  <a:gd name="T7" fmla="*/ 12 h 42"/>
                  <a:gd name="T8" fmla="*/ 220 w 231"/>
                  <a:gd name="T9" fmla="*/ 12 h 42"/>
                  <a:gd name="T10" fmla="*/ 226 w 231"/>
                  <a:gd name="T11" fmla="*/ 6 h 42"/>
                  <a:gd name="T12" fmla="*/ 231 w 231"/>
                  <a:gd name="T1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1" h="42">
                    <a:moveTo>
                      <a:pt x="0" y="42"/>
                    </a:moveTo>
                    <a:lnTo>
                      <a:pt x="214" y="42"/>
                    </a:lnTo>
                    <a:lnTo>
                      <a:pt x="214" y="42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26" y="6"/>
                    </a:lnTo>
                    <a:lnTo>
                      <a:pt x="231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4" name="Freeform 131">
                <a:extLst>
                  <a:ext uri="{FF2B5EF4-FFF2-40B4-BE49-F238E27FC236}">
                    <a16:creationId xmlns:a16="http://schemas.microsoft.com/office/drawing/2014/main" id="{EB3098D1-8A79-44D5-B8F8-E3964D660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" y="1019"/>
                <a:ext cx="159" cy="616"/>
              </a:xfrm>
              <a:custGeom>
                <a:avLst/>
                <a:gdLst>
                  <a:gd name="T0" fmla="*/ 82 w 159"/>
                  <a:gd name="T1" fmla="*/ 0 h 616"/>
                  <a:gd name="T2" fmla="*/ 73 w 159"/>
                  <a:gd name="T3" fmla="*/ 14 h 616"/>
                  <a:gd name="T4" fmla="*/ 73 w 159"/>
                  <a:gd name="T5" fmla="*/ 14 h 616"/>
                  <a:gd name="T6" fmla="*/ 77 w 159"/>
                  <a:gd name="T7" fmla="*/ 43 h 616"/>
                  <a:gd name="T8" fmla="*/ 77 w 159"/>
                  <a:gd name="T9" fmla="*/ 43 h 616"/>
                  <a:gd name="T10" fmla="*/ 44 w 159"/>
                  <a:gd name="T11" fmla="*/ 104 h 616"/>
                  <a:gd name="T12" fmla="*/ 44 w 159"/>
                  <a:gd name="T13" fmla="*/ 104 h 616"/>
                  <a:gd name="T14" fmla="*/ 59 w 159"/>
                  <a:gd name="T15" fmla="*/ 133 h 616"/>
                  <a:gd name="T16" fmla="*/ 59 w 159"/>
                  <a:gd name="T17" fmla="*/ 133 h 616"/>
                  <a:gd name="T18" fmla="*/ 48 w 159"/>
                  <a:gd name="T19" fmla="*/ 153 h 616"/>
                  <a:gd name="T20" fmla="*/ 48 w 159"/>
                  <a:gd name="T21" fmla="*/ 153 h 616"/>
                  <a:gd name="T22" fmla="*/ 0 w 159"/>
                  <a:gd name="T23" fmla="*/ 341 h 616"/>
                  <a:gd name="T24" fmla="*/ 0 w 159"/>
                  <a:gd name="T25" fmla="*/ 341 h 616"/>
                  <a:gd name="T26" fmla="*/ 25 w 159"/>
                  <a:gd name="T27" fmla="*/ 443 h 616"/>
                  <a:gd name="T28" fmla="*/ 25 w 159"/>
                  <a:gd name="T29" fmla="*/ 443 h 616"/>
                  <a:gd name="T30" fmla="*/ 140 w 159"/>
                  <a:gd name="T31" fmla="*/ 606 h 616"/>
                  <a:gd name="T32" fmla="*/ 140 w 159"/>
                  <a:gd name="T33" fmla="*/ 606 h 616"/>
                  <a:gd name="T34" fmla="*/ 159 w 159"/>
                  <a:gd name="T35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9" h="616">
                    <a:moveTo>
                      <a:pt x="82" y="0"/>
                    </a:moveTo>
                    <a:lnTo>
                      <a:pt x="73" y="14"/>
                    </a:lnTo>
                    <a:lnTo>
                      <a:pt x="73" y="14"/>
                    </a:lnTo>
                    <a:lnTo>
                      <a:pt x="77" y="43"/>
                    </a:lnTo>
                    <a:lnTo>
                      <a:pt x="77" y="43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59" y="133"/>
                    </a:lnTo>
                    <a:lnTo>
                      <a:pt x="59" y="133"/>
                    </a:lnTo>
                    <a:lnTo>
                      <a:pt x="48" y="153"/>
                    </a:lnTo>
                    <a:lnTo>
                      <a:pt x="48" y="153"/>
                    </a:lnTo>
                    <a:lnTo>
                      <a:pt x="0" y="341"/>
                    </a:lnTo>
                    <a:lnTo>
                      <a:pt x="0" y="341"/>
                    </a:lnTo>
                    <a:lnTo>
                      <a:pt x="25" y="443"/>
                    </a:lnTo>
                    <a:lnTo>
                      <a:pt x="25" y="443"/>
                    </a:lnTo>
                    <a:lnTo>
                      <a:pt x="140" y="606"/>
                    </a:lnTo>
                    <a:lnTo>
                      <a:pt x="140" y="606"/>
                    </a:lnTo>
                    <a:lnTo>
                      <a:pt x="159" y="616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5" name="Freeform 132">
                <a:extLst>
                  <a:ext uri="{FF2B5EF4-FFF2-40B4-BE49-F238E27FC236}">
                    <a16:creationId xmlns:a16="http://schemas.microsoft.com/office/drawing/2014/main" id="{6595DC33-734B-439A-B4D2-D87F7F7114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" y="1640"/>
                <a:ext cx="376" cy="216"/>
              </a:xfrm>
              <a:custGeom>
                <a:avLst/>
                <a:gdLst>
                  <a:gd name="T0" fmla="*/ 0 w 376"/>
                  <a:gd name="T1" fmla="*/ 0 h 216"/>
                  <a:gd name="T2" fmla="*/ 41 w 376"/>
                  <a:gd name="T3" fmla="*/ 45 h 216"/>
                  <a:gd name="T4" fmla="*/ 41 w 376"/>
                  <a:gd name="T5" fmla="*/ 45 h 216"/>
                  <a:gd name="T6" fmla="*/ 88 w 376"/>
                  <a:gd name="T7" fmla="*/ 61 h 216"/>
                  <a:gd name="T8" fmla="*/ 88 w 376"/>
                  <a:gd name="T9" fmla="*/ 61 h 216"/>
                  <a:gd name="T10" fmla="*/ 122 w 376"/>
                  <a:gd name="T11" fmla="*/ 112 h 216"/>
                  <a:gd name="T12" fmla="*/ 122 w 376"/>
                  <a:gd name="T13" fmla="*/ 112 h 216"/>
                  <a:gd name="T14" fmla="*/ 163 w 376"/>
                  <a:gd name="T15" fmla="*/ 145 h 216"/>
                  <a:gd name="T16" fmla="*/ 163 w 376"/>
                  <a:gd name="T17" fmla="*/ 145 h 216"/>
                  <a:gd name="T18" fmla="*/ 336 w 376"/>
                  <a:gd name="T19" fmla="*/ 155 h 216"/>
                  <a:gd name="T20" fmla="*/ 336 w 376"/>
                  <a:gd name="T21" fmla="*/ 155 h 216"/>
                  <a:gd name="T22" fmla="*/ 370 w 376"/>
                  <a:gd name="T23" fmla="*/ 185 h 216"/>
                  <a:gd name="T24" fmla="*/ 376 w 376"/>
                  <a:gd name="T25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6" h="216">
                    <a:moveTo>
                      <a:pt x="0" y="0"/>
                    </a:moveTo>
                    <a:lnTo>
                      <a:pt x="41" y="45"/>
                    </a:lnTo>
                    <a:lnTo>
                      <a:pt x="41" y="45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122" y="112"/>
                    </a:lnTo>
                    <a:lnTo>
                      <a:pt x="122" y="112"/>
                    </a:lnTo>
                    <a:lnTo>
                      <a:pt x="163" y="145"/>
                    </a:lnTo>
                    <a:lnTo>
                      <a:pt x="163" y="145"/>
                    </a:lnTo>
                    <a:lnTo>
                      <a:pt x="336" y="155"/>
                    </a:lnTo>
                    <a:lnTo>
                      <a:pt x="336" y="155"/>
                    </a:lnTo>
                    <a:lnTo>
                      <a:pt x="370" y="185"/>
                    </a:lnTo>
                    <a:lnTo>
                      <a:pt x="376" y="216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6" name="Freeform 133">
                <a:extLst>
                  <a:ext uri="{FF2B5EF4-FFF2-40B4-BE49-F238E27FC236}">
                    <a16:creationId xmlns:a16="http://schemas.microsoft.com/office/drawing/2014/main" id="{BE62D1D8-A844-4080-B89D-64AFBD5353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1646"/>
                <a:ext cx="371" cy="208"/>
              </a:xfrm>
              <a:custGeom>
                <a:avLst/>
                <a:gdLst>
                  <a:gd name="T0" fmla="*/ 0 w 371"/>
                  <a:gd name="T1" fmla="*/ 0 h 208"/>
                  <a:gd name="T2" fmla="*/ 41 w 371"/>
                  <a:gd name="T3" fmla="*/ 45 h 208"/>
                  <a:gd name="T4" fmla="*/ 41 w 371"/>
                  <a:gd name="T5" fmla="*/ 45 h 208"/>
                  <a:gd name="T6" fmla="*/ 88 w 371"/>
                  <a:gd name="T7" fmla="*/ 61 h 208"/>
                  <a:gd name="T8" fmla="*/ 88 w 371"/>
                  <a:gd name="T9" fmla="*/ 61 h 208"/>
                  <a:gd name="T10" fmla="*/ 122 w 371"/>
                  <a:gd name="T11" fmla="*/ 112 h 208"/>
                  <a:gd name="T12" fmla="*/ 122 w 371"/>
                  <a:gd name="T13" fmla="*/ 112 h 208"/>
                  <a:gd name="T14" fmla="*/ 163 w 371"/>
                  <a:gd name="T15" fmla="*/ 145 h 208"/>
                  <a:gd name="T16" fmla="*/ 163 w 371"/>
                  <a:gd name="T17" fmla="*/ 145 h 208"/>
                  <a:gd name="T18" fmla="*/ 336 w 371"/>
                  <a:gd name="T19" fmla="*/ 155 h 208"/>
                  <a:gd name="T20" fmla="*/ 336 w 371"/>
                  <a:gd name="T21" fmla="*/ 155 h 208"/>
                  <a:gd name="T22" fmla="*/ 365 w 371"/>
                  <a:gd name="T23" fmla="*/ 180 h 208"/>
                  <a:gd name="T24" fmla="*/ 365 w 371"/>
                  <a:gd name="T25" fmla="*/ 180 h 208"/>
                  <a:gd name="T26" fmla="*/ 371 w 371"/>
                  <a:gd name="T27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71" h="208">
                    <a:moveTo>
                      <a:pt x="0" y="0"/>
                    </a:moveTo>
                    <a:lnTo>
                      <a:pt x="41" y="45"/>
                    </a:lnTo>
                    <a:lnTo>
                      <a:pt x="41" y="45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122" y="112"/>
                    </a:lnTo>
                    <a:lnTo>
                      <a:pt x="122" y="112"/>
                    </a:lnTo>
                    <a:lnTo>
                      <a:pt x="163" y="145"/>
                    </a:lnTo>
                    <a:lnTo>
                      <a:pt x="163" y="145"/>
                    </a:lnTo>
                    <a:lnTo>
                      <a:pt x="336" y="155"/>
                    </a:lnTo>
                    <a:lnTo>
                      <a:pt x="336" y="155"/>
                    </a:lnTo>
                    <a:lnTo>
                      <a:pt x="365" y="180"/>
                    </a:lnTo>
                    <a:lnTo>
                      <a:pt x="365" y="180"/>
                    </a:lnTo>
                    <a:lnTo>
                      <a:pt x="371" y="208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7" name="Freeform 134">
                <a:extLst>
                  <a:ext uri="{FF2B5EF4-FFF2-40B4-BE49-F238E27FC236}">
                    <a16:creationId xmlns:a16="http://schemas.microsoft.com/office/drawing/2014/main" id="{FFCD020E-2516-4099-9600-B521D0A59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" y="754"/>
                <a:ext cx="982" cy="254"/>
              </a:xfrm>
              <a:custGeom>
                <a:avLst/>
                <a:gdLst>
                  <a:gd name="T0" fmla="*/ 980 w 982"/>
                  <a:gd name="T1" fmla="*/ 139 h 254"/>
                  <a:gd name="T2" fmla="*/ 982 w 982"/>
                  <a:gd name="T3" fmla="*/ 97 h 254"/>
                  <a:gd name="T4" fmla="*/ 982 w 982"/>
                  <a:gd name="T5" fmla="*/ 97 h 254"/>
                  <a:gd name="T6" fmla="*/ 926 w 982"/>
                  <a:gd name="T7" fmla="*/ 56 h 254"/>
                  <a:gd name="T8" fmla="*/ 926 w 982"/>
                  <a:gd name="T9" fmla="*/ 56 h 254"/>
                  <a:gd name="T10" fmla="*/ 881 w 982"/>
                  <a:gd name="T11" fmla="*/ 54 h 254"/>
                  <a:gd name="T12" fmla="*/ 881 w 982"/>
                  <a:gd name="T13" fmla="*/ 54 h 254"/>
                  <a:gd name="T14" fmla="*/ 818 w 982"/>
                  <a:gd name="T15" fmla="*/ 78 h 254"/>
                  <a:gd name="T16" fmla="*/ 818 w 982"/>
                  <a:gd name="T17" fmla="*/ 78 h 254"/>
                  <a:gd name="T18" fmla="*/ 746 w 982"/>
                  <a:gd name="T19" fmla="*/ 80 h 254"/>
                  <a:gd name="T20" fmla="*/ 746 w 982"/>
                  <a:gd name="T21" fmla="*/ 80 h 254"/>
                  <a:gd name="T22" fmla="*/ 678 w 982"/>
                  <a:gd name="T23" fmla="*/ 100 h 254"/>
                  <a:gd name="T24" fmla="*/ 678 w 982"/>
                  <a:gd name="T25" fmla="*/ 100 h 254"/>
                  <a:gd name="T26" fmla="*/ 614 w 982"/>
                  <a:gd name="T27" fmla="*/ 62 h 254"/>
                  <a:gd name="T28" fmla="*/ 614 w 982"/>
                  <a:gd name="T29" fmla="*/ 62 h 254"/>
                  <a:gd name="T30" fmla="*/ 564 w 982"/>
                  <a:gd name="T31" fmla="*/ 85 h 254"/>
                  <a:gd name="T32" fmla="*/ 564 w 982"/>
                  <a:gd name="T33" fmla="*/ 85 h 254"/>
                  <a:gd name="T34" fmla="*/ 513 w 982"/>
                  <a:gd name="T35" fmla="*/ 63 h 254"/>
                  <a:gd name="T36" fmla="*/ 513 w 982"/>
                  <a:gd name="T37" fmla="*/ 63 h 254"/>
                  <a:gd name="T38" fmla="*/ 469 w 982"/>
                  <a:gd name="T39" fmla="*/ 73 h 254"/>
                  <a:gd name="T40" fmla="*/ 469 w 982"/>
                  <a:gd name="T41" fmla="*/ 73 h 254"/>
                  <a:gd name="T42" fmla="*/ 444 w 982"/>
                  <a:gd name="T43" fmla="*/ 71 h 254"/>
                  <a:gd name="T44" fmla="*/ 444 w 982"/>
                  <a:gd name="T45" fmla="*/ 71 h 254"/>
                  <a:gd name="T46" fmla="*/ 429 w 982"/>
                  <a:gd name="T47" fmla="*/ 81 h 254"/>
                  <a:gd name="T48" fmla="*/ 429 w 982"/>
                  <a:gd name="T49" fmla="*/ 81 h 254"/>
                  <a:gd name="T50" fmla="*/ 366 w 982"/>
                  <a:gd name="T51" fmla="*/ 97 h 254"/>
                  <a:gd name="T52" fmla="*/ 366 w 982"/>
                  <a:gd name="T53" fmla="*/ 97 h 254"/>
                  <a:gd name="T54" fmla="*/ 268 w 982"/>
                  <a:gd name="T55" fmla="*/ 100 h 254"/>
                  <a:gd name="T56" fmla="*/ 268 w 982"/>
                  <a:gd name="T57" fmla="*/ 100 h 254"/>
                  <a:gd name="T58" fmla="*/ 224 w 982"/>
                  <a:gd name="T59" fmla="*/ 17 h 254"/>
                  <a:gd name="T60" fmla="*/ 224 w 982"/>
                  <a:gd name="T61" fmla="*/ 17 h 254"/>
                  <a:gd name="T62" fmla="*/ 147 w 982"/>
                  <a:gd name="T63" fmla="*/ 0 h 254"/>
                  <a:gd name="T64" fmla="*/ 147 w 982"/>
                  <a:gd name="T65" fmla="*/ 0 h 254"/>
                  <a:gd name="T66" fmla="*/ 83 w 982"/>
                  <a:gd name="T67" fmla="*/ 11 h 254"/>
                  <a:gd name="T68" fmla="*/ 83 w 982"/>
                  <a:gd name="T69" fmla="*/ 11 h 254"/>
                  <a:gd name="T70" fmla="*/ 35 w 982"/>
                  <a:gd name="T71" fmla="*/ 65 h 254"/>
                  <a:gd name="T72" fmla="*/ 35 w 982"/>
                  <a:gd name="T73" fmla="*/ 65 h 254"/>
                  <a:gd name="T74" fmla="*/ 0 w 982"/>
                  <a:gd name="T75" fmla="*/ 134 h 254"/>
                  <a:gd name="T76" fmla="*/ 0 w 982"/>
                  <a:gd name="T77" fmla="*/ 134 h 254"/>
                  <a:gd name="T78" fmla="*/ 64 w 982"/>
                  <a:gd name="T79" fmla="*/ 252 h 254"/>
                  <a:gd name="T80" fmla="*/ 64 w 982"/>
                  <a:gd name="T81" fmla="*/ 252 h 254"/>
                  <a:gd name="T82" fmla="*/ 95 w 982"/>
                  <a:gd name="T83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2" h="254">
                    <a:moveTo>
                      <a:pt x="980" y="139"/>
                    </a:moveTo>
                    <a:lnTo>
                      <a:pt x="982" y="97"/>
                    </a:lnTo>
                    <a:lnTo>
                      <a:pt x="982" y="97"/>
                    </a:lnTo>
                    <a:lnTo>
                      <a:pt x="926" y="56"/>
                    </a:lnTo>
                    <a:lnTo>
                      <a:pt x="926" y="56"/>
                    </a:lnTo>
                    <a:lnTo>
                      <a:pt x="881" y="54"/>
                    </a:lnTo>
                    <a:lnTo>
                      <a:pt x="881" y="54"/>
                    </a:lnTo>
                    <a:lnTo>
                      <a:pt x="818" y="78"/>
                    </a:lnTo>
                    <a:lnTo>
                      <a:pt x="818" y="78"/>
                    </a:lnTo>
                    <a:lnTo>
                      <a:pt x="746" y="80"/>
                    </a:lnTo>
                    <a:lnTo>
                      <a:pt x="746" y="80"/>
                    </a:lnTo>
                    <a:lnTo>
                      <a:pt x="678" y="100"/>
                    </a:lnTo>
                    <a:lnTo>
                      <a:pt x="678" y="100"/>
                    </a:lnTo>
                    <a:lnTo>
                      <a:pt x="614" y="62"/>
                    </a:lnTo>
                    <a:lnTo>
                      <a:pt x="614" y="62"/>
                    </a:lnTo>
                    <a:lnTo>
                      <a:pt x="564" y="85"/>
                    </a:lnTo>
                    <a:lnTo>
                      <a:pt x="564" y="85"/>
                    </a:lnTo>
                    <a:lnTo>
                      <a:pt x="513" y="63"/>
                    </a:lnTo>
                    <a:lnTo>
                      <a:pt x="513" y="63"/>
                    </a:lnTo>
                    <a:lnTo>
                      <a:pt x="469" y="73"/>
                    </a:lnTo>
                    <a:lnTo>
                      <a:pt x="469" y="73"/>
                    </a:lnTo>
                    <a:lnTo>
                      <a:pt x="444" y="71"/>
                    </a:lnTo>
                    <a:lnTo>
                      <a:pt x="444" y="71"/>
                    </a:lnTo>
                    <a:lnTo>
                      <a:pt x="429" y="81"/>
                    </a:lnTo>
                    <a:lnTo>
                      <a:pt x="429" y="81"/>
                    </a:lnTo>
                    <a:lnTo>
                      <a:pt x="366" y="97"/>
                    </a:lnTo>
                    <a:lnTo>
                      <a:pt x="366" y="97"/>
                    </a:lnTo>
                    <a:lnTo>
                      <a:pt x="268" y="100"/>
                    </a:lnTo>
                    <a:lnTo>
                      <a:pt x="268" y="100"/>
                    </a:lnTo>
                    <a:lnTo>
                      <a:pt x="224" y="17"/>
                    </a:lnTo>
                    <a:lnTo>
                      <a:pt x="224" y="17"/>
                    </a:lnTo>
                    <a:lnTo>
                      <a:pt x="147" y="0"/>
                    </a:lnTo>
                    <a:lnTo>
                      <a:pt x="147" y="0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35" y="65"/>
                    </a:lnTo>
                    <a:lnTo>
                      <a:pt x="35" y="65"/>
                    </a:lnTo>
                    <a:lnTo>
                      <a:pt x="0" y="134"/>
                    </a:lnTo>
                    <a:lnTo>
                      <a:pt x="0" y="134"/>
                    </a:lnTo>
                    <a:lnTo>
                      <a:pt x="64" y="252"/>
                    </a:lnTo>
                    <a:lnTo>
                      <a:pt x="64" y="252"/>
                    </a:lnTo>
                    <a:lnTo>
                      <a:pt x="95" y="254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8" name="Freeform 135">
                <a:extLst>
                  <a:ext uri="{FF2B5EF4-FFF2-40B4-BE49-F238E27FC236}">
                    <a16:creationId xmlns:a16="http://schemas.microsoft.com/office/drawing/2014/main" id="{B51C8F54-6E33-4237-8225-3A3ECF5C0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0" y="168"/>
                <a:ext cx="387" cy="341"/>
              </a:xfrm>
              <a:custGeom>
                <a:avLst/>
                <a:gdLst>
                  <a:gd name="T0" fmla="*/ 358 w 387"/>
                  <a:gd name="T1" fmla="*/ 0 h 341"/>
                  <a:gd name="T2" fmla="*/ 365 w 387"/>
                  <a:gd name="T3" fmla="*/ 51 h 341"/>
                  <a:gd name="T4" fmla="*/ 387 w 387"/>
                  <a:gd name="T5" fmla="*/ 91 h 341"/>
                  <a:gd name="T6" fmla="*/ 383 w 387"/>
                  <a:gd name="T7" fmla="*/ 126 h 341"/>
                  <a:gd name="T8" fmla="*/ 355 w 387"/>
                  <a:gd name="T9" fmla="*/ 134 h 341"/>
                  <a:gd name="T10" fmla="*/ 339 w 387"/>
                  <a:gd name="T11" fmla="*/ 167 h 341"/>
                  <a:gd name="T12" fmla="*/ 279 w 387"/>
                  <a:gd name="T13" fmla="*/ 205 h 341"/>
                  <a:gd name="T14" fmla="*/ 233 w 387"/>
                  <a:gd name="T15" fmla="*/ 207 h 341"/>
                  <a:gd name="T16" fmla="*/ 167 w 387"/>
                  <a:gd name="T17" fmla="*/ 242 h 341"/>
                  <a:gd name="T18" fmla="*/ 137 w 387"/>
                  <a:gd name="T19" fmla="*/ 275 h 341"/>
                  <a:gd name="T20" fmla="*/ 39 w 387"/>
                  <a:gd name="T21" fmla="*/ 341 h 341"/>
                  <a:gd name="T22" fmla="*/ 39 w 387"/>
                  <a:gd name="T23" fmla="*/ 341 h 341"/>
                  <a:gd name="T24" fmla="*/ 0 w 387"/>
                  <a:gd name="T25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7" h="341">
                    <a:moveTo>
                      <a:pt x="358" y="0"/>
                    </a:moveTo>
                    <a:lnTo>
                      <a:pt x="365" y="51"/>
                    </a:lnTo>
                    <a:lnTo>
                      <a:pt x="387" y="91"/>
                    </a:lnTo>
                    <a:lnTo>
                      <a:pt x="383" y="126"/>
                    </a:lnTo>
                    <a:lnTo>
                      <a:pt x="355" y="134"/>
                    </a:lnTo>
                    <a:lnTo>
                      <a:pt x="339" y="167"/>
                    </a:lnTo>
                    <a:lnTo>
                      <a:pt x="279" y="205"/>
                    </a:lnTo>
                    <a:lnTo>
                      <a:pt x="233" y="207"/>
                    </a:lnTo>
                    <a:lnTo>
                      <a:pt x="167" y="242"/>
                    </a:lnTo>
                    <a:lnTo>
                      <a:pt x="137" y="275"/>
                    </a:lnTo>
                    <a:lnTo>
                      <a:pt x="39" y="341"/>
                    </a:lnTo>
                    <a:lnTo>
                      <a:pt x="39" y="341"/>
                    </a:lnTo>
                    <a:lnTo>
                      <a:pt x="0" y="34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9" name="Freeform 136">
                <a:extLst>
                  <a:ext uri="{FF2B5EF4-FFF2-40B4-BE49-F238E27FC236}">
                    <a16:creationId xmlns:a16="http://schemas.microsoft.com/office/drawing/2014/main" id="{1E477DCF-214F-485B-A089-6E18D9EFF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505"/>
                <a:ext cx="221" cy="388"/>
              </a:xfrm>
              <a:custGeom>
                <a:avLst/>
                <a:gdLst>
                  <a:gd name="T0" fmla="*/ 221 w 221"/>
                  <a:gd name="T1" fmla="*/ 3 h 388"/>
                  <a:gd name="T2" fmla="*/ 221 w 221"/>
                  <a:gd name="T3" fmla="*/ 3 h 388"/>
                  <a:gd name="T4" fmla="*/ 216 w 221"/>
                  <a:gd name="T5" fmla="*/ 6 h 388"/>
                  <a:gd name="T6" fmla="*/ 212 w 221"/>
                  <a:gd name="T7" fmla="*/ 9 h 388"/>
                  <a:gd name="T8" fmla="*/ 212 w 221"/>
                  <a:gd name="T9" fmla="*/ 9 h 388"/>
                  <a:gd name="T10" fmla="*/ 178 w 221"/>
                  <a:gd name="T11" fmla="*/ 0 h 388"/>
                  <a:gd name="T12" fmla="*/ 178 w 221"/>
                  <a:gd name="T13" fmla="*/ 0 h 388"/>
                  <a:gd name="T14" fmla="*/ 157 w 221"/>
                  <a:gd name="T15" fmla="*/ 28 h 388"/>
                  <a:gd name="T16" fmla="*/ 157 w 221"/>
                  <a:gd name="T17" fmla="*/ 28 h 388"/>
                  <a:gd name="T18" fmla="*/ 173 w 221"/>
                  <a:gd name="T19" fmla="*/ 132 h 388"/>
                  <a:gd name="T20" fmla="*/ 173 w 221"/>
                  <a:gd name="T21" fmla="*/ 132 h 388"/>
                  <a:gd name="T22" fmla="*/ 155 w 221"/>
                  <a:gd name="T23" fmla="*/ 164 h 388"/>
                  <a:gd name="T24" fmla="*/ 155 w 221"/>
                  <a:gd name="T25" fmla="*/ 164 h 388"/>
                  <a:gd name="T26" fmla="*/ 78 w 221"/>
                  <a:gd name="T27" fmla="*/ 197 h 388"/>
                  <a:gd name="T28" fmla="*/ 78 w 221"/>
                  <a:gd name="T29" fmla="*/ 197 h 388"/>
                  <a:gd name="T30" fmla="*/ 48 w 221"/>
                  <a:gd name="T31" fmla="*/ 198 h 388"/>
                  <a:gd name="T32" fmla="*/ 48 w 221"/>
                  <a:gd name="T33" fmla="*/ 198 h 388"/>
                  <a:gd name="T34" fmla="*/ 4 w 221"/>
                  <a:gd name="T35" fmla="*/ 231 h 388"/>
                  <a:gd name="T36" fmla="*/ 4 w 221"/>
                  <a:gd name="T37" fmla="*/ 231 h 388"/>
                  <a:gd name="T38" fmla="*/ 0 w 221"/>
                  <a:gd name="T39" fmla="*/ 296 h 388"/>
                  <a:gd name="T40" fmla="*/ 0 w 221"/>
                  <a:gd name="T41" fmla="*/ 296 h 388"/>
                  <a:gd name="T42" fmla="*/ 57 w 221"/>
                  <a:gd name="T43" fmla="*/ 335 h 388"/>
                  <a:gd name="T44" fmla="*/ 57 w 221"/>
                  <a:gd name="T45" fmla="*/ 335 h 388"/>
                  <a:gd name="T46" fmla="*/ 44 w 221"/>
                  <a:gd name="T47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388">
                    <a:moveTo>
                      <a:pt x="221" y="3"/>
                    </a:moveTo>
                    <a:lnTo>
                      <a:pt x="221" y="3"/>
                    </a:lnTo>
                    <a:lnTo>
                      <a:pt x="216" y="6"/>
                    </a:lnTo>
                    <a:lnTo>
                      <a:pt x="212" y="9"/>
                    </a:lnTo>
                    <a:lnTo>
                      <a:pt x="212" y="9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57" y="28"/>
                    </a:lnTo>
                    <a:lnTo>
                      <a:pt x="157" y="28"/>
                    </a:lnTo>
                    <a:lnTo>
                      <a:pt x="173" y="132"/>
                    </a:lnTo>
                    <a:lnTo>
                      <a:pt x="173" y="132"/>
                    </a:lnTo>
                    <a:lnTo>
                      <a:pt x="155" y="164"/>
                    </a:lnTo>
                    <a:lnTo>
                      <a:pt x="155" y="164"/>
                    </a:lnTo>
                    <a:lnTo>
                      <a:pt x="78" y="197"/>
                    </a:lnTo>
                    <a:lnTo>
                      <a:pt x="78" y="197"/>
                    </a:lnTo>
                    <a:lnTo>
                      <a:pt x="48" y="198"/>
                    </a:lnTo>
                    <a:lnTo>
                      <a:pt x="48" y="198"/>
                    </a:lnTo>
                    <a:lnTo>
                      <a:pt x="4" y="231"/>
                    </a:lnTo>
                    <a:lnTo>
                      <a:pt x="4" y="231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57" y="335"/>
                    </a:lnTo>
                    <a:lnTo>
                      <a:pt x="57" y="335"/>
                    </a:lnTo>
                    <a:lnTo>
                      <a:pt x="44" y="388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0" name="Freeform 137">
                <a:extLst>
                  <a:ext uri="{FF2B5EF4-FFF2-40B4-BE49-F238E27FC236}">
                    <a16:creationId xmlns:a16="http://schemas.microsoft.com/office/drawing/2014/main" id="{EA151D31-9E84-4ACF-A244-07043D706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3190"/>
                <a:ext cx="18" cy="23"/>
              </a:xfrm>
              <a:custGeom>
                <a:avLst/>
                <a:gdLst>
                  <a:gd name="T0" fmla="*/ 2 w 18"/>
                  <a:gd name="T1" fmla="*/ 4 h 23"/>
                  <a:gd name="T2" fmla="*/ 4 w 18"/>
                  <a:gd name="T3" fmla="*/ 4 h 23"/>
                  <a:gd name="T4" fmla="*/ 6 w 18"/>
                  <a:gd name="T5" fmla="*/ 5 h 23"/>
                  <a:gd name="T6" fmla="*/ 3 w 18"/>
                  <a:gd name="T7" fmla="*/ 6 h 23"/>
                  <a:gd name="T8" fmla="*/ 1 w 18"/>
                  <a:gd name="T9" fmla="*/ 8 h 23"/>
                  <a:gd name="T10" fmla="*/ 0 w 18"/>
                  <a:gd name="T11" fmla="*/ 11 h 23"/>
                  <a:gd name="T12" fmla="*/ 0 w 18"/>
                  <a:gd name="T13" fmla="*/ 14 h 23"/>
                  <a:gd name="T14" fmla="*/ 0 w 18"/>
                  <a:gd name="T15" fmla="*/ 18 h 23"/>
                  <a:gd name="T16" fmla="*/ 2 w 18"/>
                  <a:gd name="T17" fmla="*/ 21 h 23"/>
                  <a:gd name="T18" fmla="*/ 5 w 18"/>
                  <a:gd name="T19" fmla="*/ 23 h 23"/>
                  <a:gd name="T20" fmla="*/ 9 w 18"/>
                  <a:gd name="T21" fmla="*/ 23 h 23"/>
                  <a:gd name="T22" fmla="*/ 13 w 18"/>
                  <a:gd name="T23" fmla="*/ 23 h 23"/>
                  <a:gd name="T24" fmla="*/ 16 w 18"/>
                  <a:gd name="T25" fmla="*/ 21 h 23"/>
                  <a:gd name="T26" fmla="*/ 18 w 18"/>
                  <a:gd name="T27" fmla="*/ 18 h 23"/>
                  <a:gd name="T28" fmla="*/ 18 w 18"/>
                  <a:gd name="T29" fmla="*/ 13 h 23"/>
                  <a:gd name="T30" fmla="*/ 14 w 18"/>
                  <a:gd name="T31" fmla="*/ 14 h 23"/>
                  <a:gd name="T32" fmla="*/ 14 w 18"/>
                  <a:gd name="T33" fmla="*/ 16 h 23"/>
                  <a:gd name="T34" fmla="*/ 13 w 18"/>
                  <a:gd name="T35" fmla="*/ 18 h 23"/>
                  <a:gd name="T36" fmla="*/ 11 w 18"/>
                  <a:gd name="T37" fmla="*/ 19 h 23"/>
                  <a:gd name="T38" fmla="*/ 9 w 18"/>
                  <a:gd name="T39" fmla="*/ 19 h 23"/>
                  <a:gd name="T40" fmla="*/ 7 w 18"/>
                  <a:gd name="T41" fmla="*/ 19 h 23"/>
                  <a:gd name="T42" fmla="*/ 5 w 18"/>
                  <a:gd name="T43" fmla="*/ 18 h 23"/>
                  <a:gd name="T44" fmla="*/ 4 w 18"/>
                  <a:gd name="T45" fmla="*/ 16 h 23"/>
                  <a:gd name="T46" fmla="*/ 4 w 18"/>
                  <a:gd name="T47" fmla="*/ 14 h 23"/>
                  <a:gd name="T48" fmla="*/ 5 w 18"/>
                  <a:gd name="T49" fmla="*/ 11 h 23"/>
                  <a:gd name="T50" fmla="*/ 6 w 18"/>
                  <a:gd name="T51" fmla="*/ 9 h 23"/>
                  <a:gd name="T52" fmla="*/ 9 w 18"/>
                  <a:gd name="T53" fmla="*/ 7 h 23"/>
                  <a:gd name="T54" fmla="*/ 11 w 18"/>
                  <a:gd name="T55" fmla="*/ 7 h 23"/>
                  <a:gd name="T56" fmla="*/ 14 w 18"/>
                  <a:gd name="T57" fmla="*/ 8 h 23"/>
                  <a:gd name="T58" fmla="*/ 17 w 18"/>
                  <a:gd name="T59" fmla="*/ 9 h 23"/>
                  <a:gd name="T60" fmla="*/ 17 w 18"/>
                  <a:gd name="T61" fmla="*/ 5 h 23"/>
                  <a:gd name="T62" fmla="*/ 15 w 18"/>
                  <a:gd name="T63" fmla="*/ 4 h 23"/>
                  <a:gd name="T64" fmla="*/ 13 w 18"/>
                  <a:gd name="T65" fmla="*/ 3 h 23"/>
                  <a:gd name="T66" fmla="*/ 11 w 18"/>
                  <a:gd name="T67" fmla="*/ 2 h 23"/>
                  <a:gd name="T68" fmla="*/ 9 w 18"/>
                  <a:gd name="T69" fmla="*/ 1 h 23"/>
                  <a:gd name="T70" fmla="*/ 6 w 18"/>
                  <a:gd name="T71" fmla="*/ 0 h 23"/>
                  <a:gd name="T72" fmla="*/ 1 w 18"/>
                  <a:gd name="T73" fmla="*/ 0 h 23"/>
                  <a:gd name="T74" fmla="*/ 2 w 18"/>
                  <a:gd name="T75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2" y="4"/>
                    </a:moveTo>
                    <a:lnTo>
                      <a:pt x="2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4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7" y="9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1" name="Freeform 138">
                <a:extLst>
                  <a:ext uri="{FF2B5EF4-FFF2-40B4-BE49-F238E27FC236}">
                    <a16:creationId xmlns:a16="http://schemas.microsoft.com/office/drawing/2014/main" id="{F015080C-0082-40C9-AFE5-136E7CC36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3196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2" name="Freeform 139">
                <a:extLst>
                  <a:ext uri="{FF2B5EF4-FFF2-40B4-BE49-F238E27FC236}">
                    <a16:creationId xmlns:a16="http://schemas.microsoft.com/office/drawing/2014/main" id="{D4D41658-BDE4-47BC-BEC3-D004964DF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3190"/>
                <a:ext cx="17" cy="23"/>
              </a:xfrm>
              <a:custGeom>
                <a:avLst/>
                <a:gdLst>
                  <a:gd name="T0" fmla="*/ 14 w 17"/>
                  <a:gd name="T1" fmla="*/ 23 h 23"/>
                  <a:gd name="T2" fmla="*/ 14 w 17"/>
                  <a:gd name="T3" fmla="*/ 4 h 23"/>
                  <a:gd name="T4" fmla="*/ 17 w 17"/>
                  <a:gd name="T5" fmla="*/ 4 h 23"/>
                  <a:gd name="T6" fmla="*/ 17 w 17"/>
                  <a:gd name="T7" fmla="*/ 0 h 23"/>
                  <a:gd name="T8" fmla="*/ 9 w 17"/>
                  <a:gd name="T9" fmla="*/ 0 h 23"/>
                  <a:gd name="T10" fmla="*/ 9 w 17"/>
                  <a:gd name="T11" fmla="*/ 19 h 23"/>
                  <a:gd name="T12" fmla="*/ 9 w 17"/>
                  <a:gd name="T13" fmla="*/ 19 h 23"/>
                  <a:gd name="T14" fmla="*/ 8 w 17"/>
                  <a:gd name="T15" fmla="*/ 19 h 23"/>
                  <a:gd name="T16" fmla="*/ 8 w 17"/>
                  <a:gd name="T17" fmla="*/ 19 h 23"/>
                  <a:gd name="T18" fmla="*/ 7 w 17"/>
                  <a:gd name="T19" fmla="*/ 20 h 23"/>
                  <a:gd name="T20" fmla="*/ 7 w 17"/>
                  <a:gd name="T21" fmla="*/ 20 h 23"/>
                  <a:gd name="T22" fmla="*/ 5 w 17"/>
                  <a:gd name="T23" fmla="*/ 20 h 23"/>
                  <a:gd name="T24" fmla="*/ 5 w 17"/>
                  <a:gd name="T25" fmla="*/ 20 h 23"/>
                  <a:gd name="T26" fmla="*/ 5 w 17"/>
                  <a:gd name="T27" fmla="*/ 19 h 23"/>
                  <a:gd name="T28" fmla="*/ 5 w 17"/>
                  <a:gd name="T29" fmla="*/ 19 h 23"/>
                  <a:gd name="T30" fmla="*/ 4 w 17"/>
                  <a:gd name="T31" fmla="*/ 18 h 23"/>
                  <a:gd name="T32" fmla="*/ 4 w 17"/>
                  <a:gd name="T33" fmla="*/ 18 h 23"/>
                  <a:gd name="T34" fmla="*/ 4 w 17"/>
                  <a:gd name="T35" fmla="*/ 17 h 23"/>
                  <a:gd name="T36" fmla="*/ 4 w 17"/>
                  <a:gd name="T37" fmla="*/ 6 h 23"/>
                  <a:gd name="T38" fmla="*/ 0 w 17"/>
                  <a:gd name="T39" fmla="*/ 6 h 23"/>
                  <a:gd name="T40" fmla="*/ 0 w 17"/>
                  <a:gd name="T41" fmla="*/ 18 h 23"/>
                  <a:gd name="T42" fmla="*/ 0 w 17"/>
                  <a:gd name="T43" fmla="*/ 18 h 23"/>
                  <a:gd name="T44" fmla="*/ 1 w 17"/>
                  <a:gd name="T45" fmla="*/ 20 h 23"/>
                  <a:gd name="T46" fmla="*/ 2 w 17"/>
                  <a:gd name="T47" fmla="*/ 22 h 23"/>
                  <a:gd name="T48" fmla="*/ 2 w 17"/>
                  <a:gd name="T49" fmla="*/ 22 h 23"/>
                  <a:gd name="T50" fmla="*/ 3 w 17"/>
                  <a:gd name="T51" fmla="*/ 23 h 23"/>
                  <a:gd name="T52" fmla="*/ 6 w 17"/>
                  <a:gd name="T53" fmla="*/ 23 h 23"/>
                  <a:gd name="T54" fmla="*/ 6 w 17"/>
                  <a:gd name="T55" fmla="*/ 23 h 23"/>
                  <a:gd name="T56" fmla="*/ 8 w 17"/>
                  <a:gd name="T57" fmla="*/ 23 h 23"/>
                  <a:gd name="T58" fmla="*/ 8 w 17"/>
                  <a:gd name="T59" fmla="*/ 23 h 23"/>
                  <a:gd name="T60" fmla="*/ 10 w 17"/>
                  <a:gd name="T61" fmla="*/ 22 h 23"/>
                  <a:gd name="T62" fmla="*/ 10 w 17"/>
                  <a:gd name="T63" fmla="*/ 23 h 23"/>
                  <a:gd name="T64" fmla="*/ 14 w 17"/>
                  <a:gd name="T65" fmla="*/ 23 h 23"/>
                  <a:gd name="T66" fmla="*/ 14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4" y="23"/>
                    </a:moveTo>
                    <a:lnTo>
                      <a:pt x="14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3" name="Freeform 140">
                <a:extLst>
                  <a:ext uri="{FF2B5EF4-FFF2-40B4-BE49-F238E27FC236}">
                    <a16:creationId xmlns:a16="http://schemas.microsoft.com/office/drawing/2014/main" id="{E56C79D2-ED0C-4140-92A8-8C9152688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3196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17 h 23"/>
                  <a:gd name="T8" fmla="*/ 14 w 14"/>
                  <a:gd name="T9" fmla="*/ 17 h 23"/>
                  <a:gd name="T10" fmla="*/ 14 w 14"/>
                  <a:gd name="T11" fmla="*/ 13 h 23"/>
                  <a:gd name="T12" fmla="*/ 4 w 14"/>
                  <a:gd name="T13" fmla="*/ 13 h 23"/>
                  <a:gd name="T14" fmla="*/ 4 w 14"/>
                  <a:gd name="T15" fmla="*/ 5 h 23"/>
                  <a:gd name="T16" fmla="*/ 4 w 14"/>
                  <a:gd name="T17" fmla="*/ 5 h 23"/>
                  <a:gd name="T18" fmla="*/ 5 w 14"/>
                  <a:gd name="T19" fmla="*/ 4 h 23"/>
                  <a:gd name="T20" fmla="*/ 5 w 14"/>
                  <a:gd name="T21" fmla="*/ 4 h 23"/>
                  <a:gd name="T22" fmla="*/ 7 w 14"/>
                  <a:gd name="T23" fmla="*/ 4 h 23"/>
                  <a:gd name="T24" fmla="*/ 7 w 14"/>
                  <a:gd name="T25" fmla="*/ 4 h 23"/>
                  <a:gd name="T26" fmla="*/ 8 w 14"/>
                  <a:gd name="T27" fmla="*/ 4 h 23"/>
                  <a:gd name="T28" fmla="*/ 8 w 14"/>
                  <a:gd name="T29" fmla="*/ 4 h 23"/>
                  <a:gd name="T30" fmla="*/ 9 w 14"/>
                  <a:gd name="T31" fmla="*/ 4 h 23"/>
                  <a:gd name="T32" fmla="*/ 9 w 14"/>
                  <a:gd name="T33" fmla="*/ 4 h 23"/>
                  <a:gd name="T34" fmla="*/ 9 w 14"/>
                  <a:gd name="T35" fmla="*/ 5 h 23"/>
                  <a:gd name="T36" fmla="*/ 9 w 14"/>
                  <a:gd name="T37" fmla="*/ 5 h 23"/>
                  <a:gd name="T38" fmla="*/ 9 w 14"/>
                  <a:gd name="T39" fmla="*/ 6 h 23"/>
                  <a:gd name="T40" fmla="*/ 9 w 14"/>
                  <a:gd name="T41" fmla="*/ 11 h 23"/>
                  <a:gd name="T42" fmla="*/ 13 w 14"/>
                  <a:gd name="T43" fmla="*/ 11 h 23"/>
                  <a:gd name="T44" fmla="*/ 13 w 14"/>
                  <a:gd name="T45" fmla="*/ 6 h 23"/>
                  <a:gd name="T46" fmla="*/ 13 w 14"/>
                  <a:gd name="T47" fmla="*/ 6 h 23"/>
                  <a:gd name="T48" fmla="*/ 13 w 14"/>
                  <a:gd name="T49" fmla="*/ 3 h 23"/>
                  <a:gd name="T50" fmla="*/ 13 w 14"/>
                  <a:gd name="T51" fmla="*/ 3 h 23"/>
                  <a:gd name="T52" fmla="*/ 12 w 14"/>
                  <a:gd name="T53" fmla="*/ 2 h 23"/>
                  <a:gd name="T54" fmla="*/ 12 w 14"/>
                  <a:gd name="T55" fmla="*/ 2 h 23"/>
                  <a:gd name="T56" fmla="*/ 10 w 14"/>
                  <a:gd name="T57" fmla="*/ 0 h 23"/>
                  <a:gd name="T58" fmla="*/ 10 w 14"/>
                  <a:gd name="T59" fmla="*/ 0 h 23"/>
                  <a:gd name="T60" fmla="*/ 8 w 14"/>
                  <a:gd name="T61" fmla="*/ 0 h 23"/>
                  <a:gd name="T62" fmla="*/ 8 w 14"/>
                  <a:gd name="T63" fmla="*/ 0 h 23"/>
                  <a:gd name="T64" fmla="*/ 5 w 14"/>
                  <a:gd name="T65" fmla="*/ 0 h 23"/>
                  <a:gd name="T66" fmla="*/ 5 w 14"/>
                  <a:gd name="T67" fmla="*/ 0 h 23"/>
                  <a:gd name="T68" fmla="*/ 4 w 14"/>
                  <a:gd name="T69" fmla="*/ 1 h 23"/>
                  <a:gd name="T70" fmla="*/ 4 w 14"/>
                  <a:gd name="T71" fmla="*/ 0 h 23"/>
                  <a:gd name="T72" fmla="*/ 0 w 14"/>
                  <a:gd name="T73" fmla="*/ 0 h 23"/>
                  <a:gd name="T74" fmla="*/ 0 w 14"/>
                  <a:gd name="T7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17"/>
                    </a:lnTo>
                    <a:lnTo>
                      <a:pt x="14" y="17"/>
                    </a:lnTo>
                    <a:lnTo>
                      <a:pt x="14" y="13"/>
                    </a:lnTo>
                    <a:lnTo>
                      <a:pt x="4" y="1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1"/>
                    </a:lnTo>
                    <a:lnTo>
                      <a:pt x="13" y="11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4" name="Freeform 141">
                <a:extLst>
                  <a:ext uri="{FF2B5EF4-FFF2-40B4-BE49-F238E27FC236}">
                    <a16:creationId xmlns:a16="http://schemas.microsoft.com/office/drawing/2014/main" id="{5914A5A6-72AE-4668-A0B0-4C74ABAE8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3444"/>
                <a:ext cx="22" cy="20"/>
              </a:xfrm>
              <a:custGeom>
                <a:avLst/>
                <a:gdLst>
                  <a:gd name="T0" fmla="*/ 17 w 22"/>
                  <a:gd name="T1" fmla="*/ 16 h 20"/>
                  <a:gd name="T2" fmla="*/ 16 w 22"/>
                  <a:gd name="T3" fmla="*/ 20 h 20"/>
                  <a:gd name="T4" fmla="*/ 19 w 22"/>
                  <a:gd name="T5" fmla="*/ 20 h 20"/>
                  <a:gd name="T6" fmla="*/ 20 w 22"/>
                  <a:gd name="T7" fmla="*/ 14 h 20"/>
                  <a:gd name="T8" fmla="*/ 7 w 22"/>
                  <a:gd name="T9" fmla="*/ 12 h 20"/>
                  <a:gd name="T10" fmla="*/ 7 w 22"/>
                  <a:gd name="T11" fmla="*/ 12 h 20"/>
                  <a:gd name="T12" fmla="*/ 5 w 22"/>
                  <a:gd name="T13" fmla="*/ 11 h 20"/>
                  <a:gd name="T14" fmla="*/ 5 w 22"/>
                  <a:gd name="T15" fmla="*/ 11 h 20"/>
                  <a:gd name="T16" fmla="*/ 3 w 22"/>
                  <a:gd name="T17" fmla="*/ 10 h 20"/>
                  <a:gd name="T18" fmla="*/ 3 w 22"/>
                  <a:gd name="T19" fmla="*/ 10 h 20"/>
                  <a:gd name="T20" fmla="*/ 3 w 22"/>
                  <a:gd name="T21" fmla="*/ 8 h 20"/>
                  <a:gd name="T22" fmla="*/ 3 w 22"/>
                  <a:gd name="T23" fmla="*/ 8 h 20"/>
                  <a:gd name="T24" fmla="*/ 3 w 22"/>
                  <a:gd name="T25" fmla="*/ 6 h 20"/>
                  <a:gd name="T26" fmla="*/ 3 w 22"/>
                  <a:gd name="T27" fmla="*/ 6 h 20"/>
                  <a:gd name="T28" fmla="*/ 3 w 22"/>
                  <a:gd name="T29" fmla="*/ 4 h 20"/>
                  <a:gd name="T30" fmla="*/ 3 w 22"/>
                  <a:gd name="T31" fmla="*/ 4 h 20"/>
                  <a:gd name="T32" fmla="*/ 4 w 22"/>
                  <a:gd name="T33" fmla="*/ 3 h 20"/>
                  <a:gd name="T34" fmla="*/ 4 w 22"/>
                  <a:gd name="T35" fmla="*/ 3 h 20"/>
                  <a:gd name="T36" fmla="*/ 6 w 22"/>
                  <a:gd name="T37" fmla="*/ 2 h 20"/>
                  <a:gd name="T38" fmla="*/ 6 w 22"/>
                  <a:gd name="T39" fmla="*/ 2 h 20"/>
                  <a:gd name="T40" fmla="*/ 8 w 22"/>
                  <a:gd name="T41" fmla="*/ 2 h 20"/>
                  <a:gd name="T42" fmla="*/ 21 w 22"/>
                  <a:gd name="T43" fmla="*/ 4 h 20"/>
                  <a:gd name="T44" fmla="*/ 22 w 22"/>
                  <a:gd name="T45" fmla="*/ 2 h 20"/>
                  <a:gd name="T46" fmla="*/ 9 w 22"/>
                  <a:gd name="T47" fmla="*/ 0 h 20"/>
                  <a:gd name="T48" fmla="*/ 9 w 22"/>
                  <a:gd name="T49" fmla="*/ 0 h 20"/>
                  <a:gd name="T50" fmla="*/ 6 w 22"/>
                  <a:gd name="T51" fmla="*/ 0 h 20"/>
                  <a:gd name="T52" fmla="*/ 6 w 22"/>
                  <a:gd name="T53" fmla="*/ 0 h 20"/>
                  <a:gd name="T54" fmla="*/ 3 w 22"/>
                  <a:gd name="T55" fmla="*/ 1 h 20"/>
                  <a:gd name="T56" fmla="*/ 3 w 22"/>
                  <a:gd name="T57" fmla="*/ 1 h 20"/>
                  <a:gd name="T58" fmla="*/ 1 w 22"/>
                  <a:gd name="T59" fmla="*/ 3 h 20"/>
                  <a:gd name="T60" fmla="*/ 1 w 22"/>
                  <a:gd name="T61" fmla="*/ 3 h 20"/>
                  <a:gd name="T62" fmla="*/ 0 w 22"/>
                  <a:gd name="T63" fmla="*/ 6 h 20"/>
                  <a:gd name="T64" fmla="*/ 0 w 22"/>
                  <a:gd name="T65" fmla="*/ 6 h 20"/>
                  <a:gd name="T66" fmla="*/ 0 w 22"/>
                  <a:gd name="T67" fmla="*/ 9 h 20"/>
                  <a:gd name="T68" fmla="*/ 0 w 22"/>
                  <a:gd name="T69" fmla="*/ 9 h 20"/>
                  <a:gd name="T70" fmla="*/ 1 w 22"/>
                  <a:gd name="T71" fmla="*/ 12 h 20"/>
                  <a:gd name="T72" fmla="*/ 1 w 22"/>
                  <a:gd name="T73" fmla="*/ 12 h 20"/>
                  <a:gd name="T74" fmla="*/ 3 w 22"/>
                  <a:gd name="T75" fmla="*/ 14 h 20"/>
                  <a:gd name="T76" fmla="*/ 3 w 22"/>
                  <a:gd name="T77" fmla="*/ 14 h 20"/>
                  <a:gd name="T78" fmla="*/ 6 w 22"/>
                  <a:gd name="T79" fmla="*/ 15 h 20"/>
                  <a:gd name="T80" fmla="*/ 17 w 22"/>
                  <a:gd name="T81" fmla="*/ 16 h 20"/>
                  <a:gd name="T82" fmla="*/ 17 w 22"/>
                  <a:gd name="T83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0">
                    <a:moveTo>
                      <a:pt x="17" y="16"/>
                    </a:moveTo>
                    <a:lnTo>
                      <a:pt x="16" y="20"/>
                    </a:lnTo>
                    <a:lnTo>
                      <a:pt x="19" y="20"/>
                    </a:lnTo>
                    <a:lnTo>
                      <a:pt x="20" y="14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6" y="15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5" name="Freeform 142">
                <a:extLst>
                  <a:ext uri="{FF2B5EF4-FFF2-40B4-BE49-F238E27FC236}">
                    <a16:creationId xmlns:a16="http://schemas.microsoft.com/office/drawing/2014/main" id="{3348F2A1-3DAF-4824-9D87-0175326BF7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3464"/>
                <a:ext cx="22" cy="13"/>
              </a:xfrm>
              <a:custGeom>
                <a:avLst/>
                <a:gdLst>
                  <a:gd name="T0" fmla="*/ 0 w 22"/>
                  <a:gd name="T1" fmla="*/ 10 h 13"/>
                  <a:gd name="T2" fmla="*/ 8 w 22"/>
                  <a:gd name="T3" fmla="*/ 11 h 13"/>
                  <a:gd name="T4" fmla="*/ 9 w 22"/>
                  <a:gd name="T5" fmla="*/ 9 h 13"/>
                  <a:gd name="T6" fmla="*/ 4 w 22"/>
                  <a:gd name="T7" fmla="*/ 8 h 13"/>
                  <a:gd name="T8" fmla="*/ 4 w 22"/>
                  <a:gd name="T9" fmla="*/ 8 h 13"/>
                  <a:gd name="T10" fmla="*/ 3 w 22"/>
                  <a:gd name="T11" fmla="*/ 8 h 13"/>
                  <a:gd name="T12" fmla="*/ 3 w 22"/>
                  <a:gd name="T13" fmla="*/ 8 h 13"/>
                  <a:gd name="T14" fmla="*/ 3 w 22"/>
                  <a:gd name="T15" fmla="*/ 7 h 13"/>
                  <a:gd name="T16" fmla="*/ 3 w 22"/>
                  <a:gd name="T17" fmla="*/ 7 h 13"/>
                  <a:gd name="T18" fmla="*/ 3 w 22"/>
                  <a:gd name="T19" fmla="*/ 6 h 13"/>
                  <a:gd name="T20" fmla="*/ 3 w 22"/>
                  <a:gd name="T21" fmla="*/ 6 h 13"/>
                  <a:gd name="T22" fmla="*/ 3 w 22"/>
                  <a:gd name="T23" fmla="*/ 4 h 13"/>
                  <a:gd name="T24" fmla="*/ 3 w 22"/>
                  <a:gd name="T25" fmla="*/ 4 h 13"/>
                  <a:gd name="T26" fmla="*/ 3 w 22"/>
                  <a:gd name="T27" fmla="*/ 3 h 13"/>
                  <a:gd name="T28" fmla="*/ 3 w 22"/>
                  <a:gd name="T29" fmla="*/ 3 h 13"/>
                  <a:gd name="T30" fmla="*/ 4 w 22"/>
                  <a:gd name="T31" fmla="*/ 2 h 13"/>
                  <a:gd name="T32" fmla="*/ 4 w 22"/>
                  <a:gd name="T33" fmla="*/ 2 h 13"/>
                  <a:gd name="T34" fmla="*/ 5 w 22"/>
                  <a:gd name="T35" fmla="*/ 2 h 13"/>
                  <a:gd name="T36" fmla="*/ 5 w 22"/>
                  <a:gd name="T37" fmla="*/ 2 h 13"/>
                  <a:gd name="T38" fmla="*/ 6 w 22"/>
                  <a:gd name="T39" fmla="*/ 2 h 13"/>
                  <a:gd name="T40" fmla="*/ 14 w 22"/>
                  <a:gd name="T41" fmla="*/ 3 h 13"/>
                  <a:gd name="T42" fmla="*/ 12 w 22"/>
                  <a:gd name="T43" fmla="*/ 12 h 13"/>
                  <a:gd name="T44" fmla="*/ 14 w 22"/>
                  <a:gd name="T45" fmla="*/ 13 h 13"/>
                  <a:gd name="T46" fmla="*/ 16 w 22"/>
                  <a:gd name="T47" fmla="*/ 3 h 13"/>
                  <a:gd name="T48" fmla="*/ 21 w 22"/>
                  <a:gd name="T49" fmla="*/ 4 h 13"/>
                  <a:gd name="T50" fmla="*/ 22 w 22"/>
                  <a:gd name="T51" fmla="*/ 2 h 13"/>
                  <a:gd name="T52" fmla="*/ 6 w 22"/>
                  <a:gd name="T53" fmla="*/ 0 h 13"/>
                  <a:gd name="T54" fmla="*/ 6 w 22"/>
                  <a:gd name="T55" fmla="*/ 0 h 13"/>
                  <a:gd name="T56" fmla="*/ 4 w 22"/>
                  <a:gd name="T57" fmla="*/ 0 h 13"/>
                  <a:gd name="T58" fmla="*/ 2 w 22"/>
                  <a:gd name="T59" fmla="*/ 0 h 13"/>
                  <a:gd name="T60" fmla="*/ 2 w 22"/>
                  <a:gd name="T61" fmla="*/ 0 h 13"/>
                  <a:gd name="T62" fmla="*/ 1 w 22"/>
                  <a:gd name="T63" fmla="*/ 2 h 13"/>
                  <a:gd name="T64" fmla="*/ 1 w 22"/>
                  <a:gd name="T65" fmla="*/ 4 h 13"/>
                  <a:gd name="T66" fmla="*/ 1 w 22"/>
                  <a:gd name="T67" fmla="*/ 4 h 13"/>
                  <a:gd name="T68" fmla="*/ 1 w 22"/>
                  <a:gd name="T69" fmla="*/ 5 h 13"/>
                  <a:gd name="T70" fmla="*/ 1 w 22"/>
                  <a:gd name="T71" fmla="*/ 5 h 13"/>
                  <a:gd name="T72" fmla="*/ 1 w 22"/>
                  <a:gd name="T73" fmla="*/ 6 h 13"/>
                  <a:gd name="T74" fmla="*/ 1 w 22"/>
                  <a:gd name="T75" fmla="*/ 6 h 13"/>
                  <a:gd name="T76" fmla="*/ 1 w 22"/>
                  <a:gd name="T77" fmla="*/ 7 h 13"/>
                  <a:gd name="T78" fmla="*/ 1 w 22"/>
                  <a:gd name="T79" fmla="*/ 7 h 13"/>
                  <a:gd name="T80" fmla="*/ 1 w 22"/>
                  <a:gd name="T81" fmla="*/ 8 h 13"/>
                  <a:gd name="T82" fmla="*/ 0 w 22"/>
                  <a:gd name="T83" fmla="*/ 8 h 13"/>
                  <a:gd name="T84" fmla="*/ 0 w 22"/>
                  <a:gd name="T85" fmla="*/ 10 h 13"/>
                  <a:gd name="T86" fmla="*/ 0 w 22"/>
                  <a:gd name="T8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3">
                    <a:moveTo>
                      <a:pt x="0" y="10"/>
                    </a:moveTo>
                    <a:lnTo>
                      <a:pt x="8" y="11"/>
                    </a:lnTo>
                    <a:lnTo>
                      <a:pt x="9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14" y="3"/>
                    </a:lnTo>
                    <a:lnTo>
                      <a:pt x="12" y="12"/>
                    </a:lnTo>
                    <a:lnTo>
                      <a:pt x="14" y="13"/>
                    </a:lnTo>
                    <a:lnTo>
                      <a:pt x="16" y="3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6" name="Freeform 143">
                <a:extLst>
                  <a:ext uri="{FF2B5EF4-FFF2-40B4-BE49-F238E27FC236}">
                    <a16:creationId xmlns:a16="http://schemas.microsoft.com/office/drawing/2014/main" id="{9CCB497B-A159-4020-BC74-96B68D044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3478"/>
                <a:ext cx="22" cy="13"/>
              </a:xfrm>
              <a:custGeom>
                <a:avLst/>
                <a:gdLst>
                  <a:gd name="T0" fmla="*/ 22 w 22"/>
                  <a:gd name="T1" fmla="*/ 2 h 13"/>
                  <a:gd name="T2" fmla="*/ 7 w 22"/>
                  <a:gd name="T3" fmla="*/ 0 h 13"/>
                  <a:gd name="T4" fmla="*/ 7 w 22"/>
                  <a:gd name="T5" fmla="*/ 2 h 13"/>
                  <a:gd name="T6" fmla="*/ 18 w 22"/>
                  <a:gd name="T7" fmla="*/ 4 h 13"/>
                  <a:gd name="T8" fmla="*/ 18 w 22"/>
                  <a:gd name="T9" fmla="*/ 4 h 13"/>
                  <a:gd name="T10" fmla="*/ 19 w 22"/>
                  <a:gd name="T11" fmla="*/ 4 h 13"/>
                  <a:gd name="T12" fmla="*/ 19 w 22"/>
                  <a:gd name="T13" fmla="*/ 4 h 13"/>
                  <a:gd name="T14" fmla="*/ 19 w 22"/>
                  <a:gd name="T15" fmla="*/ 5 h 13"/>
                  <a:gd name="T16" fmla="*/ 19 w 22"/>
                  <a:gd name="T17" fmla="*/ 5 h 13"/>
                  <a:gd name="T18" fmla="*/ 19 w 22"/>
                  <a:gd name="T19" fmla="*/ 6 h 13"/>
                  <a:gd name="T20" fmla="*/ 19 w 22"/>
                  <a:gd name="T21" fmla="*/ 6 h 13"/>
                  <a:gd name="T22" fmla="*/ 19 w 22"/>
                  <a:gd name="T23" fmla="*/ 7 h 13"/>
                  <a:gd name="T24" fmla="*/ 19 w 22"/>
                  <a:gd name="T25" fmla="*/ 7 h 13"/>
                  <a:gd name="T26" fmla="*/ 19 w 22"/>
                  <a:gd name="T27" fmla="*/ 9 h 13"/>
                  <a:gd name="T28" fmla="*/ 19 w 22"/>
                  <a:gd name="T29" fmla="*/ 9 h 13"/>
                  <a:gd name="T30" fmla="*/ 18 w 22"/>
                  <a:gd name="T31" fmla="*/ 10 h 13"/>
                  <a:gd name="T32" fmla="*/ 18 w 22"/>
                  <a:gd name="T33" fmla="*/ 10 h 13"/>
                  <a:gd name="T34" fmla="*/ 17 w 22"/>
                  <a:gd name="T35" fmla="*/ 10 h 13"/>
                  <a:gd name="T36" fmla="*/ 17 w 22"/>
                  <a:gd name="T37" fmla="*/ 10 h 13"/>
                  <a:gd name="T38" fmla="*/ 15 w 22"/>
                  <a:gd name="T39" fmla="*/ 10 h 13"/>
                  <a:gd name="T40" fmla="*/ 1 w 22"/>
                  <a:gd name="T41" fmla="*/ 8 h 13"/>
                  <a:gd name="T42" fmla="*/ 0 w 22"/>
                  <a:gd name="T43" fmla="*/ 13 h 13"/>
                  <a:gd name="T44" fmla="*/ 2 w 22"/>
                  <a:gd name="T45" fmla="*/ 13 h 13"/>
                  <a:gd name="T46" fmla="*/ 2 w 22"/>
                  <a:gd name="T47" fmla="*/ 10 h 13"/>
                  <a:gd name="T48" fmla="*/ 16 w 22"/>
                  <a:gd name="T49" fmla="*/ 12 h 13"/>
                  <a:gd name="T50" fmla="*/ 16 w 22"/>
                  <a:gd name="T51" fmla="*/ 12 h 13"/>
                  <a:gd name="T52" fmla="*/ 18 w 22"/>
                  <a:gd name="T53" fmla="*/ 12 h 13"/>
                  <a:gd name="T54" fmla="*/ 19 w 22"/>
                  <a:gd name="T55" fmla="*/ 12 h 13"/>
                  <a:gd name="T56" fmla="*/ 19 w 22"/>
                  <a:gd name="T57" fmla="*/ 12 h 13"/>
                  <a:gd name="T58" fmla="*/ 20 w 22"/>
                  <a:gd name="T59" fmla="*/ 10 h 13"/>
                  <a:gd name="T60" fmla="*/ 21 w 22"/>
                  <a:gd name="T61" fmla="*/ 8 h 13"/>
                  <a:gd name="T62" fmla="*/ 21 w 22"/>
                  <a:gd name="T63" fmla="*/ 8 h 13"/>
                  <a:gd name="T64" fmla="*/ 21 w 22"/>
                  <a:gd name="T65" fmla="*/ 7 h 13"/>
                  <a:gd name="T66" fmla="*/ 21 w 22"/>
                  <a:gd name="T67" fmla="*/ 7 h 13"/>
                  <a:gd name="T68" fmla="*/ 21 w 22"/>
                  <a:gd name="T69" fmla="*/ 6 h 13"/>
                  <a:gd name="T70" fmla="*/ 21 w 22"/>
                  <a:gd name="T71" fmla="*/ 6 h 13"/>
                  <a:gd name="T72" fmla="*/ 21 w 22"/>
                  <a:gd name="T73" fmla="*/ 5 h 13"/>
                  <a:gd name="T74" fmla="*/ 21 w 22"/>
                  <a:gd name="T75" fmla="*/ 5 h 13"/>
                  <a:gd name="T76" fmla="*/ 20 w 22"/>
                  <a:gd name="T77" fmla="*/ 4 h 13"/>
                  <a:gd name="T78" fmla="*/ 21 w 22"/>
                  <a:gd name="T79" fmla="*/ 4 h 13"/>
                  <a:gd name="T80" fmla="*/ 22 w 22"/>
                  <a:gd name="T81" fmla="*/ 2 h 13"/>
                  <a:gd name="T82" fmla="*/ 22 w 22"/>
                  <a:gd name="T83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13">
                    <a:moveTo>
                      <a:pt x="22" y="2"/>
                    </a:moveTo>
                    <a:lnTo>
                      <a:pt x="7" y="0"/>
                    </a:lnTo>
                    <a:lnTo>
                      <a:pt x="7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5" y="10"/>
                    </a:lnTo>
                    <a:lnTo>
                      <a:pt x="1" y="8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2" y="10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7" name="Freeform 144">
                <a:extLst>
                  <a:ext uri="{FF2B5EF4-FFF2-40B4-BE49-F238E27FC236}">
                    <a16:creationId xmlns:a16="http://schemas.microsoft.com/office/drawing/2014/main" id="{CCEB0B5D-BAA4-466C-AAC3-F821297B0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3492"/>
                <a:ext cx="20" cy="13"/>
              </a:xfrm>
              <a:custGeom>
                <a:avLst/>
                <a:gdLst>
                  <a:gd name="T0" fmla="*/ 20 w 20"/>
                  <a:gd name="T1" fmla="*/ 3 h 13"/>
                  <a:gd name="T2" fmla="*/ 1 w 20"/>
                  <a:gd name="T3" fmla="*/ 0 h 13"/>
                  <a:gd name="T4" fmla="*/ 0 w 20"/>
                  <a:gd name="T5" fmla="*/ 2 h 13"/>
                  <a:gd name="T6" fmla="*/ 17 w 20"/>
                  <a:gd name="T7" fmla="*/ 4 h 13"/>
                  <a:gd name="T8" fmla="*/ 17 w 20"/>
                  <a:gd name="T9" fmla="*/ 4 h 13"/>
                  <a:gd name="T10" fmla="*/ 17 w 20"/>
                  <a:gd name="T11" fmla="*/ 5 h 13"/>
                  <a:gd name="T12" fmla="*/ 17 w 20"/>
                  <a:gd name="T13" fmla="*/ 5 h 13"/>
                  <a:gd name="T14" fmla="*/ 18 w 20"/>
                  <a:gd name="T15" fmla="*/ 6 h 13"/>
                  <a:gd name="T16" fmla="*/ 18 w 20"/>
                  <a:gd name="T17" fmla="*/ 6 h 13"/>
                  <a:gd name="T18" fmla="*/ 18 w 20"/>
                  <a:gd name="T19" fmla="*/ 7 h 13"/>
                  <a:gd name="T20" fmla="*/ 18 w 20"/>
                  <a:gd name="T21" fmla="*/ 7 h 13"/>
                  <a:gd name="T22" fmla="*/ 18 w 20"/>
                  <a:gd name="T23" fmla="*/ 8 h 13"/>
                  <a:gd name="T24" fmla="*/ 18 w 20"/>
                  <a:gd name="T25" fmla="*/ 8 h 13"/>
                  <a:gd name="T26" fmla="*/ 17 w 20"/>
                  <a:gd name="T27" fmla="*/ 10 h 13"/>
                  <a:gd name="T28" fmla="*/ 17 w 20"/>
                  <a:gd name="T29" fmla="*/ 10 h 13"/>
                  <a:gd name="T30" fmla="*/ 17 w 20"/>
                  <a:gd name="T31" fmla="*/ 10 h 13"/>
                  <a:gd name="T32" fmla="*/ 17 w 20"/>
                  <a:gd name="T33" fmla="*/ 10 h 13"/>
                  <a:gd name="T34" fmla="*/ 16 w 20"/>
                  <a:gd name="T35" fmla="*/ 11 h 13"/>
                  <a:gd name="T36" fmla="*/ 16 w 20"/>
                  <a:gd name="T37" fmla="*/ 11 h 13"/>
                  <a:gd name="T38" fmla="*/ 14 w 20"/>
                  <a:gd name="T39" fmla="*/ 11 h 13"/>
                  <a:gd name="T40" fmla="*/ 5 w 20"/>
                  <a:gd name="T41" fmla="*/ 9 h 13"/>
                  <a:gd name="T42" fmla="*/ 4 w 20"/>
                  <a:gd name="T43" fmla="*/ 12 h 13"/>
                  <a:gd name="T44" fmla="*/ 14 w 20"/>
                  <a:gd name="T45" fmla="*/ 13 h 13"/>
                  <a:gd name="T46" fmla="*/ 14 w 20"/>
                  <a:gd name="T47" fmla="*/ 13 h 13"/>
                  <a:gd name="T48" fmla="*/ 16 w 20"/>
                  <a:gd name="T49" fmla="*/ 13 h 13"/>
                  <a:gd name="T50" fmla="*/ 18 w 20"/>
                  <a:gd name="T51" fmla="*/ 12 h 13"/>
                  <a:gd name="T52" fmla="*/ 18 w 20"/>
                  <a:gd name="T53" fmla="*/ 12 h 13"/>
                  <a:gd name="T54" fmla="*/ 19 w 20"/>
                  <a:gd name="T55" fmla="*/ 11 h 13"/>
                  <a:gd name="T56" fmla="*/ 20 w 20"/>
                  <a:gd name="T57" fmla="*/ 9 h 13"/>
                  <a:gd name="T58" fmla="*/ 20 w 20"/>
                  <a:gd name="T59" fmla="*/ 9 h 13"/>
                  <a:gd name="T60" fmla="*/ 20 w 20"/>
                  <a:gd name="T61" fmla="*/ 8 h 13"/>
                  <a:gd name="T62" fmla="*/ 20 w 20"/>
                  <a:gd name="T63" fmla="*/ 8 h 13"/>
                  <a:gd name="T64" fmla="*/ 20 w 20"/>
                  <a:gd name="T65" fmla="*/ 7 h 13"/>
                  <a:gd name="T66" fmla="*/ 20 w 20"/>
                  <a:gd name="T67" fmla="*/ 7 h 13"/>
                  <a:gd name="T68" fmla="*/ 19 w 20"/>
                  <a:gd name="T69" fmla="*/ 6 h 13"/>
                  <a:gd name="T70" fmla="*/ 19 w 20"/>
                  <a:gd name="T71" fmla="*/ 6 h 13"/>
                  <a:gd name="T72" fmla="*/ 19 w 20"/>
                  <a:gd name="T73" fmla="*/ 5 h 13"/>
                  <a:gd name="T74" fmla="*/ 20 w 20"/>
                  <a:gd name="T75" fmla="*/ 5 h 13"/>
                  <a:gd name="T76" fmla="*/ 20 w 20"/>
                  <a:gd name="T77" fmla="*/ 3 h 13"/>
                  <a:gd name="T78" fmla="*/ 20 w 20"/>
                  <a:gd name="T7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3">
                    <a:moveTo>
                      <a:pt x="20" y="3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4" y="11"/>
                    </a:lnTo>
                    <a:lnTo>
                      <a:pt x="5" y="9"/>
                    </a:lnTo>
                    <a:lnTo>
                      <a:pt x="4" y="12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3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20" y="5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8" name="Freeform 145">
                <a:extLst>
                  <a:ext uri="{FF2B5EF4-FFF2-40B4-BE49-F238E27FC236}">
                    <a16:creationId xmlns:a16="http://schemas.microsoft.com/office/drawing/2014/main" id="{16979413-DEC9-4334-821A-E125A22AF7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3506"/>
                <a:ext cx="26" cy="14"/>
              </a:xfrm>
              <a:custGeom>
                <a:avLst/>
                <a:gdLst>
                  <a:gd name="T0" fmla="*/ 0 w 26"/>
                  <a:gd name="T1" fmla="*/ 0 h 14"/>
                  <a:gd name="T2" fmla="*/ 0 w 26"/>
                  <a:gd name="T3" fmla="*/ 3 h 14"/>
                  <a:gd name="T4" fmla="*/ 16 w 26"/>
                  <a:gd name="T5" fmla="*/ 5 h 14"/>
                  <a:gd name="T6" fmla="*/ 16 w 26"/>
                  <a:gd name="T7" fmla="*/ 5 h 14"/>
                  <a:gd name="T8" fmla="*/ 17 w 26"/>
                  <a:gd name="T9" fmla="*/ 6 h 14"/>
                  <a:gd name="T10" fmla="*/ 17 w 26"/>
                  <a:gd name="T11" fmla="*/ 6 h 14"/>
                  <a:gd name="T12" fmla="*/ 17 w 26"/>
                  <a:gd name="T13" fmla="*/ 7 h 14"/>
                  <a:gd name="T14" fmla="*/ 17 w 26"/>
                  <a:gd name="T15" fmla="*/ 7 h 14"/>
                  <a:gd name="T16" fmla="*/ 17 w 26"/>
                  <a:gd name="T17" fmla="*/ 8 h 14"/>
                  <a:gd name="T18" fmla="*/ 17 w 26"/>
                  <a:gd name="T19" fmla="*/ 8 h 14"/>
                  <a:gd name="T20" fmla="*/ 17 w 26"/>
                  <a:gd name="T21" fmla="*/ 9 h 14"/>
                  <a:gd name="T22" fmla="*/ 17 w 26"/>
                  <a:gd name="T23" fmla="*/ 9 h 14"/>
                  <a:gd name="T24" fmla="*/ 17 w 26"/>
                  <a:gd name="T25" fmla="*/ 10 h 14"/>
                  <a:gd name="T26" fmla="*/ 17 w 26"/>
                  <a:gd name="T27" fmla="*/ 10 h 14"/>
                  <a:gd name="T28" fmla="*/ 16 w 26"/>
                  <a:gd name="T29" fmla="*/ 11 h 14"/>
                  <a:gd name="T30" fmla="*/ 16 w 26"/>
                  <a:gd name="T31" fmla="*/ 11 h 14"/>
                  <a:gd name="T32" fmla="*/ 15 w 26"/>
                  <a:gd name="T33" fmla="*/ 12 h 14"/>
                  <a:gd name="T34" fmla="*/ 15 w 26"/>
                  <a:gd name="T35" fmla="*/ 12 h 14"/>
                  <a:gd name="T36" fmla="*/ 14 w 26"/>
                  <a:gd name="T37" fmla="*/ 12 h 14"/>
                  <a:gd name="T38" fmla="*/ 4 w 26"/>
                  <a:gd name="T39" fmla="*/ 10 h 14"/>
                  <a:gd name="T40" fmla="*/ 4 w 26"/>
                  <a:gd name="T41" fmla="*/ 12 h 14"/>
                  <a:gd name="T42" fmla="*/ 14 w 26"/>
                  <a:gd name="T43" fmla="*/ 14 h 14"/>
                  <a:gd name="T44" fmla="*/ 14 w 26"/>
                  <a:gd name="T45" fmla="*/ 14 h 14"/>
                  <a:gd name="T46" fmla="*/ 16 w 26"/>
                  <a:gd name="T47" fmla="*/ 14 h 14"/>
                  <a:gd name="T48" fmla="*/ 18 w 26"/>
                  <a:gd name="T49" fmla="*/ 13 h 14"/>
                  <a:gd name="T50" fmla="*/ 18 w 26"/>
                  <a:gd name="T51" fmla="*/ 13 h 14"/>
                  <a:gd name="T52" fmla="*/ 19 w 26"/>
                  <a:gd name="T53" fmla="*/ 12 h 14"/>
                  <a:gd name="T54" fmla="*/ 19 w 26"/>
                  <a:gd name="T55" fmla="*/ 10 h 14"/>
                  <a:gd name="T56" fmla="*/ 19 w 26"/>
                  <a:gd name="T57" fmla="*/ 10 h 14"/>
                  <a:gd name="T58" fmla="*/ 19 w 26"/>
                  <a:gd name="T59" fmla="*/ 9 h 14"/>
                  <a:gd name="T60" fmla="*/ 19 w 26"/>
                  <a:gd name="T61" fmla="*/ 9 h 14"/>
                  <a:gd name="T62" fmla="*/ 19 w 26"/>
                  <a:gd name="T63" fmla="*/ 7 h 14"/>
                  <a:gd name="T64" fmla="*/ 19 w 26"/>
                  <a:gd name="T65" fmla="*/ 7 h 14"/>
                  <a:gd name="T66" fmla="*/ 19 w 26"/>
                  <a:gd name="T67" fmla="*/ 6 h 14"/>
                  <a:gd name="T68" fmla="*/ 19 w 26"/>
                  <a:gd name="T69" fmla="*/ 6 h 14"/>
                  <a:gd name="T70" fmla="*/ 19 w 26"/>
                  <a:gd name="T71" fmla="*/ 6 h 14"/>
                  <a:gd name="T72" fmla="*/ 25 w 26"/>
                  <a:gd name="T73" fmla="*/ 7 h 14"/>
                  <a:gd name="T74" fmla="*/ 26 w 26"/>
                  <a:gd name="T75" fmla="*/ 4 h 14"/>
                  <a:gd name="T76" fmla="*/ 0 w 26"/>
                  <a:gd name="T77" fmla="*/ 0 h 14"/>
                  <a:gd name="T78" fmla="*/ 0 w 26"/>
                  <a:gd name="T7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6" h="14">
                    <a:moveTo>
                      <a:pt x="0" y="0"/>
                    </a:moveTo>
                    <a:lnTo>
                      <a:pt x="0" y="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6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5" y="7"/>
                    </a:lnTo>
                    <a:lnTo>
                      <a:pt x="26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9" name="Freeform 146">
                <a:extLst>
                  <a:ext uri="{FF2B5EF4-FFF2-40B4-BE49-F238E27FC236}">
                    <a16:creationId xmlns:a16="http://schemas.microsoft.com/office/drawing/2014/main" id="{0D7313E4-1922-41A0-9B09-E1A6DFC1C5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3522"/>
                <a:ext cx="4" cy="7"/>
              </a:xfrm>
              <a:custGeom>
                <a:avLst/>
                <a:gdLst>
                  <a:gd name="T0" fmla="*/ 0 w 4"/>
                  <a:gd name="T1" fmla="*/ 6 h 7"/>
                  <a:gd name="T2" fmla="*/ 3 w 4"/>
                  <a:gd name="T3" fmla="*/ 7 h 7"/>
                  <a:gd name="T4" fmla="*/ 4 w 4"/>
                  <a:gd name="T5" fmla="*/ 0 h 7"/>
                  <a:gd name="T6" fmla="*/ 2 w 4"/>
                  <a:gd name="T7" fmla="*/ 0 h 7"/>
                  <a:gd name="T8" fmla="*/ 0 w 4"/>
                  <a:gd name="T9" fmla="*/ 6 h 7"/>
                  <a:gd name="T10" fmla="*/ 0 w 4"/>
                  <a:gd name="T11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7">
                    <a:moveTo>
                      <a:pt x="0" y="6"/>
                    </a:moveTo>
                    <a:lnTo>
                      <a:pt x="3" y="7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0" name="Freeform 147">
                <a:extLst>
                  <a:ext uri="{FF2B5EF4-FFF2-40B4-BE49-F238E27FC236}">
                    <a16:creationId xmlns:a16="http://schemas.microsoft.com/office/drawing/2014/main" id="{75AB692D-4247-449E-87AA-EAB88C41D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3537"/>
                <a:ext cx="20" cy="5"/>
              </a:xfrm>
              <a:custGeom>
                <a:avLst/>
                <a:gdLst>
                  <a:gd name="T0" fmla="*/ 19 w 20"/>
                  <a:gd name="T1" fmla="*/ 5 h 5"/>
                  <a:gd name="T2" fmla="*/ 20 w 20"/>
                  <a:gd name="T3" fmla="*/ 0 h 5"/>
                  <a:gd name="T4" fmla="*/ 18 w 20"/>
                  <a:gd name="T5" fmla="*/ 0 h 5"/>
                  <a:gd name="T6" fmla="*/ 18 w 20"/>
                  <a:gd name="T7" fmla="*/ 3 h 5"/>
                  <a:gd name="T8" fmla="*/ 0 w 20"/>
                  <a:gd name="T9" fmla="*/ 0 h 5"/>
                  <a:gd name="T10" fmla="*/ 0 w 20"/>
                  <a:gd name="T11" fmla="*/ 2 h 5"/>
                  <a:gd name="T12" fmla="*/ 19 w 20"/>
                  <a:gd name="T13" fmla="*/ 5 h 5"/>
                  <a:gd name="T14" fmla="*/ 19 w 20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5">
                    <a:moveTo>
                      <a:pt x="19" y="5"/>
                    </a:moveTo>
                    <a:lnTo>
                      <a:pt x="20" y="0"/>
                    </a:lnTo>
                    <a:lnTo>
                      <a:pt x="18" y="0"/>
                    </a:lnTo>
                    <a:lnTo>
                      <a:pt x="18" y="3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1" name="Freeform 148">
                <a:extLst>
                  <a:ext uri="{FF2B5EF4-FFF2-40B4-BE49-F238E27FC236}">
                    <a16:creationId xmlns:a16="http://schemas.microsoft.com/office/drawing/2014/main" id="{1ECD3EAD-09ED-4A98-9306-E7324E7E5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3566"/>
                <a:ext cx="19" cy="23"/>
              </a:xfrm>
              <a:custGeom>
                <a:avLst/>
                <a:gdLst>
                  <a:gd name="T0" fmla="*/ 15 w 19"/>
                  <a:gd name="T1" fmla="*/ 3 h 23"/>
                  <a:gd name="T2" fmla="*/ 18 w 19"/>
                  <a:gd name="T3" fmla="*/ 2 h 23"/>
                  <a:gd name="T4" fmla="*/ 18 w 19"/>
                  <a:gd name="T5" fmla="*/ 0 h 23"/>
                  <a:gd name="T6" fmla="*/ 12 w 19"/>
                  <a:gd name="T7" fmla="*/ 2 h 23"/>
                  <a:gd name="T8" fmla="*/ 16 w 19"/>
                  <a:gd name="T9" fmla="*/ 14 h 23"/>
                  <a:gd name="T10" fmla="*/ 16 w 19"/>
                  <a:gd name="T11" fmla="*/ 14 h 23"/>
                  <a:gd name="T12" fmla="*/ 16 w 19"/>
                  <a:gd name="T13" fmla="*/ 16 h 23"/>
                  <a:gd name="T14" fmla="*/ 16 w 19"/>
                  <a:gd name="T15" fmla="*/ 16 h 23"/>
                  <a:gd name="T16" fmla="*/ 16 w 19"/>
                  <a:gd name="T17" fmla="*/ 18 h 23"/>
                  <a:gd name="T18" fmla="*/ 16 w 19"/>
                  <a:gd name="T19" fmla="*/ 18 h 23"/>
                  <a:gd name="T20" fmla="*/ 14 w 19"/>
                  <a:gd name="T21" fmla="*/ 20 h 23"/>
                  <a:gd name="T22" fmla="*/ 14 w 19"/>
                  <a:gd name="T23" fmla="*/ 20 h 23"/>
                  <a:gd name="T24" fmla="*/ 13 w 19"/>
                  <a:gd name="T25" fmla="*/ 20 h 23"/>
                  <a:gd name="T26" fmla="*/ 13 w 19"/>
                  <a:gd name="T27" fmla="*/ 20 h 23"/>
                  <a:gd name="T28" fmla="*/ 11 w 19"/>
                  <a:gd name="T29" fmla="*/ 21 h 23"/>
                  <a:gd name="T30" fmla="*/ 11 w 19"/>
                  <a:gd name="T31" fmla="*/ 21 h 23"/>
                  <a:gd name="T32" fmla="*/ 9 w 19"/>
                  <a:gd name="T33" fmla="*/ 20 h 23"/>
                  <a:gd name="T34" fmla="*/ 9 w 19"/>
                  <a:gd name="T35" fmla="*/ 20 h 23"/>
                  <a:gd name="T36" fmla="*/ 7 w 19"/>
                  <a:gd name="T37" fmla="*/ 19 h 23"/>
                  <a:gd name="T38" fmla="*/ 7 w 19"/>
                  <a:gd name="T39" fmla="*/ 19 h 23"/>
                  <a:gd name="T40" fmla="*/ 6 w 19"/>
                  <a:gd name="T41" fmla="*/ 17 h 23"/>
                  <a:gd name="T42" fmla="*/ 2 w 19"/>
                  <a:gd name="T43" fmla="*/ 5 h 23"/>
                  <a:gd name="T44" fmla="*/ 0 w 19"/>
                  <a:gd name="T45" fmla="*/ 5 h 23"/>
                  <a:gd name="T46" fmla="*/ 4 w 19"/>
                  <a:gd name="T47" fmla="*/ 18 h 23"/>
                  <a:gd name="T48" fmla="*/ 4 w 19"/>
                  <a:gd name="T49" fmla="*/ 18 h 23"/>
                  <a:gd name="T50" fmla="*/ 5 w 19"/>
                  <a:gd name="T51" fmla="*/ 21 h 23"/>
                  <a:gd name="T52" fmla="*/ 5 w 19"/>
                  <a:gd name="T53" fmla="*/ 21 h 23"/>
                  <a:gd name="T54" fmla="*/ 8 w 19"/>
                  <a:gd name="T55" fmla="*/ 22 h 23"/>
                  <a:gd name="T56" fmla="*/ 8 w 19"/>
                  <a:gd name="T57" fmla="*/ 22 h 23"/>
                  <a:gd name="T58" fmla="*/ 10 w 19"/>
                  <a:gd name="T59" fmla="*/ 23 h 23"/>
                  <a:gd name="T60" fmla="*/ 10 w 19"/>
                  <a:gd name="T61" fmla="*/ 23 h 23"/>
                  <a:gd name="T62" fmla="*/ 13 w 19"/>
                  <a:gd name="T63" fmla="*/ 23 h 23"/>
                  <a:gd name="T64" fmla="*/ 13 w 19"/>
                  <a:gd name="T65" fmla="*/ 23 h 23"/>
                  <a:gd name="T66" fmla="*/ 16 w 19"/>
                  <a:gd name="T67" fmla="*/ 21 h 23"/>
                  <a:gd name="T68" fmla="*/ 16 w 19"/>
                  <a:gd name="T69" fmla="*/ 21 h 23"/>
                  <a:gd name="T70" fmla="*/ 18 w 19"/>
                  <a:gd name="T71" fmla="*/ 19 h 23"/>
                  <a:gd name="T72" fmla="*/ 18 w 19"/>
                  <a:gd name="T73" fmla="*/ 19 h 23"/>
                  <a:gd name="T74" fmla="*/ 19 w 19"/>
                  <a:gd name="T75" fmla="*/ 16 h 23"/>
                  <a:gd name="T76" fmla="*/ 19 w 19"/>
                  <a:gd name="T77" fmla="*/ 16 h 23"/>
                  <a:gd name="T78" fmla="*/ 18 w 19"/>
                  <a:gd name="T79" fmla="*/ 13 h 23"/>
                  <a:gd name="T80" fmla="*/ 15 w 19"/>
                  <a:gd name="T81" fmla="*/ 3 h 23"/>
                  <a:gd name="T82" fmla="*/ 15 w 19"/>
                  <a:gd name="T83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" h="23">
                    <a:moveTo>
                      <a:pt x="15" y="3"/>
                    </a:moveTo>
                    <a:lnTo>
                      <a:pt x="18" y="2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7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8" y="13"/>
                    </a:lnTo>
                    <a:lnTo>
                      <a:pt x="15" y="3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2" name="Freeform 149">
                <a:extLst>
                  <a:ext uri="{FF2B5EF4-FFF2-40B4-BE49-F238E27FC236}">
                    <a16:creationId xmlns:a16="http://schemas.microsoft.com/office/drawing/2014/main" id="{D0504794-04E8-4F96-A0E9-480CAB064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3565"/>
                <a:ext cx="17" cy="19"/>
              </a:xfrm>
              <a:custGeom>
                <a:avLst/>
                <a:gdLst>
                  <a:gd name="T0" fmla="*/ 17 w 17"/>
                  <a:gd name="T1" fmla="*/ 16 h 19"/>
                  <a:gd name="T2" fmla="*/ 15 w 17"/>
                  <a:gd name="T3" fmla="*/ 8 h 19"/>
                  <a:gd name="T4" fmla="*/ 12 w 17"/>
                  <a:gd name="T5" fmla="*/ 9 h 19"/>
                  <a:gd name="T6" fmla="*/ 14 w 17"/>
                  <a:gd name="T7" fmla="*/ 14 h 19"/>
                  <a:gd name="T8" fmla="*/ 14 w 17"/>
                  <a:gd name="T9" fmla="*/ 14 h 19"/>
                  <a:gd name="T10" fmla="*/ 14 w 17"/>
                  <a:gd name="T11" fmla="*/ 14 h 19"/>
                  <a:gd name="T12" fmla="*/ 14 w 17"/>
                  <a:gd name="T13" fmla="*/ 14 h 19"/>
                  <a:gd name="T14" fmla="*/ 13 w 17"/>
                  <a:gd name="T15" fmla="*/ 15 h 19"/>
                  <a:gd name="T16" fmla="*/ 13 w 17"/>
                  <a:gd name="T17" fmla="*/ 15 h 19"/>
                  <a:gd name="T18" fmla="*/ 12 w 17"/>
                  <a:gd name="T19" fmla="*/ 16 h 19"/>
                  <a:gd name="T20" fmla="*/ 12 w 17"/>
                  <a:gd name="T21" fmla="*/ 16 h 19"/>
                  <a:gd name="T22" fmla="*/ 11 w 17"/>
                  <a:gd name="T23" fmla="*/ 16 h 19"/>
                  <a:gd name="T24" fmla="*/ 11 w 17"/>
                  <a:gd name="T25" fmla="*/ 16 h 19"/>
                  <a:gd name="T26" fmla="*/ 10 w 17"/>
                  <a:gd name="T27" fmla="*/ 16 h 19"/>
                  <a:gd name="T28" fmla="*/ 10 w 17"/>
                  <a:gd name="T29" fmla="*/ 16 h 19"/>
                  <a:gd name="T30" fmla="*/ 9 w 17"/>
                  <a:gd name="T31" fmla="*/ 16 h 19"/>
                  <a:gd name="T32" fmla="*/ 9 w 17"/>
                  <a:gd name="T33" fmla="*/ 16 h 19"/>
                  <a:gd name="T34" fmla="*/ 8 w 17"/>
                  <a:gd name="T35" fmla="*/ 15 h 19"/>
                  <a:gd name="T36" fmla="*/ 8 w 17"/>
                  <a:gd name="T37" fmla="*/ 15 h 19"/>
                  <a:gd name="T38" fmla="*/ 7 w 17"/>
                  <a:gd name="T39" fmla="*/ 14 h 19"/>
                  <a:gd name="T40" fmla="*/ 5 w 17"/>
                  <a:gd name="T41" fmla="*/ 7 h 19"/>
                  <a:gd name="T42" fmla="*/ 14 w 17"/>
                  <a:gd name="T43" fmla="*/ 4 h 19"/>
                  <a:gd name="T44" fmla="*/ 13 w 17"/>
                  <a:gd name="T45" fmla="*/ 2 h 19"/>
                  <a:gd name="T46" fmla="*/ 4 w 17"/>
                  <a:gd name="T47" fmla="*/ 5 h 19"/>
                  <a:gd name="T48" fmla="*/ 3 w 17"/>
                  <a:gd name="T49" fmla="*/ 0 h 19"/>
                  <a:gd name="T50" fmla="*/ 0 w 17"/>
                  <a:gd name="T51" fmla="*/ 0 h 19"/>
                  <a:gd name="T52" fmla="*/ 5 w 17"/>
                  <a:gd name="T53" fmla="*/ 15 h 19"/>
                  <a:gd name="T54" fmla="*/ 5 w 17"/>
                  <a:gd name="T55" fmla="*/ 15 h 19"/>
                  <a:gd name="T56" fmla="*/ 6 w 17"/>
                  <a:gd name="T57" fmla="*/ 17 h 19"/>
                  <a:gd name="T58" fmla="*/ 7 w 17"/>
                  <a:gd name="T59" fmla="*/ 18 h 19"/>
                  <a:gd name="T60" fmla="*/ 7 w 17"/>
                  <a:gd name="T61" fmla="*/ 18 h 19"/>
                  <a:gd name="T62" fmla="*/ 9 w 17"/>
                  <a:gd name="T63" fmla="*/ 19 h 19"/>
                  <a:gd name="T64" fmla="*/ 11 w 17"/>
                  <a:gd name="T65" fmla="*/ 18 h 19"/>
                  <a:gd name="T66" fmla="*/ 11 w 17"/>
                  <a:gd name="T67" fmla="*/ 18 h 19"/>
                  <a:gd name="T68" fmla="*/ 12 w 17"/>
                  <a:gd name="T69" fmla="*/ 18 h 19"/>
                  <a:gd name="T70" fmla="*/ 12 w 17"/>
                  <a:gd name="T71" fmla="*/ 18 h 19"/>
                  <a:gd name="T72" fmla="*/ 13 w 17"/>
                  <a:gd name="T73" fmla="*/ 17 h 19"/>
                  <a:gd name="T74" fmla="*/ 13 w 17"/>
                  <a:gd name="T75" fmla="*/ 17 h 19"/>
                  <a:gd name="T76" fmla="*/ 14 w 17"/>
                  <a:gd name="T77" fmla="*/ 16 h 19"/>
                  <a:gd name="T78" fmla="*/ 14 w 17"/>
                  <a:gd name="T79" fmla="*/ 16 h 19"/>
                  <a:gd name="T80" fmla="*/ 15 w 17"/>
                  <a:gd name="T81" fmla="*/ 15 h 19"/>
                  <a:gd name="T82" fmla="*/ 15 w 17"/>
                  <a:gd name="T83" fmla="*/ 17 h 19"/>
                  <a:gd name="T84" fmla="*/ 17 w 17"/>
                  <a:gd name="T85" fmla="*/ 16 h 19"/>
                  <a:gd name="T86" fmla="*/ 17 w 17"/>
                  <a:gd name="T87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" h="19">
                    <a:moveTo>
                      <a:pt x="17" y="16"/>
                    </a:moveTo>
                    <a:lnTo>
                      <a:pt x="15" y="8"/>
                    </a:lnTo>
                    <a:lnTo>
                      <a:pt x="12" y="9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4" y="5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9" y="19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5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3" name="Freeform 150">
                <a:extLst>
                  <a:ext uri="{FF2B5EF4-FFF2-40B4-BE49-F238E27FC236}">
                    <a16:creationId xmlns:a16="http://schemas.microsoft.com/office/drawing/2014/main" id="{1C2434B7-1F13-4ED1-AA98-F5D8ED7FE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" y="3564"/>
                <a:ext cx="20" cy="19"/>
              </a:xfrm>
              <a:custGeom>
                <a:avLst/>
                <a:gdLst>
                  <a:gd name="T0" fmla="*/ 0 w 20"/>
                  <a:gd name="T1" fmla="*/ 2 h 19"/>
                  <a:gd name="T2" fmla="*/ 5 w 20"/>
                  <a:gd name="T3" fmla="*/ 16 h 19"/>
                  <a:gd name="T4" fmla="*/ 7 w 20"/>
                  <a:gd name="T5" fmla="*/ 15 h 19"/>
                  <a:gd name="T6" fmla="*/ 4 w 20"/>
                  <a:gd name="T7" fmla="*/ 5 h 19"/>
                  <a:gd name="T8" fmla="*/ 4 w 20"/>
                  <a:gd name="T9" fmla="*/ 5 h 19"/>
                  <a:gd name="T10" fmla="*/ 4 w 20"/>
                  <a:gd name="T11" fmla="*/ 4 h 19"/>
                  <a:gd name="T12" fmla="*/ 4 w 20"/>
                  <a:gd name="T13" fmla="*/ 4 h 19"/>
                  <a:gd name="T14" fmla="*/ 4 w 20"/>
                  <a:gd name="T15" fmla="*/ 3 h 19"/>
                  <a:gd name="T16" fmla="*/ 4 w 20"/>
                  <a:gd name="T17" fmla="*/ 3 h 19"/>
                  <a:gd name="T18" fmla="*/ 5 w 20"/>
                  <a:gd name="T19" fmla="*/ 2 h 19"/>
                  <a:gd name="T20" fmla="*/ 5 w 20"/>
                  <a:gd name="T21" fmla="*/ 2 h 19"/>
                  <a:gd name="T22" fmla="*/ 7 w 20"/>
                  <a:gd name="T23" fmla="*/ 2 h 19"/>
                  <a:gd name="T24" fmla="*/ 7 w 20"/>
                  <a:gd name="T25" fmla="*/ 2 h 19"/>
                  <a:gd name="T26" fmla="*/ 8 w 20"/>
                  <a:gd name="T27" fmla="*/ 2 h 19"/>
                  <a:gd name="T28" fmla="*/ 8 w 20"/>
                  <a:gd name="T29" fmla="*/ 2 h 19"/>
                  <a:gd name="T30" fmla="*/ 9 w 20"/>
                  <a:gd name="T31" fmla="*/ 2 h 19"/>
                  <a:gd name="T32" fmla="*/ 9 w 20"/>
                  <a:gd name="T33" fmla="*/ 2 h 19"/>
                  <a:gd name="T34" fmla="*/ 10 w 20"/>
                  <a:gd name="T35" fmla="*/ 3 h 19"/>
                  <a:gd name="T36" fmla="*/ 10 w 20"/>
                  <a:gd name="T37" fmla="*/ 3 h 19"/>
                  <a:gd name="T38" fmla="*/ 10 w 20"/>
                  <a:gd name="T39" fmla="*/ 4 h 19"/>
                  <a:gd name="T40" fmla="*/ 15 w 20"/>
                  <a:gd name="T41" fmla="*/ 19 h 19"/>
                  <a:gd name="T42" fmla="*/ 20 w 20"/>
                  <a:gd name="T43" fmla="*/ 17 h 19"/>
                  <a:gd name="T44" fmla="*/ 19 w 20"/>
                  <a:gd name="T45" fmla="*/ 15 h 19"/>
                  <a:gd name="T46" fmla="*/ 17 w 20"/>
                  <a:gd name="T47" fmla="*/ 16 h 19"/>
                  <a:gd name="T48" fmla="*/ 13 w 20"/>
                  <a:gd name="T49" fmla="*/ 3 h 19"/>
                  <a:gd name="T50" fmla="*/ 13 w 20"/>
                  <a:gd name="T51" fmla="*/ 3 h 19"/>
                  <a:gd name="T52" fmla="*/ 12 w 20"/>
                  <a:gd name="T53" fmla="*/ 1 h 19"/>
                  <a:gd name="T54" fmla="*/ 10 w 20"/>
                  <a:gd name="T55" fmla="*/ 0 h 19"/>
                  <a:gd name="T56" fmla="*/ 10 w 20"/>
                  <a:gd name="T57" fmla="*/ 0 h 19"/>
                  <a:gd name="T58" fmla="*/ 9 w 20"/>
                  <a:gd name="T59" fmla="*/ 0 h 19"/>
                  <a:gd name="T60" fmla="*/ 6 w 20"/>
                  <a:gd name="T61" fmla="*/ 0 h 19"/>
                  <a:gd name="T62" fmla="*/ 6 w 20"/>
                  <a:gd name="T63" fmla="*/ 0 h 19"/>
                  <a:gd name="T64" fmla="*/ 5 w 20"/>
                  <a:gd name="T65" fmla="*/ 0 h 19"/>
                  <a:gd name="T66" fmla="*/ 5 w 20"/>
                  <a:gd name="T67" fmla="*/ 0 h 19"/>
                  <a:gd name="T68" fmla="*/ 4 w 20"/>
                  <a:gd name="T69" fmla="*/ 1 h 19"/>
                  <a:gd name="T70" fmla="*/ 4 w 20"/>
                  <a:gd name="T71" fmla="*/ 1 h 19"/>
                  <a:gd name="T72" fmla="*/ 3 w 20"/>
                  <a:gd name="T73" fmla="*/ 2 h 19"/>
                  <a:gd name="T74" fmla="*/ 3 w 20"/>
                  <a:gd name="T75" fmla="*/ 2 h 19"/>
                  <a:gd name="T76" fmla="*/ 3 w 20"/>
                  <a:gd name="T77" fmla="*/ 3 h 19"/>
                  <a:gd name="T78" fmla="*/ 2 w 20"/>
                  <a:gd name="T79" fmla="*/ 1 h 19"/>
                  <a:gd name="T80" fmla="*/ 0 w 20"/>
                  <a:gd name="T81" fmla="*/ 2 h 19"/>
                  <a:gd name="T82" fmla="*/ 0 w 20"/>
                  <a:gd name="T83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" h="19">
                    <a:moveTo>
                      <a:pt x="0" y="2"/>
                    </a:moveTo>
                    <a:lnTo>
                      <a:pt x="5" y="16"/>
                    </a:lnTo>
                    <a:lnTo>
                      <a:pt x="7" y="1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5" y="19"/>
                    </a:lnTo>
                    <a:lnTo>
                      <a:pt x="20" y="17"/>
                    </a:lnTo>
                    <a:lnTo>
                      <a:pt x="19" y="15"/>
                    </a:lnTo>
                    <a:lnTo>
                      <a:pt x="17" y="1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4" name="Freeform 151">
                <a:extLst>
                  <a:ext uri="{FF2B5EF4-FFF2-40B4-BE49-F238E27FC236}">
                    <a16:creationId xmlns:a16="http://schemas.microsoft.com/office/drawing/2014/main" id="{6CBAA5C8-1B3D-4216-839E-9D37127BD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3559"/>
                <a:ext cx="15" cy="22"/>
              </a:xfrm>
              <a:custGeom>
                <a:avLst/>
                <a:gdLst>
                  <a:gd name="T0" fmla="*/ 0 w 15"/>
                  <a:gd name="T1" fmla="*/ 3 h 22"/>
                  <a:gd name="T2" fmla="*/ 6 w 15"/>
                  <a:gd name="T3" fmla="*/ 22 h 22"/>
                  <a:gd name="T4" fmla="*/ 8 w 15"/>
                  <a:gd name="T5" fmla="*/ 21 h 22"/>
                  <a:gd name="T6" fmla="*/ 3 w 15"/>
                  <a:gd name="T7" fmla="*/ 5 h 22"/>
                  <a:gd name="T8" fmla="*/ 3 w 15"/>
                  <a:gd name="T9" fmla="*/ 5 h 22"/>
                  <a:gd name="T10" fmla="*/ 3 w 15"/>
                  <a:gd name="T11" fmla="*/ 4 h 22"/>
                  <a:gd name="T12" fmla="*/ 3 w 15"/>
                  <a:gd name="T13" fmla="*/ 4 h 22"/>
                  <a:gd name="T14" fmla="*/ 4 w 15"/>
                  <a:gd name="T15" fmla="*/ 4 h 22"/>
                  <a:gd name="T16" fmla="*/ 4 w 15"/>
                  <a:gd name="T17" fmla="*/ 4 h 22"/>
                  <a:gd name="T18" fmla="*/ 5 w 15"/>
                  <a:gd name="T19" fmla="*/ 3 h 22"/>
                  <a:gd name="T20" fmla="*/ 5 w 15"/>
                  <a:gd name="T21" fmla="*/ 3 h 22"/>
                  <a:gd name="T22" fmla="*/ 6 w 15"/>
                  <a:gd name="T23" fmla="*/ 2 h 22"/>
                  <a:gd name="T24" fmla="*/ 6 w 15"/>
                  <a:gd name="T25" fmla="*/ 2 h 22"/>
                  <a:gd name="T26" fmla="*/ 7 w 15"/>
                  <a:gd name="T27" fmla="*/ 2 h 22"/>
                  <a:gd name="T28" fmla="*/ 7 w 15"/>
                  <a:gd name="T29" fmla="*/ 2 h 22"/>
                  <a:gd name="T30" fmla="*/ 8 w 15"/>
                  <a:gd name="T31" fmla="*/ 3 h 22"/>
                  <a:gd name="T32" fmla="*/ 8 w 15"/>
                  <a:gd name="T33" fmla="*/ 3 h 22"/>
                  <a:gd name="T34" fmla="*/ 9 w 15"/>
                  <a:gd name="T35" fmla="*/ 3 h 22"/>
                  <a:gd name="T36" fmla="*/ 9 w 15"/>
                  <a:gd name="T37" fmla="*/ 3 h 22"/>
                  <a:gd name="T38" fmla="*/ 10 w 15"/>
                  <a:gd name="T39" fmla="*/ 5 h 22"/>
                  <a:gd name="T40" fmla="*/ 13 w 15"/>
                  <a:gd name="T41" fmla="*/ 14 h 22"/>
                  <a:gd name="T42" fmla="*/ 15 w 15"/>
                  <a:gd name="T43" fmla="*/ 13 h 22"/>
                  <a:gd name="T44" fmla="*/ 12 w 15"/>
                  <a:gd name="T45" fmla="*/ 3 h 22"/>
                  <a:gd name="T46" fmla="*/ 12 w 15"/>
                  <a:gd name="T47" fmla="*/ 3 h 22"/>
                  <a:gd name="T48" fmla="*/ 11 w 15"/>
                  <a:gd name="T49" fmla="*/ 2 h 22"/>
                  <a:gd name="T50" fmla="*/ 10 w 15"/>
                  <a:gd name="T51" fmla="*/ 0 h 22"/>
                  <a:gd name="T52" fmla="*/ 10 w 15"/>
                  <a:gd name="T53" fmla="*/ 0 h 22"/>
                  <a:gd name="T54" fmla="*/ 8 w 15"/>
                  <a:gd name="T55" fmla="*/ 0 h 22"/>
                  <a:gd name="T56" fmla="*/ 6 w 15"/>
                  <a:gd name="T57" fmla="*/ 0 h 22"/>
                  <a:gd name="T58" fmla="*/ 6 w 15"/>
                  <a:gd name="T59" fmla="*/ 0 h 22"/>
                  <a:gd name="T60" fmla="*/ 4 w 15"/>
                  <a:gd name="T61" fmla="*/ 1 h 22"/>
                  <a:gd name="T62" fmla="*/ 4 w 15"/>
                  <a:gd name="T63" fmla="*/ 1 h 22"/>
                  <a:gd name="T64" fmla="*/ 3 w 15"/>
                  <a:gd name="T65" fmla="*/ 1 h 22"/>
                  <a:gd name="T66" fmla="*/ 3 w 15"/>
                  <a:gd name="T67" fmla="*/ 1 h 22"/>
                  <a:gd name="T68" fmla="*/ 3 w 15"/>
                  <a:gd name="T69" fmla="*/ 2 h 22"/>
                  <a:gd name="T70" fmla="*/ 3 w 15"/>
                  <a:gd name="T71" fmla="*/ 2 h 22"/>
                  <a:gd name="T72" fmla="*/ 2 w 15"/>
                  <a:gd name="T73" fmla="*/ 3 h 22"/>
                  <a:gd name="T74" fmla="*/ 2 w 15"/>
                  <a:gd name="T75" fmla="*/ 2 h 22"/>
                  <a:gd name="T76" fmla="*/ 0 w 15"/>
                  <a:gd name="T77" fmla="*/ 3 h 22"/>
                  <a:gd name="T78" fmla="*/ 0 w 15"/>
                  <a:gd name="T79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22">
                    <a:moveTo>
                      <a:pt x="0" y="3"/>
                    </a:moveTo>
                    <a:lnTo>
                      <a:pt x="6" y="22"/>
                    </a:lnTo>
                    <a:lnTo>
                      <a:pt x="8" y="2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3" y="14"/>
                    </a:lnTo>
                    <a:lnTo>
                      <a:pt x="15" y="1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5" name="Freeform 152">
                <a:extLst>
                  <a:ext uri="{FF2B5EF4-FFF2-40B4-BE49-F238E27FC236}">
                    <a16:creationId xmlns:a16="http://schemas.microsoft.com/office/drawing/2014/main" id="{99CDB660-7139-4EEF-A10E-202C171B1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6" y="3551"/>
                <a:ext cx="17" cy="25"/>
              </a:xfrm>
              <a:custGeom>
                <a:avLst/>
                <a:gdLst>
                  <a:gd name="T0" fmla="*/ 8 w 17"/>
                  <a:gd name="T1" fmla="*/ 25 h 25"/>
                  <a:gd name="T2" fmla="*/ 10 w 17"/>
                  <a:gd name="T3" fmla="*/ 25 h 25"/>
                  <a:gd name="T4" fmla="*/ 5 w 17"/>
                  <a:gd name="T5" fmla="*/ 9 h 25"/>
                  <a:gd name="T6" fmla="*/ 5 w 17"/>
                  <a:gd name="T7" fmla="*/ 9 h 25"/>
                  <a:gd name="T8" fmla="*/ 5 w 17"/>
                  <a:gd name="T9" fmla="*/ 8 h 25"/>
                  <a:gd name="T10" fmla="*/ 5 w 17"/>
                  <a:gd name="T11" fmla="*/ 8 h 25"/>
                  <a:gd name="T12" fmla="*/ 6 w 17"/>
                  <a:gd name="T13" fmla="*/ 7 h 25"/>
                  <a:gd name="T14" fmla="*/ 6 w 17"/>
                  <a:gd name="T15" fmla="*/ 7 h 25"/>
                  <a:gd name="T16" fmla="*/ 7 w 17"/>
                  <a:gd name="T17" fmla="*/ 7 h 25"/>
                  <a:gd name="T18" fmla="*/ 7 w 17"/>
                  <a:gd name="T19" fmla="*/ 7 h 25"/>
                  <a:gd name="T20" fmla="*/ 8 w 17"/>
                  <a:gd name="T21" fmla="*/ 6 h 25"/>
                  <a:gd name="T22" fmla="*/ 8 w 17"/>
                  <a:gd name="T23" fmla="*/ 6 h 25"/>
                  <a:gd name="T24" fmla="*/ 10 w 17"/>
                  <a:gd name="T25" fmla="*/ 6 h 25"/>
                  <a:gd name="T26" fmla="*/ 10 w 17"/>
                  <a:gd name="T27" fmla="*/ 6 h 25"/>
                  <a:gd name="T28" fmla="*/ 11 w 17"/>
                  <a:gd name="T29" fmla="*/ 6 h 25"/>
                  <a:gd name="T30" fmla="*/ 11 w 17"/>
                  <a:gd name="T31" fmla="*/ 6 h 25"/>
                  <a:gd name="T32" fmla="*/ 11 w 17"/>
                  <a:gd name="T33" fmla="*/ 7 h 25"/>
                  <a:gd name="T34" fmla="*/ 11 w 17"/>
                  <a:gd name="T35" fmla="*/ 7 h 25"/>
                  <a:gd name="T36" fmla="*/ 12 w 17"/>
                  <a:gd name="T37" fmla="*/ 8 h 25"/>
                  <a:gd name="T38" fmla="*/ 15 w 17"/>
                  <a:gd name="T39" fmla="*/ 17 h 25"/>
                  <a:gd name="T40" fmla="*/ 17 w 17"/>
                  <a:gd name="T41" fmla="*/ 17 h 25"/>
                  <a:gd name="T42" fmla="*/ 14 w 17"/>
                  <a:gd name="T43" fmla="*/ 7 h 25"/>
                  <a:gd name="T44" fmla="*/ 14 w 17"/>
                  <a:gd name="T45" fmla="*/ 7 h 25"/>
                  <a:gd name="T46" fmla="*/ 13 w 17"/>
                  <a:gd name="T47" fmla="*/ 5 h 25"/>
                  <a:gd name="T48" fmla="*/ 12 w 17"/>
                  <a:gd name="T49" fmla="*/ 4 h 25"/>
                  <a:gd name="T50" fmla="*/ 12 w 17"/>
                  <a:gd name="T51" fmla="*/ 4 h 25"/>
                  <a:gd name="T52" fmla="*/ 10 w 17"/>
                  <a:gd name="T53" fmla="*/ 4 h 25"/>
                  <a:gd name="T54" fmla="*/ 8 w 17"/>
                  <a:gd name="T55" fmla="*/ 4 h 25"/>
                  <a:gd name="T56" fmla="*/ 8 w 17"/>
                  <a:gd name="T57" fmla="*/ 4 h 25"/>
                  <a:gd name="T58" fmla="*/ 7 w 17"/>
                  <a:gd name="T59" fmla="*/ 4 h 25"/>
                  <a:gd name="T60" fmla="*/ 7 w 17"/>
                  <a:gd name="T61" fmla="*/ 4 h 25"/>
                  <a:gd name="T62" fmla="*/ 6 w 17"/>
                  <a:gd name="T63" fmla="*/ 5 h 25"/>
                  <a:gd name="T64" fmla="*/ 6 w 17"/>
                  <a:gd name="T65" fmla="*/ 5 h 25"/>
                  <a:gd name="T66" fmla="*/ 5 w 17"/>
                  <a:gd name="T67" fmla="*/ 6 h 25"/>
                  <a:gd name="T68" fmla="*/ 5 w 17"/>
                  <a:gd name="T69" fmla="*/ 6 h 25"/>
                  <a:gd name="T70" fmla="*/ 5 w 17"/>
                  <a:gd name="T71" fmla="*/ 6 h 25"/>
                  <a:gd name="T72" fmla="*/ 3 w 17"/>
                  <a:gd name="T73" fmla="*/ 0 h 25"/>
                  <a:gd name="T74" fmla="*/ 0 w 17"/>
                  <a:gd name="T75" fmla="*/ 1 h 25"/>
                  <a:gd name="T76" fmla="*/ 8 w 17"/>
                  <a:gd name="T77" fmla="*/ 25 h 25"/>
                  <a:gd name="T78" fmla="*/ 8 w 17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25">
                    <a:moveTo>
                      <a:pt x="8" y="25"/>
                    </a:moveTo>
                    <a:lnTo>
                      <a:pt x="10" y="25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8" y="25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6" name="Freeform 153">
                <a:extLst>
                  <a:ext uri="{FF2B5EF4-FFF2-40B4-BE49-F238E27FC236}">
                    <a16:creationId xmlns:a16="http://schemas.microsoft.com/office/drawing/2014/main" id="{40A582C7-F393-4F51-BE75-5D4BB6097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3557"/>
                <a:ext cx="7" cy="4"/>
              </a:xfrm>
              <a:custGeom>
                <a:avLst/>
                <a:gdLst>
                  <a:gd name="T0" fmla="*/ 7 w 7"/>
                  <a:gd name="T1" fmla="*/ 2 h 4"/>
                  <a:gd name="T2" fmla="*/ 6 w 7"/>
                  <a:gd name="T3" fmla="*/ 0 h 4"/>
                  <a:gd name="T4" fmla="*/ 0 w 7"/>
                  <a:gd name="T5" fmla="*/ 2 h 4"/>
                  <a:gd name="T6" fmla="*/ 1 w 7"/>
                  <a:gd name="T7" fmla="*/ 4 h 4"/>
                  <a:gd name="T8" fmla="*/ 7 w 7"/>
                  <a:gd name="T9" fmla="*/ 2 h 4"/>
                  <a:gd name="T10" fmla="*/ 7 w 7"/>
                  <a:gd name="T1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7" y="2"/>
                    </a:moveTo>
                    <a:lnTo>
                      <a:pt x="6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7" name="Freeform 154">
                <a:extLst>
                  <a:ext uri="{FF2B5EF4-FFF2-40B4-BE49-F238E27FC236}">
                    <a16:creationId xmlns:a16="http://schemas.microsoft.com/office/drawing/2014/main" id="{1F375FAC-DDF8-45E4-97C5-65AC91639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0" y="3542"/>
                <a:ext cx="16" cy="22"/>
              </a:xfrm>
              <a:custGeom>
                <a:avLst/>
                <a:gdLst>
                  <a:gd name="T0" fmla="*/ 6 w 16"/>
                  <a:gd name="T1" fmla="*/ 3 h 22"/>
                  <a:gd name="T2" fmla="*/ 6 w 16"/>
                  <a:gd name="T3" fmla="*/ 3 h 22"/>
                  <a:gd name="T4" fmla="*/ 8 w 16"/>
                  <a:gd name="T5" fmla="*/ 3 h 22"/>
                  <a:gd name="T6" fmla="*/ 8 w 16"/>
                  <a:gd name="T7" fmla="*/ 3 h 22"/>
                  <a:gd name="T8" fmla="*/ 9 w 16"/>
                  <a:gd name="T9" fmla="*/ 4 h 22"/>
                  <a:gd name="T10" fmla="*/ 9 w 16"/>
                  <a:gd name="T11" fmla="*/ 4 h 22"/>
                  <a:gd name="T12" fmla="*/ 10 w 16"/>
                  <a:gd name="T13" fmla="*/ 5 h 22"/>
                  <a:gd name="T14" fmla="*/ 10 w 16"/>
                  <a:gd name="T15" fmla="*/ 5 h 22"/>
                  <a:gd name="T16" fmla="*/ 10 w 16"/>
                  <a:gd name="T17" fmla="*/ 8 h 22"/>
                  <a:gd name="T18" fmla="*/ 10 w 16"/>
                  <a:gd name="T19" fmla="*/ 8 h 22"/>
                  <a:gd name="T20" fmla="*/ 9 w 16"/>
                  <a:gd name="T21" fmla="*/ 11 h 22"/>
                  <a:gd name="T22" fmla="*/ 9 w 16"/>
                  <a:gd name="T23" fmla="*/ 11 h 22"/>
                  <a:gd name="T24" fmla="*/ 7 w 16"/>
                  <a:gd name="T25" fmla="*/ 15 h 22"/>
                  <a:gd name="T26" fmla="*/ 7 w 16"/>
                  <a:gd name="T27" fmla="*/ 15 h 22"/>
                  <a:gd name="T28" fmla="*/ 4 w 16"/>
                  <a:gd name="T29" fmla="*/ 20 h 22"/>
                  <a:gd name="T30" fmla="*/ 5 w 16"/>
                  <a:gd name="T31" fmla="*/ 22 h 22"/>
                  <a:gd name="T32" fmla="*/ 16 w 16"/>
                  <a:gd name="T33" fmla="*/ 18 h 22"/>
                  <a:gd name="T34" fmla="*/ 15 w 16"/>
                  <a:gd name="T35" fmla="*/ 16 h 22"/>
                  <a:gd name="T36" fmla="*/ 7 w 16"/>
                  <a:gd name="T37" fmla="*/ 19 h 22"/>
                  <a:gd name="T38" fmla="*/ 7 w 16"/>
                  <a:gd name="T39" fmla="*/ 19 h 22"/>
                  <a:gd name="T40" fmla="*/ 9 w 16"/>
                  <a:gd name="T41" fmla="*/ 16 h 22"/>
                  <a:gd name="T42" fmla="*/ 9 w 16"/>
                  <a:gd name="T43" fmla="*/ 16 h 22"/>
                  <a:gd name="T44" fmla="*/ 10 w 16"/>
                  <a:gd name="T45" fmla="*/ 14 h 22"/>
                  <a:gd name="T46" fmla="*/ 10 w 16"/>
                  <a:gd name="T47" fmla="*/ 14 h 22"/>
                  <a:gd name="T48" fmla="*/ 11 w 16"/>
                  <a:gd name="T49" fmla="*/ 12 h 22"/>
                  <a:gd name="T50" fmla="*/ 11 w 16"/>
                  <a:gd name="T51" fmla="*/ 12 h 22"/>
                  <a:gd name="T52" fmla="*/ 12 w 16"/>
                  <a:gd name="T53" fmla="*/ 9 h 22"/>
                  <a:gd name="T54" fmla="*/ 12 w 16"/>
                  <a:gd name="T55" fmla="*/ 9 h 22"/>
                  <a:gd name="T56" fmla="*/ 12 w 16"/>
                  <a:gd name="T57" fmla="*/ 7 h 22"/>
                  <a:gd name="T58" fmla="*/ 12 w 16"/>
                  <a:gd name="T59" fmla="*/ 7 h 22"/>
                  <a:gd name="T60" fmla="*/ 12 w 16"/>
                  <a:gd name="T61" fmla="*/ 4 h 22"/>
                  <a:gd name="T62" fmla="*/ 12 w 16"/>
                  <a:gd name="T63" fmla="*/ 4 h 22"/>
                  <a:gd name="T64" fmla="*/ 11 w 16"/>
                  <a:gd name="T65" fmla="*/ 2 h 22"/>
                  <a:gd name="T66" fmla="*/ 11 w 16"/>
                  <a:gd name="T67" fmla="*/ 2 h 22"/>
                  <a:gd name="T68" fmla="*/ 9 w 16"/>
                  <a:gd name="T69" fmla="*/ 1 h 22"/>
                  <a:gd name="T70" fmla="*/ 9 w 16"/>
                  <a:gd name="T71" fmla="*/ 1 h 22"/>
                  <a:gd name="T72" fmla="*/ 7 w 16"/>
                  <a:gd name="T73" fmla="*/ 0 h 22"/>
                  <a:gd name="T74" fmla="*/ 7 w 16"/>
                  <a:gd name="T75" fmla="*/ 0 h 22"/>
                  <a:gd name="T76" fmla="*/ 4 w 16"/>
                  <a:gd name="T77" fmla="*/ 1 h 22"/>
                  <a:gd name="T78" fmla="*/ 4 w 16"/>
                  <a:gd name="T79" fmla="*/ 1 h 22"/>
                  <a:gd name="T80" fmla="*/ 2 w 16"/>
                  <a:gd name="T81" fmla="*/ 2 h 22"/>
                  <a:gd name="T82" fmla="*/ 2 w 16"/>
                  <a:gd name="T83" fmla="*/ 2 h 22"/>
                  <a:gd name="T84" fmla="*/ 0 w 16"/>
                  <a:gd name="T85" fmla="*/ 3 h 22"/>
                  <a:gd name="T86" fmla="*/ 0 w 16"/>
                  <a:gd name="T87" fmla="*/ 5 h 22"/>
                  <a:gd name="T88" fmla="*/ 0 w 16"/>
                  <a:gd name="T89" fmla="*/ 5 h 22"/>
                  <a:gd name="T90" fmla="*/ 1 w 16"/>
                  <a:gd name="T91" fmla="*/ 4 h 22"/>
                  <a:gd name="T92" fmla="*/ 1 w 16"/>
                  <a:gd name="T93" fmla="*/ 4 h 22"/>
                  <a:gd name="T94" fmla="*/ 2 w 16"/>
                  <a:gd name="T95" fmla="*/ 4 h 22"/>
                  <a:gd name="T96" fmla="*/ 2 w 16"/>
                  <a:gd name="T97" fmla="*/ 4 h 22"/>
                  <a:gd name="T98" fmla="*/ 3 w 16"/>
                  <a:gd name="T99" fmla="*/ 3 h 22"/>
                  <a:gd name="T100" fmla="*/ 3 w 16"/>
                  <a:gd name="T101" fmla="*/ 3 h 22"/>
                  <a:gd name="T102" fmla="*/ 4 w 16"/>
                  <a:gd name="T103" fmla="*/ 3 h 22"/>
                  <a:gd name="T104" fmla="*/ 4 w 16"/>
                  <a:gd name="T105" fmla="*/ 3 h 22"/>
                  <a:gd name="T106" fmla="*/ 6 w 16"/>
                  <a:gd name="T107" fmla="*/ 3 h 22"/>
                  <a:gd name="T108" fmla="*/ 6 w 16"/>
                  <a:gd name="T109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6" h="22">
                    <a:moveTo>
                      <a:pt x="6" y="3"/>
                    </a:move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16" y="18"/>
                    </a:lnTo>
                    <a:lnTo>
                      <a:pt x="15" y="1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8" name="Freeform 155">
                <a:extLst>
                  <a:ext uri="{FF2B5EF4-FFF2-40B4-BE49-F238E27FC236}">
                    <a16:creationId xmlns:a16="http://schemas.microsoft.com/office/drawing/2014/main" id="{82CF094F-7EF7-4338-B0E9-9447FD505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3218"/>
                <a:ext cx="19" cy="24"/>
              </a:xfrm>
              <a:custGeom>
                <a:avLst/>
                <a:gdLst>
                  <a:gd name="T0" fmla="*/ 3 w 19"/>
                  <a:gd name="T1" fmla="*/ 5 h 24"/>
                  <a:gd name="T2" fmla="*/ 5 w 19"/>
                  <a:gd name="T3" fmla="*/ 5 h 24"/>
                  <a:gd name="T4" fmla="*/ 7 w 19"/>
                  <a:gd name="T5" fmla="*/ 5 h 24"/>
                  <a:gd name="T6" fmla="*/ 4 w 19"/>
                  <a:gd name="T7" fmla="*/ 6 h 24"/>
                  <a:gd name="T8" fmla="*/ 2 w 19"/>
                  <a:gd name="T9" fmla="*/ 8 h 24"/>
                  <a:gd name="T10" fmla="*/ 1 w 19"/>
                  <a:gd name="T11" fmla="*/ 11 h 24"/>
                  <a:gd name="T12" fmla="*/ 0 w 19"/>
                  <a:gd name="T13" fmla="*/ 14 h 24"/>
                  <a:gd name="T14" fmla="*/ 1 w 19"/>
                  <a:gd name="T15" fmla="*/ 18 h 24"/>
                  <a:gd name="T16" fmla="*/ 3 w 19"/>
                  <a:gd name="T17" fmla="*/ 21 h 24"/>
                  <a:gd name="T18" fmla="*/ 6 w 19"/>
                  <a:gd name="T19" fmla="*/ 23 h 24"/>
                  <a:gd name="T20" fmla="*/ 10 w 19"/>
                  <a:gd name="T21" fmla="*/ 24 h 24"/>
                  <a:gd name="T22" fmla="*/ 14 w 19"/>
                  <a:gd name="T23" fmla="*/ 23 h 24"/>
                  <a:gd name="T24" fmla="*/ 17 w 19"/>
                  <a:gd name="T25" fmla="*/ 21 h 24"/>
                  <a:gd name="T26" fmla="*/ 19 w 19"/>
                  <a:gd name="T27" fmla="*/ 18 h 24"/>
                  <a:gd name="T28" fmla="*/ 19 w 19"/>
                  <a:gd name="T29" fmla="*/ 13 h 24"/>
                  <a:gd name="T30" fmla="*/ 15 w 19"/>
                  <a:gd name="T31" fmla="*/ 15 h 24"/>
                  <a:gd name="T32" fmla="*/ 15 w 19"/>
                  <a:gd name="T33" fmla="*/ 17 h 24"/>
                  <a:gd name="T34" fmla="*/ 14 w 19"/>
                  <a:gd name="T35" fmla="*/ 18 h 24"/>
                  <a:gd name="T36" fmla="*/ 12 w 19"/>
                  <a:gd name="T37" fmla="*/ 19 h 24"/>
                  <a:gd name="T38" fmla="*/ 10 w 19"/>
                  <a:gd name="T39" fmla="*/ 20 h 24"/>
                  <a:gd name="T40" fmla="*/ 8 w 19"/>
                  <a:gd name="T41" fmla="*/ 19 h 24"/>
                  <a:gd name="T42" fmla="*/ 6 w 19"/>
                  <a:gd name="T43" fmla="*/ 18 h 24"/>
                  <a:gd name="T44" fmla="*/ 5 w 19"/>
                  <a:gd name="T45" fmla="*/ 16 h 24"/>
                  <a:gd name="T46" fmla="*/ 5 w 19"/>
                  <a:gd name="T47" fmla="*/ 14 h 24"/>
                  <a:gd name="T48" fmla="*/ 6 w 19"/>
                  <a:gd name="T49" fmla="*/ 11 h 24"/>
                  <a:gd name="T50" fmla="*/ 7 w 19"/>
                  <a:gd name="T51" fmla="*/ 9 h 24"/>
                  <a:gd name="T52" fmla="*/ 10 w 19"/>
                  <a:gd name="T53" fmla="*/ 8 h 24"/>
                  <a:gd name="T54" fmla="*/ 12 w 19"/>
                  <a:gd name="T55" fmla="*/ 7 h 24"/>
                  <a:gd name="T56" fmla="*/ 15 w 19"/>
                  <a:gd name="T57" fmla="*/ 8 h 24"/>
                  <a:gd name="T58" fmla="*/ 18 w 19"/>
                  <a:gd name="T59" fmla="*/ 10 h 24"/>
                  <a:gd name="T60" fmla="*/ 18 w 19"/>
                  <a:gd name="T61" fmla="*/ 5 h 24"/>
                  <a:gd name="T62" fmla="*/ 16 w 19"/>
                  <a:gd name="T63" fmla="*/ 4 h 24"/>
                  <a:gd name="T64" fmla="*/ 14 w 19"/>
                  <a:gd name="T65" fmla="*/ 3 h 24"/>
                  <a:gd name="T66" fmla="*/ 12 w 19"/>
                  <a:gd name="T67" fmla="*/ 2 h 24"/>
                  <a:gd name="T68" fmla="*/ 10 w 19"/>
                  <a:gd name="T69" fmla="*/ 2 h 24"/>
                  <a:gd name="T70" fmla="*/ 7 w 19"/>
                  <a:gd name="T71" fmla="*/ 1 h 24"/>
                  <a:gd name="T72" fmla="*/ 2 w 19"/>
                  <a:gd name="T73" fmla="*/ 0 h 24"/>
                  <a:gd name="T74" fmla="*/ 3 w 19"/>
                  <a:gd name="T75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24">
                    <a:moveTo>
                      <a:pt x="3" y="5"/>
                    </a:move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7" y="21"/>
                    </a:lnTo>
                    <a:lnTo>
                      <a:pt x="17" y="21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19" y="15"/>
                    </a:lnTo>
                    <a:lnTo>
                      <a:pt x="19" y="13"/>
                    </a:lnTo>
                    <a:lnTo>
                      <a:pt x="15" y="13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8" y="10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9" name="Freeform 156">
                <a:extLst>
                  <a:ext uri="{FF2B5EF4-FFF2-40B4-BE49-F238E27FC236}">
                    <a16:creationId xmlns:a16="http://schemas.microsoft.com/office/drawing/2014/main" id="{42B3A6D1-5795-4455-A13A-D026A5FE2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3218"/>
                <a:ext cx="13" cy="30"/>
              </a:xfrm>
              <a:custGeom>
                <a:avLst/>
                <a:gdLst>
                  <a:gd name="T0" fmla="*/ 0 w 13"/>
                  <a:gd name="T1" fmla="*/ 0 h 30"/>
                  <a:gd name="T2" fmla="*/ 0 w 13"/>
                  <a:gd name="T3" fmla="*/ 30 h 30"/>
                  <a:gd name="T4" fmla="*/ 4 w 13"/>
                  <a:gd name="T5" fmla="*/ 30 h 30"/>
                  <a:gd name="T6" fmla="*/ 4 w 13"/>
                  <a:gd name="T7" fmla="*/ 11 h 30"/>
                  <a:gd name="T8" fmla="*/ 4 w 13"/>
                  <a:gd name="T9" fmla="*/ 11 h 30"/>
                  <a:gd name="T10" fmla="*/ 5 w 13"/>
                  <a:gd name="T11" fmla="*/ 10 h 30"/>
                  <a:gd name="T12" fmla="*/ 5 w 13"/>
                  <a:gd name="T13" fmla="*/ 10 h 30"/>
                  <a:gd name="T14" fmla="*/ 7 w 13"/>
                  <a:gd name="T15" fmla="*/ 10 h 30"/>
                  <a:gd name="T16" fmla="*/ 7 w 13"/>
                  <a:gd name="T17" fmla="*/ 10 h 30"/>
                  <a:gd name="T18" fmla="*/ 8 w 13"/>
                  <a:gd name="T19" fmla="*/ 10 h 30"/>
                  <a:gd name="T20" fmla="*/ 8 w 13"/>
                  <a:gd name="T21" fmla="*/ 10 h 30"/>
                  <a:gd name="T22" fmla="*/ 9 w 13"/>
                  <a:gd name="T23" fmla="*/ 11 h 30"/>
                  <a:gd name="T24" fmla="*/ 9 w 13"/>
                  <a:gd name="T25" fmla="*/ 11 h 30"/>
                  <a:gd name="T26" fmla="*/ 9 w 13"/>
                  <a:gd name="T27" fmla="*/ 11 h 30"/>
                  <a:gd name="T28" fmla="*/ 9 w 13"/>
                  <a:gd name="T29" fmla="*/ 11 h 30"/>
                  <a:gd name="T30" fmla="*/ 9 w 13"/>
                  <a:gd name="T31" fmla="*/ 13 h 30"/>
                  <a:gd name="T32" fmla="*/ 9 w 13"/>
                  <a:gd name="T33" fmla="*/ 23 h 30"/>
                  <a:gd name="T34" fmla="*/ 13 w 13"/>
                  <a:gd name="T35" fmla="*/ 23 h 30"/>
                  <a:gd name="T36" fmla="*/ 13 w 13"/>
                  <a:gd name="T37" fmla="*/ 12 h 30"/>
                  <a:gd name="T38" fmla="*/ 13 w 13"/>
                  <a:gd name="T39" fmla="*/ 12 h 30"/>
                  <a:gd name="T40" fmla="*/ 13 w 13"/>
                  <a:gd name="T41" fmla="*/ 10 h 30"/>
                  <a:gd name="T42" fmla="*/ 13 w 13"/>
                  <a:gd name="T43" fmla="*/ 10 h 30"/>
                  <a:gd name="T44" fmla="*/ 12 w 13"/>
                  <a:gd name="T45" fmla="*/ 8 h 30"/>
                  <a:gd name="T46" fmla="*/ 12 w 13"/>
                  <a:gd name="T47" fmla="*/ 8 h 30"/>
                  <a:gd name="T48" fmla="*/ 10 w 13"/>
                  <a:gd name="T49" fmla="*/ 7 h 30"/>
                  <a:gd name="T50" fmla="*/ 10 w 13"/>
                  <a:gd name="T51" fmla="*/ 7 h 30"/>
                  <a:gd name="T52" fmla="*/ 8 w 13"/>
                  <a:gd name="T53" fmla="*/ 6 h 30"/>
                  <a:gd name="T54" fmla="*/ 8 w 13"/>
                  <a:gd name="T55" fmla="*/ 6 h 30"/>
                  <a:gd name="T56" fmla="*/ 6 w 13"/>
                  <a:gd name="T57" fmla="*/ 7 h 30"/>
                  <a:gd name="T58" fmla="*/ 6 w 13"/>
                  <a:gd name="T59" fmla="*/ 7 h 30"/>
                  <a:gd name="T60" fmla="*/ 4 w 13"/>
                  <a:gd name="T61" fmla="*/ 8 h 30"/>
                  <a:gd name="T62" fmla="*/ 4 w 13"/>
                  <a:gd name="T63" fmla="*/ 0 h 30"/>
                  <a:gd name="T64" fmla="*/ 0 w 13"/>
                  <a:gd name="T65" fmla="*/ 0 h 30"/>
                  <a:gd name="T66" fmla="*/ 0 w 13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30">
                    <a:moveTo>
                      <a:pt x="0" y="0"/>
                    </a:moveTo>
                    <a:lnTo>
                      <a:pt x="0" y="30"/>
                    </a:lnTo>
                    <a:lnTo>
                      <a:pt x="4" y="30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0" name="Freeform 157">
                <a:extLst>
                  <a:ext uri="{FF2B5EF4-FFF2-40B4-BE49-F238E27FC236}">
                    <a16:creationId xmlns:a16="http://schemas.microsoft.com/office/drawing/2014/main" id="{959E64E0-4977-4A15-BE11-174BF83C3A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3218"/>
                <a:ext cx="17" cy="24"/>
              </a:xfrm>
              <a:custGeom>
                <a:avLst/>
                <a:gdLst>
                  <a:gd name="T0" fmla="*/ 17 w 17"/>
                  <a:gd name="T1" fmla="*/ 23 h 24"/>
                  <a:gd name="T2" fmla="*/ 17 w 17"/>
                  <a:gd name="T3" fmla="*/ 7 h 24"/>
                  <a:gd name="T4" fmla="*/ 13 w 17"/>
                  <a:gd name="T5" fmla="*/ 7 h 24"/>
                  <a:gd name="T6" fmla="*/ 13 w 17"/>
                  <a:gd name="T7" fmla="*/ 19 h 24"/>
                  <a:gd name="T8" fmla="*/ 13 w 17"/>
                  <a:gd name="T9" fmla="*/ 19 h 24"/>
                  <a:gd name="T10" fmla="*/ 12 w 17"/>
                  <a:gd name="T11" fmla="*/ 20 h 24"/>
                  <a:gd name="T12" fmla="*/ 12 w 17"/>
                  <a:gd name="T13" fmla="*/ 20 h 24"/>
                  <a:gd name="T14" fmla="*/ 10 w 17"/>
                  <a:gd name="T15" fmla="*/ 20 h 24"/>
                  <a:gd name="T16" fmla="*/ 10 w 17"/>
                  <a:gd name="T17" fmla="*/ 20 h 24"/>
                  <a:gd name="T18" fmla="*/ 9 w 17"/>
                  <a:gd name="T19" fmla="*/ 20 h 24"/>
                  <a:gd name="T20" fmla="*/ 9 w 17"/>
                  <a:gd name="T21" fmla="*/ 20 h 24"/>
                  <a:gd name="T22" fmla="*/ 8 w 17"/>
                  <a:gd name="T23" fmla="*/ 19 h 24"/>
                  <a:gd name="T24" fmla="*/ 8 w 17"/>
                  <a:gd name="T25" fmla="*/ 19 h 24"/>
                  <a:gd name="T26" fmla="*/ 8 w 17"/>
                  <a:gd name="T27" fmla="*/ 19 h 24"/>
                  <a:gd name="T28" fmla="*/ 8 w 17"/>
                  <a:gd name="T29" fmla="*/ 19 h 24"/>
                  <a:gd name="T30" fmla="*/ 8 w 17"/>
                  <a:gd name="T31" fmla="*/ 17 h 24"/>
                  <a:gd name="T32" fmla="*/ 8 w 17"/>
                  <a:gd name="T33" fmla="*/ 0 h 24"/>
                  <a:gd name="T34" fmla="*/ 0 w 17"/>
                  <a:gd name="T35" fmla="*/ 0 h 24"/>
                  <a:gd name="T36" fmla="*/ 0 w 17"/>
                  <a:gd name="T37" fmla="*/ 4 h 24"/>
                  <a:gd name="T38" fmla="*/ 4 w 17"/>
                  <a:gd name="T39" fmla="*/ 4 h 24"/>
                  <a:gd name="T40" fmla="*/ 4 w 17"/>
                  <a:gd name="T41" fmla="*/ 18 h 24"/>
                  <a:gd name="T42" fmla="*/ 4 w 17"/>
                  <a:gd name="T43" fmla="*/ 18 h 24"/>
                  <a:gd name="T44" fmla="*/ 4 w 17"/>
                  <a:gd name="T45" fmla="*/ 20 h 24"/>
                  <a:gd name="T46" fmla="*/ 5 w 17"/>
                  <a:gd name="T47" fmla="*/ 22 h 24"/>
                  <a:gd name="T48" fmla="*/ 5 w 17"/>
                  <a:gd name="T49" fmla="*/ 22 h 24"/>
                  <a:gd name="T50" fmla="*/ 7 w 17"/>
                  <a:gd name="T51" fmla="*/ 23 h 24"/>
                  <a:gd name="T52" fmla="*/ 9 w 17"/>
                  <a:gd name="T53" fmla="*/ 24 h 24"/>
                  <a:gd name="T54" fmla="*/ 9 w 17"/>
                  <a:gd name="T55" fmla="*/ 24 h 24"/>
                  <a:gd name="T56" fmla="*/ 11 w 17"/>
                  <a:gd name="T57" fmla="*/ 23 h 24"/>
                  <a:gd name="T58" fmla="*/ 11 w 17"/>
                  <a:gd name="T59" fmla="*/ 23 h 24"/>
                  <a:gd name="T60" fmla="*/ 13 w 17"/>
                  <a:gd name="T61" fmla="*/ 22 h 24"/>
                  <a:gd name="T62" fmla="*/ 13 w 17"/>
                  <a:gd name="T63" fmla="*/ 23 h 24"/>
                  <a:gd name="T64" fmla="*/ 17 w 17"/>
                  <a:gd name="T65" fmla="*/ 23 h 24"/>
                  <a:gd name="T66" fmla="*/ 17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7" y="23"/>
                    </a:moveTo>
                    <a:lnTo>
                      <a:pt x="17" y="7"/>
                    </a:lnTo>
                    <a:lnTo>
                      <a:pt x="13" y="7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1" name="Freeform 158">
                <a:extLst>
                  <a:ext uri="{FF2B5EF4-FFF2-40B4-BE49-F238E27FC236}">
                    <a16:creationId xmlns:a16="http://schemas.microsoft.com/office/drawing/2014/main" id="{D2BA7AB5-6194-4D4D-BB99-6A326C648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" y="3224"/>
                <a:ext cx="14" cy="17"/>
              </a:xfrm>
              <a:custGeom>
                <a:avLst/>
                <a:gdLst>
                  <a:gd name="T0" fmla="*/ 0 w 14"/>
                  <a:gd name="T1" fmla="*/ 1 h 17"/>
                  <a:gd name="T2" fmla="*/ 0 w 14"/>
                  <a:gd name="T3" fmla="*/ 17 h 17"/>
                  <a:gd name="T4" fmla="*/ 4 w 14"/>
                  <a:gd name="T5" fmla="*/ 17 h 17"/>
                  <a:gd name="T6" fmla="*/ 4 w 14"/>
                  <a:gd name="T7" fmla="*/ 5 h 17"/>
                  <a:gd name="T8" fmla="*/ 4 w 14"/>
                  <a:gd name="T9" fmla="*/ 5 h 17"/>
                  <a:gd name="T10" fmla="*/ 5 w 14"/>
                  <a:gd name="T11" fmla="*/ 4 h 17"/>
                  <a:gd name="T12" fmla="*/ 5 w 14"/>
                  <a:gd name="T13" fmla="*/ 4 h 17"/>
                  <a:gd name="T14" fmla="*/ 7 w 14"/>
                  <a:gd name="T15" fmla="*/ 4 h 17"/>
                  <a:gd name="T16" fmla="*/ 7 w 14"/>
                  <a:gd name="T17" fmla="*/ 4 h 17"/>
                  <a:gd name="T18" fmla="*/ 8 w 14"/>
                  <a:gd name="T19" fmla="*/ 4 h 17"/>
                  <a:gd name="T20" fmla="*/ 8 w 14"/>
                  <a:gd name="T21" fmla="*/ 4 h 17"/>
                  <a:gd name="T22" fmla="*/ 9 w 14"/>
                  <a:gd name="T23" fmla="*/ 5 h 17"/>
                  <a:gd name="T24" fmla="*/ 9 w 14"/>
                  <a:gd name="T25" fmla="*/ 5 h 17"/>
                  <a:gd name="T26" fmla="*/ 9 w 14"/>
                  <a:gd name="T27" fmla="*/ 5 h 17"/>
                  <a:gd name="T28" fmla="*/ 9 w 14"/>
                  <a:gd name="T29" fmla="*/ 5 h 17"/>
                  <a:gd name="T30" fmla="*/ 10 w 14"/>
                  <a:gd name="T31" fmla="*/ 7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6 h 17"/>
                  <a:gd name="T38" fmla="*/ 14 w 14"/>
                  <a:gd name="T39" fmla="*/ 6 h 17"/>
                  <a:gd name="T40" fmla="*/ 13 w 14"/>
                  <a:gd name="T41" fmla="*/ 4 h 17"/>
                  <a:gd name="T42" fmla="*/ 13 w 14"/>
                  <a:gd name="T43" fmla="*/ 4 h 17"/>
                  <a:gd name="T44" fmla="*/ 12 w 14"/>
                  <a:gd name="T45" fmla="*/ 2 h 17"/>
                  <a:gd name="T46" fmla="*/ 12 w 14"/>
                  <a:gd name="T47" fmla="*/ 2 h 17"/>
                  <a:gd name="T48" fmla="*/ 10 w 14"/>
                  <a:gd name="T49" fmla="*/ 1 h 17"/>
                  <a:gd name="T50" fmla="*/ 10 w 14"/>
                  <a:gd name="T51" fmla="*/ 1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1 h 17"/>
                  <a:gd name="T58" fmla="*/ 6 w 14"/>
                  <a:gd name="T59" fmla="*/ 1 h 17"/>
                  <a:gd name="T60" fmla="*/ 4 w 14"/>
                  <a:gd name="T61" fmla="*/ 2 h 17"/>
                  <a:gd name="T62" fmla="*/ 4 w 14"/>
                  <a:gd name="T63" fmla="*/ 1 h 17"/>
                  <a:gd name="T64" fmla="*/ 0 w 14"/>
                  <a:gd name="T65" fmla="*/ 1 h 17"/>
                  <a:gd name="T66" fmla="*/ 0 w 14"/>
                  <a:gd name="T67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2" name="Freeform 159">
                <a:extLst>
                  <a:ext uri="{FF2B5EF4-FFF2-40B4-BE49-F238E27FC236}">
                    <a16:creationId xmlns:a16="http://schemas.microsoft.com/office/drawing/2014/main" id="{60F5E94C-8D11-4E83-834E-85CB500A0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3225"/>
                <a:ext cx="10" cy="16"/>
              </a:xfrm>
              <a:custGeom>
                <a:avLst/>
                <a:gdLst>
                  <a:gd name="T0" fmla="*/ 10 w 10"/>
                  <a:gd name="T1" fmla="*/ 13 h 16"/>
                  <a:gd name="T2" fmla="*/ 4 w 10"/>
                  <a:gd name="T3" fmla="*/ 13 h 16"/>
                  <a:gd name="T4" fmla="*/ 4 w 10"/>
                  <a:gd name="T5" fmla="*/ 0 h 16"/>
                  <a:gd name="T6" fmla="*/ 0 w 10"/>
                  <a:gd name="T7" fmla="*/ 0 h 16"/>
                  <a:gd name="T8" fmla="*/ 0 w 10"/>
                  <a:gd name="T9" fmla="*/ 16 h 16"/>
                  <a:gd name="T10" fmla="*/ 10 w 10"/>
                  <a:gd name="T11" fmla="*/ 16 h 16"/>
                  <a:gd name="T12" fmla="*/ 10 w 10"/>
                  <a:gd name="T13" fmla="*/ 13 h 16"/>
                  <a:gd name="T14" fmla="*/ 10 w 10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">
                    <a:moveTo>
                      <a:pt x="10" y="13"/>
                    </a:moveTo>
                    <a:lnTo>
                      <a:pt x="4" y="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0" y="16"/>
                    </a:lnTo>
                    <a:lnTo>
                      <a:pt x="10" y="13"/>
                    </a:lnTo>
                    <a:lnTo>
                      <a:pt x="10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3" name="Freeform 160">
                <a:extLst>
                  <a:ext uri="{FF2B5EF4-FFF2-40B4-BE49-F238E27FC236}">
                    <a16:creationId xmlns:a16="http://schemas.microsoft.com/office/drawing/2014/main" id="{3DBC782B-7547-44F1-AB29-8273590CE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4" y="3218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5 w 14"/>
                  <a:gd name="T5" fmla="*/ 23 h 23"/>
                  <a:gd name="T6" fmla="*/ 5 w 14"/>
                  <a:gd name="T7" fmla="*/ 11 h 23"/>
                  <a:gd name="T8" fmla="*/ 5 w 14"/>
                  <a:gd name="T9" fmla="*/ 11 h 23"/>
                  <a:gd name="T10" fmla="*/ 6 w 14"/>
                  <a:gd name="T11" fmla="*/ 10 h 23"/>
                  <a:gd name="T12" fmla="*/ 6 w 14"/>
                  <a:gd name="T13" fmla="*/ 10 h 23"/>
                  <a:gd name="T14" fmla="*/ 7 w 14"/>
                  <a:gd name="T15" fmla="*/ 10 h 23"/>
                  <a:gd name="T16" fmla="*/ 7 w 14"/>
                  <a:gd name="T17" fmla="*/ 10 h 23"/>
                  <a:gd name="T18" fmla="*/ 9 w 14"/>
                  <a:gd name="T19" fmla="*/ 10 h 23"/>
                  <a:gd name="T20" fmla="*/ 9 w 14"/>
                  <a:gd name="T21" fmla="*/ 10 h 23"/>
                  <a:gd name="T22" fmla="*/ 9 w 14"/>
                  <a:gd name="T23" fmla="*/ 11 h 23"/>
                  <a:gd name="T24" fmla="*/ 9 w 14"/>
                  <a:gd name="T25" fmla="*/ 11 h 23"/>
                  <a:gd name="T26" fmla="*/ 10 w 14"/>
                  <a:gd name="T27" fmla="*/ 11 h 23"/>
                  <a:gd name="T28" fmla="*/ 10 w 14"/>
                  <a:gd name="T29" fmla="*/ 11 h 23"/>
                  <a:gd name="T30" fmla="*/ 10 w 14"/>
                  <a:gd name="T31" fmla="*/ 13 h 23"/>
                  <a:gd name="T32" fmla="*/ 10 w 14"/>
                  <a:gd name="T33" fmla="*/ 23 h 23"/>
                  <a:gd name="T34" fmla="*/ 14 w 14"/>
                  <a:gd name="T35" fmla="*/ 23 h 23"/>
                  <a:gd name="T36" fmla="*/ 14 w 14"/>
                  <a:gd name="T37" fmla="*/ 12 h 23"/>
                  <a:gd name="T38" fmla="*/ 14 w 14"/>
                  <a:gd name="T39" fmla="*/ 12 h 23"/>
                  <a:gd name="T40" fmla="*/ 14 w 14"/>
                  <a:gd name="T41" fmla="*/ 10 h 23"/>
                  <a:gd name="T42" fmla="*/ 14 w 14"/>
                  <a:gd name="T43" fmla="*/ 10 h 23"/>
                  <a:gd name="T44" fmla="*/ 12 w 14"/>
                  <a:gd name="T45" fmla="*/ 8 h 23"/>
                  <a:gd name="T46" fmla="*/ 12 w 14"/>
                  <a:gd name="T47" fmla="*/ 8 h 23"/>
                  <a:gd name="T48" fmla="*/ 11 w 14"/>
                  <a:gd name="T49" fmla="*/ 7 h 23"/>
                  <a:gd name="T50" fmla="*/ 11 w 14"/>
                  <a:gd name="T51" fmla="*/ 7 h 23"/>
                  <a:gd name="T52" fmla="*/ 8 w 14"/>
                  <a:gd name="T53" fmla="*/ 6 h 23"/>
                  <a:gd name="T54" fmla="*/ 8 w 14"/>
                  <a:gd name="T55" fmla="*/ 6 h 23"/>
                  <a:gd name="T56" fmla="*/ 6 w 14"/>
                  <a:gd name="T57" fmla="*/ 7 h 23"/>
                  <a:gd name="T58" fmla="*/ 6 w 14"/>
                  <a:gd name="T59" fmla="*/ 7 h 23"/>
                  <a:gd name="T60" fmla="*/ 5 w 14"/>
                  <a:gd name="T61" fmla="*/ 8 h 23"/>
                  <a:gd name="T62" fmla="*/ 5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5" y="23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3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5" y="8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4" name="Freeform 161">
                <a:extLst>
                  <a:ext uri="{FF2B5EF4-FFF2-40B4-BE49-F238E27FC236}">
                    <a16:creationId xmlns:a16="http://schemas.microsoft.com/office/drawing/2014/main" id="{2D6BA487-24D1-4A26-9DAA-93BD6B72F4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2" y="3225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5" name="Freeform 162">
                <a:extLst>
                  <a:ext uri="{FF2B5EF4-FFF2-40B4-BE49-F238E27FC236}">
                    <a16:creationId xmlns:a16="http://schemas.microsoft.com/office/drawing/2014/main" id="{B815793E-87A6-400A-923E-5F97F75D0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4" y="3225"/>
                <a:ext cx="8" cy="23"/>
              </a:xfrm>
              <a:custGeom>
                <a:avLst/>
                <a:gdLst>
                  <a:gd name="T0" fmla="*/ 0 w 8"/>
                  <a:gd name="T1" fmla="*/ 23 h 23"/>
                  <a:gd name="T2" fmla="*/ 0 w 8"/>
                  <a:gd name="T3" fmla="*/ 23 h 23"/>
                  <a:gd name="T4" fmla="*/ 1 w 8"/>
                  <a:gd name="T5" fmla="*/ 23 h 23"/>
                  <a:gd name="T6" fmla="*/ 1 w 8"/>
                  <a:gd name="T7" fmla="*/ 23 h 23"/>
                  <a:gd name="T8" fmla="*/ 3 w 8"/>
                  <a:gd name="T9" fmla="*/ 23 h 23"/>
                  <a:gd name="T10" fmla="*/ 3 w 8"/>
                  <a:gd name="T11" fmla="*/ 23 h 23"/>
                  <a:gd name="T12" fmla="*/ 5 w 8"/>
                  <a:gd name="T13" fmla="*/ 23 h 23"/>
                  <a:gd name="T14" fmla="*/ 5 w 8"/>
                  <a:gd name="T15" fmla="*/ 23 h 23"/>
                  <a:gd name="T16" fmla="*/ 7 w 8"/>
                  <a:gd name="T17" fmla="*/ 21 h 23"/>
                  <a:gd name="T18" fmla="*/ 7 w 8"/>
                  <a:gd name="T19" fmla="*/ 21 h 23"/>
                  <a:gd name="T20" fmla="*/ 8 w 8"/>
                  <a:gd name="T21" fmla="*/ 19 h 23"/>
                  <a:gd name="T22" fmla="*/ 8 w 8"/>
                  <a:gd name="T23" fmla="*/ 19 h 23"/>
                  <a:gd name="T24" fmla="*/ 8 w 8"/>
                  <a:gd name="T25" fmla="*/ 16 h 23"/>
                  <a:gd name="T26" fmla="*/ 8 w 8"/>
                  <a:gd name="T27" fmla="*/ 0 h 23"/>
                  <a:gd name="T28" fmla="*/ 4 w 8"/>
                  <a:gd name="T29" fmla="*/ 0 h 23"/>
                  <a:gd name="T30" fmla="*/ 4 w 8"/>
                  <a:gd name="T31" fmla="*/ 16 h 23"/>
                  <a:gd name="T32" fmla="*/ 4 w 8"/>
                  <a:gd name="T33" fmla="*/ 16 h 23"/>
                  <a:gd name="T34" fmla="*/ 4 w 8"/>
                  <a:gd name="T35" fmla="*/ 18 h 23"/>
                  <a:gd name="T36" fmla="*/ 4 w 8"/>
                  <a:gd name="T37" fmla="*/ 18 h 23"/>
                  <a:gd name="T38" fmla="*/ 4 w 8"/>
                  <a:gd name="T39" fmla="*/ 19 h 23"/>
                  <a:gd name="T40" fmla="*/ 4 w 8"/>
                  <a:gd name="T41" fmla="*/ 19 h 23"/>
                  <a:gd name="T42" fmla="*/ 3 w 8"/>
                  <a:gd name="T43" fmla="*/ 19 h 23"/>
                  <a:gd name="T44" fmla="*/ 3 w 8"/>
                  <a:gd name="T45" fmla="*/ 19 h 23"/>
                  <a:gd name="T46" fmla="*/ 2 w 8"/>
                  <a:gd name="T47" fmla="*/ 20 h 23"/>
                  <a:gd name="T48" fmla="*/ 2 w 8"/>
                  <a:gd name="T49" fmla="*/ 20 h 23"/>
                  <a:gd name="T50" fmla="*/ 1 w 8"/>
                  <a:gd name="T51" fmla="*/ 20 h 23"/>
                  <a:gd name="T52" fmla="*/ 1 w 8"/>
                  <a:gd name="T53" fmla="*/ 20 h 23"/>
                  <a:gd name="T54" fmla="*/ 0 w 8"/>
                  <a:gd name="T55" fmla="*/ 19 h 23"/>
                  <a:gd name="T56" fmla="*/ 0 w 8"/>
                  <a:gd name="T57" fmla="*/ 23 h 23"/>
                  <a:gd name="T58" fmla="*/ 0 w 8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" h="23">
                    <a:moveTo>
                      <a:pt x="0" y="23"/>
                    </a:moveTo>
                    <a:lnTo>
                      <a:pt x="0" y="2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6" name="Freeform 163">
                <a:extLst>
                  <a:ext uri="{FF2B5EF4-FFF2-40B4-BE49-F238E27FC236}">
                    <a16:creationId xmlns:a16="http://schemas.microsoft.com/office/drawing/2014/main" id="{CF0C68BA-EA7C-4CCC-A3C3-BA1DC64F86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7" y="3224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5 h 24"/>
                  <a:gd name="T28" fmla="*/ 9 w 13"/>
                  <a:gd name="T29" fmla="*/ 5 h 24"/>
                  <a:gd name="T30" fmla="*/ 9 w 13"/>
                  <a:gd name="T31" fmla="*/ 7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3 w 13"/>
                  <a:gd name="T61" fmla="*/ 2 h 24"/>
                  <a:gd name="T62" fmla="*/ 3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7" name="Freeform 164">
                <a:extLst>
                  <a:ext uri="{FF2B5EF4-FFF2-40B4-BE49-F238E27FC236}">
                    <a16:creationId xmlns:a16="http://schemas.microsoft.com/office/drawing/2014/main" id="{9DE20F02-4773-4D67-A26F-03DAACF9B4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2815"/>
                <a:ext cx="18" cy="22"/>
              </a:xfrm>
              <a:custGeom>
                <a:avLst/>
                <a:gdLst>
                  <a:gd name="T0" fmla="*/ 10 w 18"/>
                  <a:gd name="T1" fmla="*/ 20 h 22"/>
                  <a:gd name="T2" fmla="*/ 7 w 18"/>
                  <a:gd name="T3" fmla="*/ 18 h 22"/>
                  <a:gd name="T4" fmla="*/ 18 w 18"/>
                  <a:gd name="T5" fmla="*/ 5 h 22"/>
                  <a:gd name="T6" fmla="*/ 16 w 18"/>
                  <a:gd name="T7" fmla="*/ 3 h 22"/>
                  <a:gd name="T8" fmla="*/ 10 w 18"/>
                  <a:gd name="T9" fmla="*/ 11 h 22"/>
                  <a:gd name="T10" fmla="*/ 10 w 18"/>
                  <a:gd name="T11" fmla="*/ 11 h 22"/>
                  <a:gd name="T12" fmla="*/ 9 w 18"/>
                  <a:gd name="T13" fmla="*/ 11 h 22"/>
                  <a:gd name="T14" fmla="*/ 9 w 18"/>
                  <a:gd name="T15" fmla="*/ 11 h 22"/>
                  <a:gd name="T16" fmla="*/ 7 w 18"/>
                  <a:gd name="T17" fmla="*/ 11 h 22"/>
                  <a:gd name="T18" fmla="*/ 7 w 18"/>
                  <a:gd name="T19" fmla="*/ 11 h 22"/>
                  <a:gd name="T20" fmla="*/ 6 w 18"/>
                  <a:gd name="T21" fmla="*/ 10 h 22"/>
                  <a:gd name="T22" fmla="*/ 6 w 18"/>
                  <a:gd name="T23" fmla="*/ 10 h 22"/>
                  <a:gd name="T24" fmla="*/ 5 w 18"/>
                  <a:gd name="T25" fmla="*/ 9 h 22"/>
                  <a:gd name="T26" fmla="*/ 5 w 18"/>
                  <a:gd name="T27" fmla="*/ 9 h 22"/>
                  <a:gd name="T28" fmla="*/ 3 w 18"/>
                  <a:gd name="T29" fmla="*/ 8 h 22"/>
                  <a:gd name="T30" fmla="*/ 3 w 18"/>
                  <a:gd name="T31" fmla="*/ 8 h 22"/>
                  <a:gd name="T32" fmla="*/ 3 w 18"/>
                  <a:gd name="T33" fmla="*/ 6 h 22"/>
                  <a:gd name="T34" fmla="*/ 3 w 18"/>
                  <a:gd name="T35" fmla="*/ 6 h 22"/>
                  <a:gd name="T36" fmla="*/ 3 w 18"/>
                  <a:gd name="T37" fmla="*/ 5 h 22"/>
                  <a:gd name="T38" fmla="*/ 3 w 18"/>
                  <a:gd name="T39" fmla="*/ 5 h 22"/>
                  <a:gd name="T40" fmla="*/ 4 w 18"/>
                  <a:gd name="T41" fmla="*/ 3 h 22"/>
                  <a:gd name="T42" fmla="*/ 5 w 18"/>
                  <a:gd name="T43" fmla="*/ 1 h 22"/>
                  <a:gd name="T44" fmla="*/ 3 w 18"/>
                  <a:gd name="T45" fmla="*/ 0 h 22"/>
                  <a:gd name="T46" fmla="*/ 2 w 18"/>
                  <a:gd name="T47" fmla="*/ 1 h 22"/>
                  <a:gd name="T48" fmla="*/ 2 w 18"/>
                  <a:gd name="T49" fmla="*/ 1 h 22"/>
                  <a:gd name="T50" fmla="*/ 0 w 18"/>
                  <a:gd name="T51" fmla="*/ 4 h 22"/>
                  <a:gd name="T52" fmla="*/ 0 w 18"/>
                  <a:gd name="T53" fmla="*/ 4 h 22"/>
                  <a:gd name="T54" fmla="*/ 0 w 18"/>
                  <a:gd name="T55" fmla="*/ 6 h 22"/>
                  <a:gd name="T56" fmla="*/ 0 w 18"/>
                  <a:gd name="T57" fmla="*/ 6 h 22"/>
                  <a:gd name="T58" fmla="*/ 1 w 18"/>
                  <a:gd name="T59" fmla="*/ 9 h 22"/>
                  <a:gd name="T60" fmla="*/ 1 w 18"/>
                  <a:gd name="T61" fmla="*/ 9 h 22"/>
                  <a:gd name="T62" fmla="*/ 3 w 18"/>
                  <a:gd name="T63" fmla="*/ 11 h 22"/>
                  <a:gd name="T64" fmla="*/ 3 w 18"/>
                  <a:gd name="T65" fmla="*/ 11 h 22"/>
                  <a:gd name="T66" fmla="*/ 6 w 18"/>
                  <a:gd name="T67" fmla="*/ 12 h 22"/>
                  <a:gd name="T68" fmla="*/ 6 w 18"/>
                  <a:gd name="T69" fmla="*/ 12 h 22"/>
                  <a:gd name="T70" fmla="*/ 8 w 18"/>
                  <a:gd name="T71" fmla="*/ 13 h 22"/>
                  <a:gd name="T72" fmla="*/ 4 w 18"/>
                  <a:gd name="T73" fmla="*/ 19 h 22"/>
                  <a:gd name="T74" fmla="*/ 8 w 18"/>
                  <a:gd name="T75" fmla="*/ 22 h 22"/>
                  <a:gd name="T76" fmla="*/ 10 w 18"/>
                  <a:gd name="T77" fmla="*/ 20 h 22"/>
                  <a:gd name="T78" fmla="*/ 10 w 18"/>
                  <a:gd name="T79" fmla="*/ 2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2">
                    <a:moveTo>
                      <a:pt x="10" y="20"/>
                    </a:moveTo>
                    <a:lnTo>
                      <a:pt x="7" y="18"/>
                    </a:lnTo>
                    <a:lnTo>
                      <a:pt x="18" y="5"/>
                    </a:lnTo>
                    <a:lnTo>
                      <a:pt x="16" y="3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8" y="13"/>
                    </a:lnTo>
                    <a:lnTo>
                      <a:pt x="4" y="19"/>
                    </a:lnTo>
                    <a:lnTo>
                      <a:pt x="8" y="22"/>
                    </a:lnTo>
                    <a:lnTo>
                      <a:pt x="10" y="2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8" name="Freeform 165">
                <a:extLst>
                  <a:ext uri="{FF2B5EF4-FFF2-40B4-BE49-F238E27FC236}">
                    <a16:creationId xmlns:a16="http://schemas.microsoft.com/office/drawing/2014/main" id="{8D14AF4C-CED1-4BE5-B190-F3C7605ED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7" y="2827"/>
                <a:ext cx="23" cy="23"/>
              </a:xfrm>
              <a:custGeom>
                <a:avLst/>
                <a:gdLst>
                  <a:gd name="T0" fmla="*/ 23 w 23"/>
                  <a:gd name="T1" fmla="*/ 12 h 23"/>
                  <a:gd name="T2" fmla="*/ 14 w 23"/>
                  <a:gd name="T3" fmla="*/ 19 h 23"/>
                  <a:gd name="T4" fmla="*/ 14 w 23"/>
                  <a:gd name="T5" fmla="*/ 20 h 23"/>
                  <a:gd name="T6" fmla="*/ 13 w 23"/>
                  <a:gd name="T7" fmla="*/ 19 h 23"/>
                  <a:gd name="T8" fmla="*/ 12 w 23"/>
                  <a:gd name="T9" fmla="*/ 19 h 23"/>
                  <a:gd name="T10" fmla="*/ 11 w 23"/>
                  <a:gd name="T11" fmla="*/ 19 h 23"/>
                  <a:gd name="T12" fmla="*/ 10 w 23"/>
                  <a:gd name="T13" fmla="*/ 17 h 23"/>
                  <a:gd name="T14" fmla="*/ 10 w 23"/>
                  <a:gd name="T15" fmla="*/ 16 h 23"/>
                  <a:gd name="T16" fmla="*/ 10 w 23"/>
                  <a:gd name="T17" fmla="*/ 15 h 23"/>
                  <a:gd name="T18" fmla="*/ 11 w 23"/>
                  <a:gd name="T19" fmla="*/ 14 h 23"/>
                  <a:gd name="T20" fmla="*/ 15 w 23"/>
                  <a:gd name="T21" fmla="*/ 5 h 23"/>
                  <a:gd name="T22" fmla="*/ 8 w 23"/>
                  <a:gd name="T23" fmla="*/ 14 h 23"/>
                  <a:gd name="T24" fmla="*/ 7 w 23"/>
                  <a:gd name="T25" fmla="*/ 14 h 23"/>
                  <a:gd name="T26" fmla="*/ 6 w 23"/>
                  <a:gd name="T27" fmla="*/ 14 h 23"/>
                  <a:gd name="T28" fmla="*/ 5 w 23"/>
                  <a:gd name="T29" fmla="*/ 14 h 23"/>
                  <a:gd name="T30" fmla="*/ 4 w 23"/>
                  <a:gd name="T31" fmla="*/ 13 h 23"/>
                  <a:gd name="T32" fmla="*/ 3 w 23"/>
                  <a:gd name="T33" fmla="*/ 12 h 23"/>
                  <a:gd name="T34" fmla="*/ 3 w 23"/>
                  <a:gd name="T35" fmla="*/ 11 h 23"/>
                  <a:gd name="T36" fmla="*/ 3 w 23"/>
                  <a:gd name="T37" fmla="*/ 10 h 23"/>
                  <a:gd name="T38" fmla="*/ 10 w 23"/>
                  <a:gd name="T39" fmla="*/ 2 h 23"/>
                  <a:gd name="T40" fmla="*/ 2 w 23"/>
                  <a:gd name="T41" fmla="*/ 8 h 23"/>
                  <a:gd name="T42" fmla="*/ 1 w 23"/>
                  <a:gd name="T43" fmla="*/ 10 h 23"/>
                  <a:gd name="T44" fmla="*/ 0 w 23"/>
                  <a:gd name="T45" fmla="*/ 11 h 23"/>
                  <a:gd name="T46" fmla="*/ 1 w 23"/>
                  <a:gd name="T47" fmla="*/ 13 h 23"/>
                  <a:gd name="T48" fmla="*/ 2 w 23"/>
                  <a:gd name="T49" fmla="*/ 15 h 23"/>
                  <a:gd name="T50" fmla="*/ 5 w 23"/>
                  <a:gd name="T51" fmla="*/ 16 h 23"/>
                  <a:gd name="T52" fmla="*/ 7 w 23"/>
                  <a:gd name="T53" fmla="*/ 16 h 23"/>
                  <a:gd name="T54" fmla="*/ 8 w 23"/>
                  <a:gd name="T55" fmla="*/ 18 h 23"/>
                  <a:gd name="T56" fmla="*/ 9 w 23"/>
                  <a:gd name="T57" fmla="*/ 20 h 23"/>
                  <a:gd name="T58" fmla="*/ 10 w 23"/>
                  <a:gd name="T59" fmla="*/ 21 h 23"/>
                  <a:gd name="T60" fmla="*/ 11 w 23"/>
                  <a:gd name="T61" fmla="*/ 21 h 23"/>
                  <a:gd name="T62" fmla="*/ 12 w 23"/>
                  <a:gd name="T63" fmla="*/ 21 h 23"/>
                  <a:gd name="T64" fmla="*/ 13 w 23"/>
                  <a:gd name="T65" fmla="*/ 21 h 23"/>
                  <a:gd name="T66" fmla="*/ 14 w 23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3">
                    <a:moveTo>
                      <a:pt x="14" y="23"/>
                    </a:moveTo>
                    <a:lnTo>
                      <a:pt x="23" y="12"/>
                    </a:lnTo>
                    <a:lnTo>
                      <a:pt x="21" y="1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6" y="7"/>
                    </a:lnTo>
                    <a:lnTo>
                      <a:pt x="15" y="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9" name="Freeform 166">
                <a:extLst>
                  <a:ext uri="{FF2B5EF4-FFF2-40B4-BE49-F238E27FC236}">
                    <a16:creationId xmlns:a16="http://schemas.microsoft.com/office/drawing/2014/main" id="{5D33BF91-6D06-4D72-8971-CB23ACAE4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2841"/>
                <a:ext cx="18" cy="16"/>
              </a:xfrm>
              <a:custGeom>
                <a:avLst/>
                <a:gdLst>
                  <a:gd name="T0" fmla="*/ 0 w 18"/>
                  <a:gd name="T1" fmla="*/ 14 h 16"/>
                  <a:gd name="T2" fmla="*/ 0 w 18"/>
                  <a:gd name="T3" fmla="*/ 14 h 16"/>
                  <a:gd name="T4" fmla="*/ 1 w 18"/>
                  <a:gd name="T5" fmla="*/ 14 h 16"/>
                  <a:gd name="T6" fmla="*/ 1 w 18"/>
                  <a:gd name="T7" fmla="*/ 14 h 16"/>
                  <a:gd name="T8" fmla="*/ 2 w 18"/>
                  <a:gd name="T9" fmla="*/ 15 h 16"/>
                  <a:gd name="T10" fmla="*/ 2 w 18"/>
                  <a:gd name="T11" fmla="*/ 15 h 16"/>
                  <a:gd name="T12" fmla="*/ 3 w 18"/>
                  <a:gd name="T13" fmla="*/ 16 h 16"/>
                  <a:gd name="T14" fmla="*/ 3 w 18"/>
                  <a:gd name="T15" fmla="*/ 16 h 16"/>
                  <a:gd name="T16" fmla="*/ 5 w 18"/>
                  <a:gd name="T17" fmla="*/ 16 h 16"/>
                  <a:gd name="T18" fmla="*/ 5 w 18"/>
                  <a:gd name="T19" fmla="*/ 16 h 16"/>
                  <a:gd name="T20" fmla="*/ 7 w 18"/>
                  <a:gd name="T21" fmla="*/ 15 h 16"/>
                  <a:gd name="T22" fmla="*/ 7 w 18"/>
                  <a:gd name="T23" fmla="*/ 15 h 16"/>
                  <a:gd name="T24" fmla="*/ 9 w 18"/>
                  <a:gd name="T25" fmla="*/ 14 h 16"/>
                  <a:gd name="T26" fmla="*/ 18 w 18"/>
                  <a:gd name="T27" fmla="*/ 2 h 16"/>
                  <a:gd name="T28" fmla="*/ 16 w 18"/>
                  <a:gd name="T29" fmla="*/ 0 h 16"/>
                  <a:gd name="T30" fmla="*/ 7 w 18"/>
                  <a:gd name="T31" fmla="*/ 12 h 16"/>
                  <a:gd name="T32" fmla="*/ 7 w 18"/>
                  <a:gd name="T33" fmla="*/ 12 h 16"/>
                  <a:gd name="T34" fmla="*/ 6 w 18"/>
                  <a:gd name="T35" fmla="*/ 13 h 16"/>
                  <a:gd name="T36" fmla="*/ 6 w 18"/>
                  <a:gd name="T37" fmla="*/ 13 h 16"/>
                  <a:gd name="T38" fmla="*/ 5 w 18"/>
                  <a:gd name="T39" fmla="*/ 14 h 16"/>
                  <a:gd name="T40" fmla="*/ 5 w 18"/>
                  <a:gd name="T41" fmla="*/ 14 h 16"/>
                  <a:gd name="T42" fmla="*/ 4 w 18"/>
                  <a:gd name="T43" fmla="*/ 14 h 16"/>
                  <a:gd name="T44" fmla="*/ 4 w 18"/>
                  <a:gd name="T45" fmla="*/ 14 h 16"/>
                  <a:gd name="T46" fmla="*/ 3 w 18"/>
                  <a:gd name="T47" fmla="*/ 13 h 16"/>
                  <a:gd name="T48" fmla="*/ 3 w 18"/>
                  <a:gd name="T49" fmla="*/ 13 h 16"/>
                  <a:gd name="T50" fmla="*/ 2 w 18"/>
                  <a:gd name="T51" fmla="*/ 13 h 16"/>
                  <a:gd name="T52" fmla="*/ 2 w 18"/>
                  <a:gd name="T53" fmla="*/ 13 h 16"/>
                  <a:gd name="T54" fmla="*/ 2 w 18"/>
                  <a:gd name="T55" fmla="*/ 12 h 16"/>
                  <a:gd name="T56" fmla="*/ 0 w 18"/>
                  <a:gd name="T57" fmla="*/ 14 h 16"/>
                  <a:gd name="T58" fmla="*/ 0 w 18"/>
                  <a:gd name="T59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" h="16">
                    <a:moveTo>
                      <a:pt x="0" y="14"/>
                    </a:moveTo>
                    <a:lnTo>
                      <a:pt x="0" y="14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9" y="14"/>
                    </a:lnTo>
                    <a:lnTo>
                      <a:pt x="18" y="2"/>
                    </a:lnTo>
                    <a:lnTo>
                      <a:pt x="16" y="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0" name="Freeform 167">
                <a:extLst>
                  <a:ext uri="{FF2B5EF4-FFF2-40B4-BE49-F238E27FC236}">
                    <a16:creationId xmlns:a16="http://schemas.microsoft.com/office/drawing/2014/main" id="{A8279AC1-9BAF-4B4B-8B76-BDB16170AA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46" y="2845"/>
                <a:ext cx="20" cy="19"/>
              </a:xfrm>
              <a:custGeom>
                <a:avLst/>
                <a:gdLst>
                  <a:gd name="T0" fmla="*/ 12 w 20"/>
                  <a:gd name="T1" fmla="*/ 5 h 19"/>
                  <a:gd name="T2" fmla="*/ 13 w 20"/>
                  <a:gd name="T3" fmla="*/ 4 h 19"/>
                  <a:gd name="T4" fmla="*/ 14 w 20"/>
                  <a:gd name="T5" fmla="*/ 4 h 19"/>
                  <a:gd name="T6" fmla="*/ 15 w 20"/>
                  <a:gd name="T7" fmla="*/ 5 h 19"/>
                  <a:gd name="T8" fmla="*/ 16 w 20"/>
                  <a:gd name="T9" fmla="*/ 5 h 19"/>
                  <a:gd name="T10" fmla="*/ 17 w 20"/>
                  <a:gd name="T11" fmla="*/ 6 h 19"/>
                  <a:gd name="T12" fmla="*/ 18 w 20"/>
                  <a:gd name="T13" fmla="*/ 8 h 19"/>
                  <a:gd name="T14" fmla="*/ 18 w 20"/>
                  <a:gd name="T15" fmla="*/ 9 h 19"/>
                  <a:gd name="T16" fmla="*/ 17 w 20"/>
                  <a:gd name="T17" fmla="*/ 10 h 19"/>
                  <a:gd name="T18" fmla="*/ 15 w 20"/>
                  <a:gd name="T19" fmla="*/ 12 h 19"/>
                  <a:gd name="T20" fmla="*/ 12 w 20"/>
                  <a:gd name="T21" fmla="*/ 11 h 19"/>
                  <a:gd name="T22" fmla="*/ 11 w 20"/>
                  <a:gd name="T23" fmla="*/ 10 h 19"/>
                  <a:gd name="T24" fmla="*/ 10 w 20"/>
                  <a:gd name="T25" fmla="*/ 9 h 19"/>
                  <a:gd name="T26" fmla="*/ 10 w 20"/>
                  <a:gd name="T27" fmla="*/ 9 h 19"/>
                  <a:gd name="T28" fmla="*/ 9 w 20"/>
                  <a:gd name="T29" fmla="*/ 8 h 19"/>
                  <a:gd name="T30" fmla="*/ 12 w 20"/>
                  <a:gd name="T31" fmla="*/ 5 h 19"/>
                  <a:gd name="T32" fmla="*/ 2 w 20"/>
                  <a:gd name="T33" fmla="*/ 18 h 19"/>
                  <a:gd name="T34" fmla="*/ 13 w 20"/>
                  <a:gd name="T35" fmla="*/ 19 h 19"/>
                  <a:gd name="T36" fmla="*/ 6 w 20"/>
                  <a:gd name="T37" fmla="*/ 12 h 19"/>
                  <a:gd name="T38" fmla="*/ 8 w 20"/>
                  <a:gd name="T39" fmla="*/ 10 h 19"/>
                  <a:gd name="T40" fmla="*/ 9 w 20"/>
                  <a:gd name="T41" fmla="*/ 10 h 19"/>
                  <a:gd name="T42" fmla="*/ 9 w 20"/>
                  <a:gd name="T43" fmla="*/ 11 h 19"/>
                  <a:gd name="T44" fmla="*/ 10 w 20"/>
                  <a:gd name="T45" fmla="*/ 12 h 19"/>
                  <a:gd name="T46" fmla="*/ 11 w 20"/>
                  <a:gd name="T47" fmla="*/ 12 h 19"/>
                  <a:gd name="T48" fmla="*/ 13 w 20"/>
                  <a:gd name="T49" fmla="*/ 14 h 19"/>
                  <a:gd name="T50" fmla="*/ 15 w 20"/>
                  <a:gd name="T51" fmla="*/ 14 h 19"/>
                  <a:gd name="T52" fmla="*/ 17 w 20"/>
                  <a:gd name="T53" fmla="*/ 13 h 19"/>
                  <a:gd name="T54" fmla="*/ 19 w 20"/>
                  <a:gd name="T55" fmla="*/ 12 h 19"/>
                  <a:gd name="T56" fmla="*/ 20 w 20"/>
                  <a:gd name="T57" fmla="*/ 10 h 19"/>
                  <a:gd name="T58" fmla="*/ 20 w 20"/>
                  <a:gd name="T59" fmla="*/ 8 h 19"/>
                  <a:gd name="T60" fmla="*/ 19 w 20"/>
                  <a:gd name="T61" fmla="*/ 6 h 19"/>
                  <a:gd name="T62" fmla="*/ 18 w 20"/>
                  <a:gd name="T63" fmla="*/ 4 h 19"/>
                  <a:gd name="T64" fmla="*/ 15 w 20"/>
                  <a:gd name="T65" fmla="*/ 3 h 19"/>
                  <a:gd name="T66" fmla="*/ 14 w 20"/>
                  <a:gd name="T67" fmla="*/ 2 h 19"/>
                  <a:gd name="T68" fmla="*/ 5 w 20"/>
                  <a:gd name="T69" fmla="*/ 10 h 19"/>
                  <a:gd name="T70" fmla="*/ 1 w 20"/>
                  <a:gd name="T71" fmla="*/ 10 h 19"/>
                  <a:gd name="T72" fmla="*/ 0 w 20"/>
                  <a:gd name="T73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" h="19">
                    <a:moveTo>
                      <a:pt x="12" y="5"/>
                    </a:moveTo>
                    <a:lnTo>
                      <a:pt x="12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  <a:moveTo>
                      <a:pt x="0" y="16"/>
                    </a:moveTo>
                    <a:lnTo>
                      <a:pt x="2" y="18"/>
                    </a:lnTo>
                    <a:lnTo>
                      <a:pt x="5" y="13"/>
                    </a:lnTo>
                    <a:lnTo>
                      <a:pt x="13" y="19"/>
                    </a:lnTo>
                    <a:lnTo>
                      <a:pt x="14" y="18"/>
                    </a:lnTo>
                    <a:lnTo>
                      <a:pt x="6" y="12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2" y="0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1" name="Freeform 168">
                <a:extLst>
                  <a:ext uri="{FF2B5EF4-FFF2-40B4-BE49-F238E27FC236}">
                    <a16:creationId xmlns:a16="http://schemas.microsoft.com/office/drawing/2014/main" id="{225D63BE-6F6A-4751-B8C1-B29985C21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2933"/>
                <a:ext cx="22" cy="22"/>
              </a:xfrm>
              <a:custGeom>
                <a:avLst/>
                <a:gdLst>
                  <a:gd name="T0" fmla="*/ 20 w 22"/>
                  <a:gd name="T1" fmla="*/ 12 h 22"/>
                  <a:gd name="T2" fmla="*/ 20 w 22"/>
                  <a:gd name="T3" fmla="*/ 12 h 22"/>
                  <a:gd name="T4" fmla="*/ 22 w 22"/>
                  <a:gd name="T5" fmla="*/ 10 h 22"/>
                  <a:gd name="T6" fmla="*/ 22 w 22"/>
                  <a:gd name="T7" fmla="*/ 10 h 22"/>
                  <a:gd name="T8" fmla="*/ 22 w 22"/>
                  <a:gd name="T9" fmla="*/ 7 h 22"/>
                  <a:gd name="T10" fmla="*/ 22 w 22"/>
                  <a:gd name="T11" fmla="*/ 7 h 22"/>
                  <a:gd name="T12" fmla="*/ 22 w 22"/>
                  <a:gd name="T13" fmla="*/ 4 h 22"/>
                  <a:gd name="T14" fmla="*/ 22 w 22"/>
                  <a:gd name="T15" fmla="*/ 4 h 22"/>
                  <a:gd name="T16" fmla="*/ 20 w 22"/>
                  <a:gd name="T17" fmla="*/ 2 h 22"/>
                  <a:gd name="T18" fmla="*/ 20 w 22"/>
                  <a:gd name="T19" fmla="*/ 2 h 22"/>
                  <a:gd name="T20" fmla="*/ 17 w 22"/>
                  <a:gd name="T21" fmla="*/ 0 h 22"/>
                  <a:gd name="T22" fmla="*/ 17 w 22"/>
                  <a:gd name="T23" fmla="*/ 0 h 22"/>
                  <a:gd name="T24" fmla="*/ 15 w 22"/>
                  <a:gd name="T25" fmla="*/ 0 h 22"/>
                  <a:gd name="T26" fmla="*/ 15 w 22"/>
                  <a:gd name="T27" fmla="*/ 0 h 22"/>
                  <a:gd name="T28" fmla="*/ 12 w 22"/>
                  <a:gd name="T29" fmla="*/ 0 h 22"/>
                  <a:gd name="T30" fmla="*/ 12 w 22"/>
                  <a:gd name="T31" fmla="*/ 0 h 22"/>
                  <a:gd name="T32" fmla="*/ 9 w 22"/>
                  <a:gd name="T33" fmla="*/ 2 h 22"/>
                  <a:gd name="T34" fmla="*/ 0 w 22"/>
                  <a:gd name="T35" fmla="*/ 12 h 22"/>
                  <a:gd name="T36" fmla="*/ 2 w 22"/>
                  <a:gd name="T37" fmla="*/ 13 h 22"/>
                  <a:gd name="T38" fmla="*/ 11 w 22"/>
                  <a:gd name="T39" fmla="*/ 4 h 22"/>
                  <a:gd name="T40" fmla="*/ 11 w 22"/>
                  <a:gd name="T41" fmla="*/ 4 h 22"/>
                  <a:gd name="T42" fmla="*/ 13 w 22"/>
                  <a:gd name="T43" fmla="*/ 2 h 22"/>
                  <a:gd name="T44" fmla="*/ 13 w 22"/>
                  <a:gd name="T45" fmla="*/ 2 h 22"/>
                  <a:gd name="T46" fmla="*/ 15 w 22"/>
                  <a:gd name="T47" fmla="*/ 2 h 22"/>
                  <a:gd name="T48" fmla="*/ 15 w 22"/>
                  <a:gd name="T49" fmla="*/ 2 h 22"/>
                  <a:gd name="T50" fmla="*/ 17 w 22"/>
                  <a:gd name="T51" fmla="*/ 2 h 22"/>
                  <a:gd name="T52" fmla="*/ 17 w 22"/>
                  <a:gd name="T53" fmla="*/ 2 h 22"/>
                  <a:gd name="T54" fmla="*/ 18 w 22"/>
                  <a:gd name="T55" fmla="*/ 4 h 22"/>
                  <a:gd name="T56" fmla="*/ 18 w 22"/>
                  <a:gd name="T57" fmla="*/ 4 h 22"/>
                  <a:gd name="T58" fmla="*/ 20 w 22"/>
                  <a:gd name="T59" fmla="*/ 5 h 22"/>
                  <a:gd name="T60" fmla="*/ 20 w 22"/>
                  <a:gd name="T61" fmla="*/ 5 h 22"/>
                  <a:gd name="T62" fmla="*/ 20 w 22"/>
                  <a:gd name="T63" fmla="*/ 7 h 22"/>
                  <a:gd name="T64" fmla="*/ 20 w 22"/>
                  <a:gd name="T65" fmla="*/ 7 h 22"/>
                  <a:gd name="T66" fmla="*/ 20 w 22"/>
                  <a:gd name="T67" fmla="*/ 9 h 22"/>
                  <a:gd name="T68" fmla="*/ 20 w 22"/>
                  <a:gd name="T69" fmla="*/ 9 h 22"/>
                  <a:gd name="T70" fmla="*/ 19 w 22"/>
                  <a:gd name="T71" fmla="*/ 11 h 22"/>
                  <a:gd name="T72" fmla="*/ 10 w 22"/>
                  <a:gd name="T73" fmla="*/ 20 h 22"/>
                  <a:gd name="T74" fmla="*/ 11 w 22"/>
                  <a:gd name="T75" fmla="*/ 22 h 22"/>
                  <a:gd name="T76" fmla="*/ 20 w 22"/>
                  <a:gd name="T77" fmla="*/ 12 h 22"/>
                  <a:gd name="T78" fmla="*/ 20 w 22"/>
                  <a:gd name="T79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22">
                    <a:moveTo>
                      <a:pt x="20" y="12"/>
                    </a:moveTo>
                    <a:lnTo>
                      <a:pt x="20" y="12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0" y="12"/>
                    </a:lnTo>
                    <a:lnTo>
                      <a:pt x="2" y="1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1"/>
                    </a:lnTo>
                    <a:lnTo>
                      <a:pt x="10" y="20"/>
                    </a:lnTo>
                    <a:lnTo>
                      <a:pt x="11" y="22"/>
                    </a:lnTo>
                    <a:lnTo>
                      <a:pt x="20" y="12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2" name="Freeform 169">
                <a:extLst>
                  <a:ext uri="{FF2B5EF4-FFF2-40B4-BE49-F238E27FC236}">
                    <a16:creationId xmlns:a16="http://schemas.microsoft.com/office/drawing/2014/main" id="{055A71E0-F76D-4A7A-8058-ECDFCBD2D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947"/>
                <a:ext cx="21" cy="18"/>
              </a:xfrm>
              <a:custGeom>
                <a:avLst/>
                <a:gdLst>
                  <a:gd name="T0" fmla="*/ 14 w 21"/>
                  <a:gd name="T1" fmla="*/ 0 h 18"/>
                  <a:gd name="T2" fmla="*/ 0 w 21"/>
                  <a:gd name="T3" fmla="*/ 15 h 18"/>
                  <a:gd name="T4" fmla="*/ 2 w 21"/>
                  <a:gd name="T5" fmla="*/ 16 h 18"/>
                  <a:gd name="T6" fmla="*/ 14 w 21"/>
                  <a:gd name="T7" fmla="*/ 4 h 18"/>
                  <a:gd name="T8" fmla="*/ 14 w 21"/>
                  <a:gd name="T9" fmla="*/ 4 h 18"/>
                  <a:gd name="T10" fmla="*/ 14 w 21"/>
                  <a:gd name="T11" fmla="*/ 4 h 18"/>
                  <a:gd name="T12" fmla="*/ 14 w 21"/>
                  <a:gd name="T13" fmla="*/ 4 h 18"/>
                  <a:gd name="T14" fmla="*/ 15 w 21"/>
                  <a:gd name="T15" fmla="*/ 4 h 18"/>
                  <a:gd name="T16" fmla="*/ 15 w 21"/>
                  <a:gd name="T17" fmla="*/ 4 h 18"/>
                  <a:gd name="T18" fmla="*/ 16 w 21"/>
                  <a:gd name="T19" fmla="*/ 5 h 18"/>
                  <a:gd name="T20" fmla="*/ 16 w 21"/>
                  <a:gd name="T21" fmla="*/ 5 h 18"/>
                  <a:gd name="T22" fmla="*/ 17 w 21"/>
                  <a:gd name="T23" fmla="*/ 5 h 18"/>
                  <a:gd name="T24" fmla="*/ 17 w 21"/>
                  <a:gd name="T25" fmla="*/ 5 h 18"/>
                  <a:gd name="T26" fmla="*/ 18 w 21"/>
                  <a:gd name="T27" fmla="*/ 6 h 18"/>
                  <a:gd name="T28" fmla="*/ 18 w 21"/>
                  <a:gd name="T29" fmla="*/ 6 h 18"/>
                  <a:gd name="T30" fmla="*/ 18 w 21"/>
                  <a:gd name="T31" fmla="*/ 8 h 18"/>
                  <a:gd name="T32" fmla="*/ 18 w 21"/>
                  <a:gd name="T33" fmla="*/ 8 h 18"/>
                  <a:gd name="T34" fmla="*/ 18 w 21"/>
                  <a:gd name="T35" fmla="*/ 9 h 18"/>
                  <a:gd name="T36" fmla="*/ 18 w 21"/>
                  <a:gd name="T37" fmla="*/ 9 h 18"/>
                  <a:gd name="T38" fmla="*/ 17 w 21"/>
                  <a:gd name="T39" fmla="*/ 10 h 18"/>
                  <a:gd name="T40" fmla="*/ 11 w 21"/>
                  <a:gd name="T41" fmla="*/ 17 h 18"/>
                  <a:gd name="T42" fmla="*/ 12 w 21"/>
                  <a:gd name="T43" fmla="*/ 18 h 18"/>
                  <a:gd name="T44" fmla="*/ 19 w 21"/>
                  <a:gd name="T45" fmla="*/ 11 h 18"/>
                  <a:gd name="T46" fmla="*/ 19 w 21"/>
                  <a:gd name="T47" fmla="*/ 11 h 18"/>
                  <a:gd name="T48" fmla="*/ 21 w 21"/>
                  <a:gd name="T49" fmla="*/ 9 h 18"/>
                  <a:gd name="T50" fmla="*/ 21 w 21"/>
                  <a:gd name="T51" fmla="*/ 8 h 18"/>
                  <a:gd name="T52" fmla="*/ 21 w 21"/>
                  <a:gd name="T53" fmla="*/ 8 h 18"/>
                  <a:gd name="T54" fmla="*/ 20 w 21"/>
                  <a:gd name="T55" fmla="*/ 6 h 18"/>
                  <a:gd name="T56" fmla="*/ 19 w 21"/>
                  <a:gd name="T57" fmla="*/ 4 h 18"/>
                  <a:gd name="T58" fmla="*/ 19 w 21"/>
                  <a:gd name="T59" fmla="*/ 4 h 18"/>
                  <a:gd name="T60" fmla="*/ 18 w 21"/>
                  <a:gd name="T61" fmla="*/ 3 h 18"/>
                  <a:gd name="T62" fmla="*/ 18 w 21"/>
                  <a:gd name="T63" fmla="*/ 3 h 18"/>
                  <a:gd name="T64" fmla="*/ 17 w 21"/>
                  <a:gd name="T65" fmla="*/ 3 h 18"/>
                  <a:gd name="T66" fmla="*/ 17 w 21"/>
                  <a:gd name="T67" fmla="*/ 3 h 18"/>
                  <a:gd name="T68" fmla="*/ 16 w 21"/>
                  <a:gd name="T69" fmla="*/ 2 h 18"/>
                  <a:gd name="T70" fmla="*/ 16 w 21"/>
                  <a:gd name="T71" fmla="*/ 2 h 18"/>
                  <a:gd name="T72" fmla="*/ 15 w 21"/>
                  <a:gd name="T73" fmla="*/ 2 h 18"/>
                  <a:gd name="T74" fmla="*/ 16 w 21"/>
                  <a:gd name="T75" fmla="*/ 1 h 18"/>
                  <a:gd name="T76" fmla="*/ 14 w 21"/>
                  <a:gd name="T77" fmla="*/ 0 h 18"/>
                  <a:gd name="T78" fmla="*/ 14 w 21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8">
                    <a:moveTo>
                      <a:pt x="14" y="0"/>
                    </a:moveTo>
                    <a:lnTo>
                      <a:pt x="0" y="15"/>
                    </a:lnTo>
                    <a:lnTo>
                      <a:pt x="2" y="1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1" y="17"/>
                    </a:lnTo>
                    <a:lnTo>
                      <a:pt x="12" y="18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3" name="Freeform 170">
                <a:extLst>
                  <a:ext uri="{FF2B5EF4-FFF2-40B4-BE49-F238E27FC236}">
                    <a16:creationId xmlns:a16="http://schemas.microsoft.com/office/drawing/2014/main" id="{DF3C2ABF-15CB-4F7B-A0B5-7D8479F4F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6" y="2957"/>
                <a:ext cx="17" cy="19"/>
              </a:xfrm>
              <a:custGeom>
                <a:avLst/>
                <a:gdLst>
                  <a:gd name="T0" fmla="*/ 10 w 17"/>
                  <a:gd name="T1" fmla="*/ 0 h 19"/>
                  <a:gd name="T2" fmla="*/ 0 w 17"/>
                  <a:gd name="T3" fmla="*/ 11 h 19"/>
                  <a:gd name="T4" fmla="*/ 2 w 17"/>
                  <a:gd name="T5" fmla="*/ 12 h 19"/>
                  <a:gd name="T6" fmla="*/ 10 w 17"/>
                  <a:gd name="T7" fmla="*/ 4 h 19"/>
                  <a:gd name="T8" fmla="*/ 10 w 17"/>
                  <a:gd name="T9" fmla="*/ 4 h 19"/>
                  <a:gd name="T10" fmla="*/ 10 w 17"/>
                  <a:gd name="T11" fmla="*/ 4 h 19"/>
                  <a:gd name="T12" fmla="*/ 10 w 17"/>
                  <a:gd name="T13" fmla="*/ 4 h 19"/>
                  <a:gd name="T14" fmla="*/ 11 w 17"/>
                  <a:gd name="T15" fmla="*/ 4 h 19"/>
                  <a:gd name="T16" fmla="*/ 11 w 17"/>
                  <a:gd name="T17" fmla="*/ 4 h 19"/>
                  <a:gd name="T18" fmla="*/ 12 w 17"/>
                  <a:gd name="T19" fmla="*/ 5 h 19"/>
                  <a:gd name="T20" fmla="*/ 12 w 17"/>
                  <a:gd name="T21" fmla="*/ 5 h 19"/>
                  <a:gd name="T22" fmla="*/ 13 w 17"/>
                  <a:gd name="T23" fmla="*/ 6 h 19"/>
                  <a:gd name="T24" fmla="*/ 13 w 17"/>
                  <a:gd name="T25" fmla="*/ 6 h 19"/>
                  <a:gd name="T26" fmla="*/ 14 w 17"/>
                  <a:gd name="T27" fmla="*/ 7 h 19"/>
                  <a:gd name="T28" fmla="*/ 14 w 17"/>
                  <a:gd name="T29" fmla="*/ 7 h 19"/>
                  <a:gd name="T30" fmla="*/ 14 w 17"/>
                  <a:gd name="T31" fmla="*/ 8 h 19"/>
                  <a:gd name="T32" fmla="*/ 14 w 17"/>
                  <a:gd name="T33" fmla="*/ 8 h 19"/>
                  <a:gd name="T34" fmla="*/ 14 w 17"/>
                  <a:gd name="T35" fmla="*/ 9 h 19"/>
                  <a:gd name="T36" fmla="*/ 14 w 17"/>
                  <a:gd name="T37" fmla="*/ 9 h 19"/>
                  <a:gd name="T38" fmla="*/ 13 w 17"/>
                  <a:gd name="T39" fmla="*/ 10 h 19"/>
                  <a:gd name="T40" fmla="*/ 7 w 17"/>
                  <a:gd name="T41" fmla="*/ 17 h 19"/>
                  <a:gd name="T42" fmla="*/ 8 w 17"/>
                  <a:gd name="T43" fmla="*/ 19 h 19"/>
                  <a:gd name="T44" fmla="*/ 15 w 17"/>
                  <a:gd name="T45" fmla="*/ 11 h 19"/>
                  <a:gd name="T46" fmla="*/ 15 w 17"/>
                  <a:gd name="T47" fmla="*/ 11 h 19"/>
                  <a:gd name="T48" fmla="*/ 16 w 17"/>
                  <a:gd name="T49" fmla="*/ 10 h 19"/>
                  <a:gd name="T50" fmla="*/ 17 w 17"/>
                  <a:gd name="T51" fmla="*/ 8 h 19"/>
                  <a:gd name="T52" fmla="*/ 17 w 17"/>
                  <a:gd name="T53" fmla="*/ 8 h 19"/>
                  <a:gd name="T54" fmla="*/ 16 w 17"/>
                  <a:gd name="T55" fmla="*/ 6 h 19"/>
                  <a:gd name="T56" fmla="*/ 15 w 17"/>
                  <a:gd name="T57" fmla="*/ 4 h 19"/>
                  <a:gd name="T58" fmla="*/ 15 w 17"/>
                  <a:gd name="T59" fmla="*/ 4 h 19"/>
                  <a:gd name="T60" fmla="*/ 14 w 17"/>
                  <a:gd name="T61" fmla="*/ 4 h 19"/>
                  <a:gd name="T62" fmla="*/ 14 w 17"/>
                  <a:gd name="T63" fmla="*/ 4 h 19"/>
                  <a:gd name="T64" fmla="*/ 13 w 17"/>
                  <a:gd name="T65" fmla="*/ 3 h 19"/>
                  <a:gd name="T66" fmla="*/ 13 w 17"/>
                  <a:gd name="T67" fmla="*/ 3 h 19"/>
                  <a:gd name="T68" fmla="*/ 12 w 17"/>
                  <a:gd name="T69" fmla="*/ 3 h 19"/>
                  <a:gd name="T70" fmla="*/ 12 w 17"/>
                  <a:gd name="T71" fmla="*/ 3 h 19"/>
                  <a:gd name="T72" fmla="*/ 11 w 17"/>
                  <a:gd name="T73" fmla="*/ 3 h 19"/>
                  <a:gd name="T74" fmla="*/ 12 w 17"/>
                  <a:gd name="T75" fmla="*/ 2 h 19"/>
                  <a:gd name="T76" fmla="*/ 10 w 17"/>
                  <a:gd name="T77" fmla="*/ 0 h 19"/>
                  <a:gd name="T78" fmla="*/ 10 w 17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9">
                    <a:moveTo>
                      <a:pt x="10" y="0"/>
                    </a:moveTo>
                    <a:lnTo>
                      <a:pt x="0" y="11"/>
                    </a:lnTo>
                    <a:lnTo>
                      <a:pt x="2" y="1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10"/>
                    </a:lnTo>
                    <a:lnTo>
                      <a:pt x="7" y="17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6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3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4" name="Freeform 171">
                <a:extLst>
                  <a:ext uri="{FF2B5EF4-FFF2-40B4-BE49-F238E27FC236}">
                    <a16:creationId xmlns:a16="http://schemas.microsoft.com/office/drawing/2014/main" id="{F53D1B3C-0FD1-413C-B6B1-938D12209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2967"/>
                <a:ext cx="21" cy="24"/>
              </a:xfrm>
              <a:custGeom>
                <a:avLst/>
                <a:gdLst>
                  <a:gd name="T0" fmla="*/ 7 w 21"/>
                  <a:gd name="T1" fmla="*/ 15 h 24"/>
                  <a:gd name="T2" fmla="*/ 6 w 21"/>
                  <a:gd name="T3" fmla="*/ 15 h 24"/>
                  <a:gd name="T4" fmla="*/ 5 w 21"/>
                  <a:gd name="T5" fmla="*/ 14 h 24"/>
                  <a:gd name="T6" fmla="*/ 4 w 21"/>
                  <a:gd name="T7" fmla="*/ 14 h 24"/>
                  <a:gd name="T8" fmla="*/ 3 w 21"/>
                  <a:gd name="T9" fmla="*/ 13 h 24"/>
                  <a:gd name="T10" fmla="*/ 2 w 21"/>
                  <a:gd name="T11" fmla="*/ 12 h 24"/>
                  <a:gd name="T12" fmla="*/ 2 w 21"/>
                  <a:gd name="T13" fmla="*/ 11 h 24"/>
                  <a:gd name="T14" fmla="*/ 2 w 21"/>
                  <a:gd name="T15" fmla="*/ 10 h 24"/>
                  <a:gd name="T16" fmla="*/ 3 w 21"/>
                  <a:gd name="T17" fmla="*/ 9 h 24"/>
                  <a:gd name="T18" fmla="*/ 8 w 21"/>
                  <a:gd name="T19" fmla="*/ 0 h 24"/>
                  <a:gd name="T20" fmla="*/ 1 w 21"/>
                  <a:gd name="T21" fmla="*/ 8 h 24"/>
                  <a:gd name="T22" fmla="*/ 0 w 21"/>
                  <a:gd name="T23" fmla="*/ 9 h 24"/>
                  <a:gd name="T24" fmla="*/ 0 w 21"/>
                  <a:gd name="T25" fmla="*/ 11 h 24"/>
                  <a:gd name="T26" fmla="*/ 0 w 21"/>
                  <a:gd name="T27" fmla="*/ 13 h 24"/>
                  <a:gd name="T28" fmla="*/ 1 w 21"/>
                  <a:gd name="T29" fmla="*/ 14 h 24"/>
                  <a:gd name="T30" fmla="*/ 2 w 21"/>
                  <a:gd name="T31" fmla="*/ 15 h 24"/>
                  <a:gd name="T32" fmla="*/ 3 w 21"/>
                  <a:gd name="T33" fmla="*/ 16 h 24"/>
                  <a:gd name="T34" fmla="*/ 4 w 21"/>
                  <a:gd name="T35" fmla="*/ 16 h 24"/>
                  <a:gd name="T36" fmla="*/ 4 w 21"/>
                  <a:gd name="T37" fmla="*/ 17 h 24"/>
                  <a:gd name="T38" fmla="*/ 14 w 21"/>
                  <a:gd name="T39" fmla="*/ 10 h 24"/>
                  <a:gd name="T40" fmla="*/ 14 w 21"/>
                  <a:gd name="T41" fmla="*/ 10 h 24"/>
                  <a:gd name="T42" fmla="*/ 15 w 21"/>
                  <a:gd name="T43" fmla="*/ 10 h 24"/>
                  <a:gd name="T44" fmla="*/ 16 w 21"/>
                  <a:gd name="T45" fmla="*/ 11 h 24"/>
                  <a:gd name="T46" fmla="*/ 17 w 21"/>
                  <a:gd name="T47" fmla="*/ 12 h 24"/>
                  <a:gd name="T48" fmla="*/ 18 w 21"/>
                  <a:gd name="T49" fmla="*/ 13 h 24"/>
                  <a:gd name="T50" fmla="*/ 18 w 21"/>
                  <a:gd name="T51" fmla="*/ 14 h 24"/>
                  <a:gd name="T52" fmla="*/ 18 w 21"/>
                  <a:gd name="T53" fmla="*/ 15 h 24"/>
                  <a:gd name="T54" fmla="*/ 17 w 21"/>
                  <a:gd name="T55" fmla="*/ 16 h 24"/>
                  <a:gd name="T56" fmla="*/ 12 w 21"/>
                  <a:gd name="T57" fmla="*/ 24 h 24"/>
                  <a:gd name="T58" fmla="*/ 19 w 21"/>
                  <a:gd name="T59" fmla="*/ 17 h 24"/>
                  <a:gd name="T60" fmla="*/ 20 w 21"/>
                  <a:gd name="T61" fmla="*/ 15 h 24"/>
                  <a:gd name="T62" fmla="*/ 21 w 21"/>
                  <a:gd name="T63" fmla="*/ 14 h 24"/>
                  <a:gd name="T64" fmla="*/ 20 w 21"/>
                  <a:gd name="T65" fmla="*/ 12 h 24"/>
                  <a:gd name="T66" fmla="*/ 19 w 21"/>
                  <a:gd name="T67" fmla="*/ 10 h 24"/>
                  <a:gd name="T68" fmla="*/ 18 w 21"/>
                  <a:gd name="T69" fmla="*/ 10 h 24"/>
                  <a:gd name="T70" fmla="*/ 17 w 21"/>
                  <a:gd name="T71" fmla="*/ 9 h 24"/>
                  <a:gd name="T72" fmla="*/ 16 w 21"/>
                  <a:gd name="T73" fmla="*/ 9 h 24"/>
                  <a:gd name="T74" fmla="*/ 16 w 21"/>
                  <a:gd name="T75" fmla="*/ 8 h 24"/>
                  <a:gd name="T76" fmla="*/ 14 w 21"/>
                  <a:gd name="T7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4">
                    <a:moveTo>
                      <a:pt x="14" y="6"/>
                    </a:move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4" y="17"/>
                    </a:lnTo>
                    <a:lnTo>
                      <a:pt x="6" y="1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7" y="16"/>
                    </a:lnTo>
                    <a:lnTo>
                      <a:pt x="11" y="23"/>
                    </a:lnTo>
                    <a:lnTo>
                      <a:pt x="12" y="24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5" name="Freeform 172">
                <a:extLst>
                  <a:ext uri="{FF2B5EF4-FFF2-40B4-BE49-F238E27FC236}">
                    <a16:creationId xmlns:a16="http://schemas.microsoft.com/office/drawing/2014/main" id="{A5C6DF81-DDD2-45A8-9847-56C1F8A72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5" y="2983"/>
                <a:ext cx="23" cy="24"/>
              </a:xfrm>
              <a:custGeom>
                <a:avLst/>
                <a:gdLst>
                  <a:gd name="T0" fmla="*/ 23 w 23"/>
                  <a:gd name="T1" fmla="*/ 14 h 24"/>
                  <a:gd name="T2" fmla="*/ 14 w 23"/>
                  <a:gd name="T3" fmla="*/ 20 h 24"/>
                  <a:gd name="T4" fmla="*/ 13 w 23"/>
                  <a:gd name="T5" fmla="*/ 20 h 24"/>
                  <a:gd name="T6" fmla="*/ 12 w 23"/>
                  <a:gd name="T7" fmla="*/ 20 h 24"/>
                  <a:gd name="T8" fmla="*/ 11 w 23"/>
                  <a:gd name="T9" fmla="*/ 20 h 24"/>
                  <a:gd name="T10" fmla="*/ 10 w 23"/>
                  <a:gd name="T11" fmla="*/ 19 h 24"/>
                  <a:gd name="T12" fmla="*/ 9 w 23"/>
                  <a:gd name="T13" fmla="*/ 18 h 24"/>
                  <a:gd name="T14" fmla="*/ 9 w 23"/>
                  <a:gd name="T15" fmla="*/ 17 h 24"/>
                  <a:gd name="T16" fmla="*/ 9 w 23"/>
                  <a:gd name="T17" fmla="*/ 16 h 24"/>
                  <a:gd name="T18" fmla="*/ 10 w 23"/>
                  <a:gd name="T19" fmla="*/ 15 h 24"/>
                  <a:gd name="T20" fmla="*/ 15 w 23"/>
                  <a:gd name="T21" fmla="*/ 6 h 24"/>
                  <a:gd name="T22" fmla="*/ 7 w 23"/>
                  <a:gd name="T23" fmla="*/ 14 h 24"/>
                  <a:gd name="T24" fmla="*/ 7 w 23"/>
                  <a:gd name="T25" fmla="*/ 14 h 24"/>
                  <a:gd name="T26" fmla="*/ 6 w 23"/>
                  <a:gd name="T27" fmla="*/ 14 h 24"/>
                  <a:gd name="T28" fmla="*/ 5 w 23"/>
                  <a:gd name="T29" fmla="*/ 14 h 24"/>
                  <a:gd name="T30" fmla="*/ 4 w 23"/>
                  <a:gd name="T31" fmla="*/ 13 h 24"/>
                  <a:gd name="T32" fmla="*/ 3 w 23"/>
                  <a:gd name="T33" fmla="*/ 12 h 24"/>
                  <a:gd name="T34" fmla="*/ 3 w 23"/>
                  <a:gd name="T35" fmla="*/ 11 h 24"/>
                  <a:gd name="T36" fmla="*/ 3 w 23"/>
                  <a:gd name="T37" fmla="*/ 10 h 24"/>
                  <a:gd name="T38" fmla="*/ 11 w 23"/>
                  <a:gd name="T39" fmla="*/ 2 h 24"/>
                  <a:gd name="T40" fmla="*/ 2 w 23"/>
                  <a:gd name="T41" fmla="*/ 7 h 24"/>
                  <a:gd name="T42" fmla="*/ 1 w 23"/>
                  <a:gd name="T43" fmla="*/ 9 h 24"/>
                  <a:gd name="T44" fmla="*/ 0 w 23"/>
                  <a:gd name="T45" fmla="*/ 11 h 24"/>
                  <a:gd name="T46" fmla="*/ 1 w 23"/>
                  <a:gd name="T47" fmla="*/ 13 h 24"/>
                  <a:gd name="T48" fmla="*/ 2 w 23"/>
                  <a:gd name="T49" fmla="*/ 14 h 24"/>
                  <a:gd name="T50" fmla="*/ 4 w 23"/>
                  <a:gd name="T51" fmla="*/ 16 h 24"/>
                  <a:gd name="T52" fmla="*/ 7 w 23"/>
                  <a:gd name="T53" fmla="*/ 16 h 24"/>
                  <a:gd name="T54" fmla="*/ 7 w 23"/>
                  <a:gd name="T55" fmla="*/ 18 h 24"/>
                  <a:gd name="T56" fmla="*/ 8 w 23"/>
                  <a:gd name="T57" fmla="*/ 20 h 24"/>
                  <a:gd name="T58" fmla="*/ 9 w 23"/>
                  <a:gd name="T59" fmla="*/ 21 h 24"/>
                  <a:gd name="T60" fmla="*/ 11 w 23"/>
                  <a:gd name="T61" fmla="*/ 21 h 24"/>
                  <a:gd name="T62" fmla="*/ 12 w 23"/>
                  <a:gd name="T63" fmla="*/ 22 h 24"/>
                  <a:gd name="T64" fmla="*/ 12 w 23"/>
                  <a:gd name="T65" fmla="*/ 22 h 24"/>
                  <a:gd name="T66" fmla="*/ 13 w 23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4">
                    <a:moveTo>
                      <a:pt x="13" y="24"/>
                    </a:moveTo>
                    <a:lnTo>
                      <a:pt x="23" y="14"/>
                    </a:lnTo>
                    <a:lnTo>
                      <a:pt x="21" y="1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7" y="8"/>
                    </a:lnTo>
                    <a:lnTo>
                      <a:pt x="15" y="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6" name="Freeform 173">
                <a:extLst>
                  <a:ext uri="{FF2B5EF4-FFF2-40B4-BE49-F238E27FC236}">
                    <a16:creationId xmlns:a16="http://schemas.microsoft.com/office/drawing/2014/main" id="{31FC5508-EC3C-430A-B923-801B0B233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2993"/>
                <a:ext cx="17" cy="24"/>
              </a:xfrm>
              <a:custGeom>
                <a:avLst/>
                <a:gdLst>
                  <a:gd name="T0" fmla="*/ 7 w 17"/>
                  <a:gd name="T1" fmla="*/ 24 h 24"/>
                  <a:gd name="T2" fmla="*/ 17 w 17"/>
                  <a:gd name="T3" fmla="*/ 14 h 24"/>
                  <a:gd name="T4" fmla="*/ 15 w 17"/>
                  <a:gd name="T5" fmla="*/ 12 h 24"/>
                  <a:gd name="T6" fmla="*/ 8 w 17"/>
                  <a:gd name="T7" fmla="*/ 20 h 24"/>
                  <a:gd name="T8" fmla="*/ 8 w 17"/>
                  <a:gd name="T9" fmla="*/ 20 h 24"/>
                  <a:gd name="T10" fmla="*/ 7 w 17"/>
                  <a:gd name="T11" fmla="*/ 20 h 24"/>
                  <a:gd name="T12" fmla="*/ 7 w 17"/>
                  <a:gd name="T13" fmla="*/ 20 h 24"/>
                  <a:gd name="T14" fmla="*/ 6 w 17"/>
                  <a:gd name="T15" fmla="*/ 20 h 24"/>
                  <a:gd name="T16" fmla="*/ 6 w 17"/>
                  <a:gd name="T17" fmla="*/ 20 h 24"/>
                  <a:gd name="T18" fmla="*/ 5 w 17"/>
                  <a:gd name="T19" fmla="*/ 20 h 24"/>
                  <a:gd name="T20" fmla="*/ 5 w 17"/>
                  <a:gd name="T21" fmla="*/ 20 h 24"/>
                  <a:gd name="T22" fmla="*/ 4 w 17"/>
                  <a:gd name="T23" fmla="*/ 19 h 24"/>
                  <a:gd name="T24" fmla="*/ 4 w 17"/>
                  <a:gd name="T25" fmla="*/ 19 h 24"/>
                  <a:gd name="T26" fmla="*/ 3 w 17"/>
                  <a:gd name="T27" fmla="*/ 18 h 24"/>
                  <a:gd name="T28" fmla="*/ 3 w 17"/>
                  <a:gd name="T29" fmla="*/ 18 h 24"/>
                  <a:gd name="T30" fmla="*/ 3 w 17"/>
                  <a:gd name="T31" fmla="*/ 17 h 24"/>
                  <a:gd name="T32" fmla="*/ 3 w 17"/>
                  <a:gd name="T33" fmla="*/ 17 h 24"/>
                  <a:gd name="T34" fmla="*/ 3 w 17"/>
                  <a:gd name="T35" fmla="*/ 16 h 24"/>
                  <a:gd name="T36" fmla="*/ 3 w 17"/>
                  <a:gd name="T37" fmla="*/ 16 h 24"/>
                  <a:gd name="T38" fmla="*/ 4 w 17"/>
                  <a:gd name="T39" fmla="*/ 15 h 24"/>
                  <a:gd name="T40" fmla="*/ 14 w 17"/>
                  <a:gd name="T41" fmla="*/ 4 h 24"/>
                  <a:gd name="T42" fmla="*/ 10 w 17"/>
                  <a:gd name="T43" fmla="*/ 0 h 24"/>
                  <a:gd name="T44" fmla="*/ 9 w 17"/>
                  <a:gd name="T45" fmla="*/ 2 h 24"/>
                  <a:gd name="T46" fmla="*/ 11 w 17"/>
                  <a:gd name="T47" fmla="*/ 4 h 24"/>
                  <a:gd name="T48" fmla="*/ 2 w 17"/>
                  <a:gd name="T49" fmla="*/ 13 h 24"/>
                  <a:gd name="T50" fmla="*/ 2 w 17"/>
                  <a:gd name="T51" fmla="*/ 13 h 24"/>
                  <a:gd name="T52" fmla="*/ 1 w 17"/>
                  <a:gd name="T53" fmla="*/ 15 h 24"/>
                  <a:gd name="T54" fmla="*/ 0 w 17"/>
                  <a:gd name="T55" fmla="*/ 17 h 24"/>
                  <a:gd name="T56" fmla="*/ 0 w 17"/>
                  <a:gd name="T57" fmla="*/ 17 h 24"/>
                  <a:gd name="T58" fmla="*/ 1 w 17"/>
                  <a:gd name="T59" fmla="*/ 19 h 24"/>
                  <a:gd name="T60" fmla="*/ 2 w 17"/>
                  <a:gd name="T61" fmla="*/ 20 h 24"/>
                  <a:gd name="T62" fmla="*/ 2 w 17"/>
                  <a:gd name="T63" fmla="*/ 20 h 24"/>
                  <a:gd name="T64" fmla="*/ 3 w 17"/>
                  <a:gd name="T65" fmla="*/ 21 h 24"/>
                  <a:gd name="T66" fmla="*/ 3 w 17"/>
                  <a:gd name="T67" fmla="*/ 21 h 24"/>
                  <a:gd name="T68" fmla="*/ 4 w 17"/>
                  <a:gd name="T69" fmla="*/ 22 h 24"/>
                  <a:gd name="T70" fmla="*/ 4 w 17"/>
                  <a:gd name="T71" fmla="*/ 22 h 24"/>
                  <a:gd name="T72" fmla="*/ 5 w 17"/>
                  <a:gd name="T73" fmla="*/ 22 h 24"/>
                  <a:gd name="T74" fmla="*/ 5 w 17"/>
                  <a:gd name="T75" fmla="*/ 22 h 24"/>
                  <a:gd name="T76" fmla="*/ 6 w 17"/>
                  <a:gd name="T77" fmla="*/ 22 h 24"/>
                  <a:gd name="T78" fmla="*/ 6 w 17"/>
                  <a:gd name="T79" fmla="*/ 23 h 24"/>
                  <a:gd name="T80" fmla="*/ 7 w 17"/>
                  <a:gd name="T81" fmla="*/ 24 h 24"/>
                  <a:gd name="T82" fmla="*/ 7 w 17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7" h="24">
                    <a:moveTo>
                      <a:pt x="7" y="24"/>
                    </a:moveTo>
                    <a:lnTo>
                      <a:pt x="17" y="14"/>
                    </a:lnTo>
                    <a:lnTo>
                      <a:pt x="15" y="12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5"/>
                    </a:lnTo>
                    <a:lnTo>
                      <a:pt x="14" y="4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11" y="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1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3"/>
                    </a:lnTo>
                    <a:lnTo>
                      <a:pt x="7" y="2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7" name="Freeform 174">
                <a:extLst>
                  <a:ext uri="{FF2B5EF4-FFF2-40B4-BE49-F238E27FC236}">
                    <a16:creationId xmlns:a16="http://schemas.microsoft.com/office/drawing/2014/main" id="{E2658D76-6FF9-4EFC-B22D-139562B3F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" y="3013"/>
                <a:ext cx="7" cy="6"/>
              </a:xfrm>
              <a:custGeom>
                <a:avLst/>
                <a:gdLst>
                  <a:gd name="T0" fmla="*/ 5 w 7"/>
                  <a:gd name="T1" fmla="*/ 6 h 6"/>
                  <a:gd name="T2" fmla="*/ 7 w 7"/>
                  <a:gd name="T3" fmla="*/ 5 h 6"/>
                  <a:gd name="T4" fmla="*/ 2 w 7"/>
                  <a:gd name="T5" fmla="*/ 0 h 6"/>
                  <a:gd name="T6" fmla="*/ 0 w 7"/>
                  <a:gd name="T7" fmla="*/ 2 h 6"/>
                  <a:gd name="T8" fmla="*/ 5 w 7"/>
                  <a:gd name="T9" fmla="*/ 6 h 6"/>
                  <a:gd name="T10" fmla="*/ 5 w 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6">
                    <a:moveTo>
                      <a:pt x="5" y="6"/>
                    </a:moveTo>
                    <a:lnTo>
                      <a:pt x="7" y="5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8" name="Freeform 175">
                <a:extLst>
                  <a:ext uri="{FF2B5EF4-FFF2-40B4-BE49-F238E27FC236}">
                    <a16:creationId xmlns:a16="http://schemas.microsoft.com/office/drawing/2014/main" id="{06D6C16A-A26B-43D7-A50F-A442988DF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3013"/>
                <a:ext cx="15" cy="19"/>
              </a:xfrm>
              <a:custGeom>
                <a:avLst/>
                <a:gdLst>
                  <a:gd name="T0" fmla="*/ 15 w 15"/>
                  <a:gd name="T1" fmla="*/ 4 h 19"/>
                  <a:gd name="T2" fmla="*/ 11 w 15"/>
                  <a:gd name="T3" fmla="*/ 0 h 19"/>
                  <a:gd name="T4" fmla="*/ 10 w 15"/>
                  <a:gd name="T5" fmla="*/ 2 h 19"/>
                  <a:gd name="T6" fmla="*/ 12 w 15"/>
                  <a:gd name="T7" fmla="*/ 4 h 19"/>
                  <a:gd name="T8" fmla="*/ 0 w 15"/>
                  <a:gd name="T9" fmla="*/ 17 h 19"/>
                  <a:gd name="T10" fmla="*/ 1 w 15"/>
                  <a:gd name="T11" fmla="*/ 19 h 19"/>
                  <a:gd name="T12" fmla="*/ 15 w 15"/>
                  <a:gd name="T13" fmla="*/ 4 h 19"/>
                  <a:gd name="T14" fmla="*/ 15 w 15"/>
                  <a:gd name="T15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9">
                    <a:moveTo>
                      <a:pt x="15" y="4"/>
                    </a:moveTo>
                    <a:lnTo>
                      <a:pt x="11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15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9" name="Freeform 176">
                <a:extLst>
                  <a:ext uri="{FF2B5EF4-FFF2-40B4-BE49-F238E27FC236}">
                    <a16:creationId xmlns:a16="http://schemas.microsoft.com/office/drawing/2014/main" id="{AF2E3B32-AD90-413D-B38E-484A282E0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3050"/>
                <a:ext cx="20" cy="22"/>
              </a:xfrm>
              <a:custGeom>
                <a:avLst/>
                <a:gdLst>
                  <a:gd name="T0" fmla="*/ 19 w 20"/>
                  <a:gd name="T1" fmla="*/ 11 h 22"/>
                  <a:gd name="T2" fmla="*/ 19 w 20"/>
                  <a:gd name="T3" fmla="*/ 11 h 22"/>
                  <a:gd name="T4" fmla="*/ 20 w 20"/>
                  <a:gd name="T5" fmla="*/ 8 h 22"/>
                  <a:gd name="T6" fmla="*/ 20 w 20"/>
                  <a:gd name="T7" fmla="*/ 8 h 22"/>
                  <a:gd name="T8" fmla="*/ 20 w 20"/>
                  <a:gd name="T9" fmla="*/ 5 h 22"/>
                  <a:gd name="T10" fmla="*/ 20 w 20"/>
                  <a:gd name="T11" fmla="*/ 5 h 22"/>
                  <a:gd name="T12" fmla="*/ 18 w 20"/>
                  <a:gd name="T13" fmla="*/ 2 h 22"/>
                  <a:gd name="T14" fmla="*/ 18 w 20"/>
                  <a:gd name="T15" fmla="*/ 2 h 22"/>
                  <a:gd name="T16" fmla="*/ 16 w 20"/>
                  <a:gd name="T17" fmla="*/ 1 h 22"/>
                  <a:gd name="T18" fmla="*/ 16 w 20"/>
                  <a:gd name="T19" fmla="*/ 1 h 22"/>
                  <a:gd name="T20" fmla="*/ 13 w 20"/>
                  <a:gd name="T21" fmla="*/ 0 h 22"/>
                  <a:gd name="T22" fmla="*/ 13 w 20"/>
                  <a:gd name="T23" fmla="*/ 0 h 22"/>
                  <a:gd name="T24" fmla="*/ 10 w 20"/>
                  <a:gd name="T25" fmla="*/ 0 h 22"/>
                  <a:gd name="T26" fmla="*/ 10 w 20"/>
                  <a:gd name="T27" fmla="*/ 0 h 22"/>
                  <a:gd name="T28" fmla="*/ 8 w 20"/>
                  <a:gd name="T29" fmla="*/ 1 h 22"/>
                  <a:gd name="T30" fmla="*/ 8 w 20"/>
                  <a:gd name="T31" fmla="*/ 1 h 22"/>
                  <a:gd name="T32" fmla="*/ 6 w 20"/>
                  <a:gd name="T33" fmla="*/ 4 h 22"/>
                  <a:gd name="T34" fmla="*/ 0 w 20"/>
                  <a:gd name="T35" fmla="*/ 16 h 22"/>
                  <a:gd name="T36" fmla="*/ 2 w 20"/>
                  <a:gd name="T37" fmla="*/ 17 h 22"/>
                  <a:gd name="T38" fmla="*/ 8 w 20"/>
                  <a:gd name="T39" fmla="*/ 5 h 22"/>
                  <a:gd name="T40" fmla="*/ 8 w 20"/>
                  <a:gd name="T41" fmla="*/ 5 h 22"/>
                  <a:gd name="T42" fmla="*/ 9 w 20"/>
                  <a:gd name="T43" fmla="*/ 3 h 22"/>
                  <a:gd name="T44" fmla="*/ 9 w 20"/>
                  <a:gd name="T45" fmla="*/ 3 h 22"/>
                  <a:gd name="T46" fmla="*/ 11 w 20"/>
                  <a:gd name="T47" fmla="*/ 2 h 22"/>
                  <a:gd name="T48" fmla="*/ 11 w 20"/>
                  <a:gd name="T49" fmla="*/ 2 h 22"/>
                  <a:gd name="T50" fmla="*/ 13 w 20"/>
                  <a:gd name="T51" fmla="*/ 2 h 22"/>
                  <a:gd name="T52" fmla="*/ 13 w 20"/>
                  <a:gd name="T53" fmla="*/ 2 h 22"/>
                  <a:gd name="T54" fmla="*/ 15 w 20"/>
                  <a:gd name="T55" fmla="*/ 3 h 22"/>
                  <a:gd name="T56" fmla="*/ 15 w 20"/>
                  <a:gd name="T57" fmla="*/ 3 h 22"/>
                  <a:gd name="T58" fmla="*/ 17 w 20"/>
                  <a:gd name="T59" fmla="*/ 4 h 22"/>
                  <a:gd name="T60" fmla="*/ 17 w 20"/>
                  <a:gd name="T61" fmla="*/ 4 h 22"/>
                  <a:gd name="T62" fmla="*/ 18 w 20"/>
                  <a:gd name="T63" fmla="*/ 5 h 22"/>
                  <a:gd name="T64" fmla="*/ 18 w 20"/>
                  <a:gd name="T65" fmla="*/ 5 h 22"/>
                  <a:gd name="T66" fmla="*/ 18 w 20"/>
                  <a:gd name="T67" fmla="*/ 7 h 22"/>
                  <a:gd name="T68" fmla="*/ 18 w 20"/>
                  <a:gd name="T69" fmla="*/ 7 h 22"/>
                  <a:gd name="T70" fmla="*/ 17 w 20"/>
                  <a:gd name="T71" fmla="*/ 9 h 22"/>
                  <a:gd name="T72" fmla="*/ 11 w 20"/>
                  <a:gd name="T73" fmla="*/ 21 h 22"/>
                  <a:gd name="T74" fmla="*/ 14 w 20"/>
                  <a:gd name="T75" fmla="*/ 22 h 22"/>
                  <a:gd name="T76" fmla="*/ 19 w 20"/>
                  <a:gd name="T77" fmla="*/ 11 h 22"/>
                  <a:gd name="T78" fmla="*/ 19 w 20"/>
                  <a:gd name="T7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22">
                    <a:moveTo>
                      <a:pt x="19" y="11"/>
                    </a:moveTo>
                    <a:lnTo>
                      <a:pt x="19" y="11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4"/>
                    </a:lnTo>
                    <a:lnTo>
                      <a:pt x="0" y="16"/>
                    </a:lnTo>
                    <a:lnTo>
                      <a:pt x="2" y="1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1" y="21"/>
                    </a:lnTo>
                    <a:lnTo>
                      <a:pt x="14" y="22"/>
                    </a:lnTo>
                    <a:lnTo>
                      <a:pt x="19" y="11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0" name="Freeform 177">
                <a:extLst>
                  <a:ext uri="{FF2B5EF4-FFF2-40B4-BE49-F238E27FC236}">
                    <a16:creationId xmlns:a16="http://schemas.microsoft.com/office/drawing/2014/main" id="{76508F93-C714-4038-8A69-2C2EFD80C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3061"/>
                <a:ext cx="17" cy="19"/>
              </a:xfrm>
              <a:custGeom>
                <a:avLst/>
                <a:gdLst>
                  <a:gd name="T0" fmla="*/ 9 w 17"/>
                  <a:gd name="T1" fmla="*/ 0 h 19"/>
                  <a:gd name="T2" fmla="*/ 0 w 17"/>
                  <a:gd name="T3" fmla="*/ 18 h 19"/>
                  <a:gd name="T4" fmla="*/ 2 w 17"/>
                  <a:gd name="T5" fmla="*/ 19 h 19"/>
                  <a:gd name="T6" fmla="*/ 9 w 17"/>
                  <a:gd name="T7" fmla="*/ 4 h 19"/>
                  <a:gd name="T8" fmla="*/ 9 w 17"/>
                  <a:gd name="T9" fmla="*/ 4 h 19"/>
                  <a:gd name="T10" fmla="*/ 10 w 17"/>
                  <a:gd name="T11" fmla="*/ 4 h 19"/>
                  <a:gd name="T12" fmla="*/ 10 w 17"/>
                  <a:gd name="T13" fmla="*/ 4 h 19"/>
                  <a:gd name="T14" fmla="*/ 11 w 17"/>
                  <a:gd name="T15" fmla="*/ 4 h 19"/>
                  <a:gd name="T16" fmla="*/ 11 w 17"/>
                  <a:gd name="T17" fmla="*/ 4 h 19"/>
                  <a:gd name="T18" fmla="*/ 12 w 17"/>
                  <a:gd name="T19" fmla="*/ 4 h 19"/>
                  <a:gd name="T20" fmla="*/ 12 w 17"/>
                  <a:gd name="T21" fmla="*/ 4 h 19"/>
                  <a:gd name="T22" fmla="*/ 13 w 17"/>
                  <a:gd name="T23" fmla="*/ 4 h 19"/>
                  <a:gd name="T24" fmla="*/ 13 w 17"/>
                  <a:gd name="T25" fmla="*/ 4 h 19"/>
                  <a:gd name="T26" fmla="*/ 14 w 17"/>
                  <a:gd name="T27" fmla="*/ 5 h 19"/>
                  <a:gd name="T28" fmla="*/ 14 w 17"/>
                  <a:gd name="T29" fmla="*/ 5 h 19"/>
                  <a:gd name="T30" fmla="*/ 15 w 17"/>
                  <a:gd name="T31" fmla="*/ 6 h 19"/>
                  <a:gd name="T32" fmla="*/ 15 w 17"/>
                  <a:gd name="T33" fmla="*/ 6 h 19"/>
                  <a:gd name="T34" fmla="*/ 15 w 17"/>
                  <a:gd name="T35" fmla="*/ 7 h 19"/>
                  <a:gd name="T36" fmla="*/ 15 w 17"/>
                  <a:gd name="T37" fmla="*/ 7 h 19"/>
                  <a:gd name="T38" fmla="*/ 14 w 17"/>
                  <a:gd name="T39" fmla="*/ 8 h 19"/>
                  <a:gd name="T40" fmla="*/ 10 w 17"/>
                  <a:gd name="T41" fmla="*/ 17 h 19"/>
                  <a:gd name="T42" fmla="*/ 12 w 17"/>
                  <a:gd name="T43" fmla="*/ 18 h 19"/>
                  <a:gd name="T44" fmla="*/ 17 w 17"/>
                  <a:gd name="T45" fmla="*/ 9 h 19"/>
                  <a:gd name="T46" fmla="*/ 17 w 17"/>
                  <a:gd name="T47" fmla="*/ 9 h 19"/>
                  <a:gd name="T48" fmla="*/ 17 w 17"/>
                  <a:gd name="T49" fmla="*/ 7 h 19"/>
                  <a:gd name="T50" fmla="*/ 17 w 17"/>
                  <a:gd name="T51" fmla="*/ 5 h 19"/>
                  <a:gd name="T52" fmla="*/ 17 w 17"/>
                  <a:gd name="T53" fmla="*/ 5 h 19"/>
                  <a:gd name="T54" fmla="*/ 16 w 17"/>
                  <a:gd name="T55" fmla="*/ 4 h 19"/>
                  <a:gd name="T56" fmla="*/ 14 w 17"/>
                  <a:gd name="T57" fmla="*/ 3 h 19"/>
                  <a:gd name="T58" fmla="*/ 14 w 17"/>
                  <a:gd name="T59" fmla="*/ 3 h 19"/>
                  <a:gd name="T60" fmla="*/ 13 w 17"/>
                  <a:gd name="T61" fmla="*/ 2 h 19"/>
                  <a:gd name="T62" fmla="*/ 13 w 17"/>
                  <a:gd name="T63" fmla="*/ 2 h 19"/>
                  <a:gd name="T64" fmla="*/ 12 w 17"/>
                  <a:gd name="T65" fmla="*/ 2 h 19"/>
                  <a:gd name="T66" fmla="*/ 12 w 17"/>
                  <a:gd name="T67" fmla="*/ 2 h 19"/>
                  <a:gd name="T68" fmla="*/ 11 w 17"/>
                  <a:gd name="T69" fmla="*/ 2 h 19"/>
                  <a:gd name="T70" fmla="*/ 11 w 17"/>
                  <a:gd name="T71" fmla="*/ 2 h 19"/>
                  <a:gd name="T72" fmla="*/ 10 w 17"/>
                  <a:gd name="T73" fmla="*/ 2 h 19"/>
                  <a:gd name="T74" fmla="*/ 10 w 17"/>
                  <a:gd name="T75" fmla="*/ 1 h 19"/>
                  <a:gd name="T76" fmla="*/ 9 w 17"/>
                  <a:gd name="T77" fmla="*/ 0 h 19"/>
                  <a:gd name="T78" fmla="*/ 9 w 17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9">
                    <a:moveTo>
                      <a:pt x="9" y="0"/>
                    </a:moveTo>
                    <a:lnTo>
                      <a:pt x="0" y="18"/>
                    </a:lnTo>
                    <a:lnTo>
                      <a:pt x="2" y="19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0" y="17"/>
                    </a:lnTo>
                    <a:lnTo>
                      <a:pt x="12" y="1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1" name="Freeform 178">
                <a:extLst>
                  <a:ext uri="{FF2B5EF4-FFF2-40B4-BE49-F238E27FC236}">
                    <a16:creationId xmlns:a16="http://schemas.microsoft.com/office/drawing/2014/main" id="{81A1DA54-E3F2-4A57-BBF7-190EEC66A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7" y="3068"/>
                <a:ext cx="15" cy="18"/>
              </a:xfrm>
              <a:custGeom>
                <a:avLst/>
                <a:gdLst>
                  <a:gd name="T0" fmla="*/ 6 w 15"/>
                  <a:gd name="T1" fmla="*/ 0 h 18"/>
                  <a:gd name="T2" fmla="*/ 0 w 15"/>
                  <a:gd name="T3" fmla="*/ 13 h 18"/>
                  <a:gd name="T4" fmla="*/ 2 w 15"/>
                  <a:gd name="T5" fmla="*/ 14 h 18"/>
                  <a:gd name="T6" fmla="*/ 7 w 15"/>
                  <a:gd name="T7" fmla="*/ 4 h 18"/>
                  <a:gd name="T8" fmla="*/ 7 w 15"/>
                  <a:gd name="T9" fmla="*/ 4 h 18"/>
                  <a:gd name="T10" fmla="*/ 7 w 15"/>
                  <a:gd name="T11" fmla="*/ 3 h 18"/>
                  <a:gd name="T12" fmla="*/ 7 w 15"/>
                  <a:gd name="T13" fmla="*/ 3 h 18"/>
                  <a:gd name="T14" fmla="*/ 8 w 15"/>
                  <a:gd name="T15" fmla="*/ 3 h 18"/>
                  <a:gd name="T16" fmla="*/ 8 w 15"/>
                  <a:gd name="T17" fmla="*/ 3 h 18"/>
                  <a:gd name="T18" fmla="*/ 9 w 15"/>
                  <a:gd name="T19" fmla="*/ 3 h 18"/>
                  <a:gd name="T20" fmla="*/ 9 w 15"/>
                  <a:gd name="T21" fmla="*/ 3 h 18"/>
                  <a:gd name="T22" fmla="*/ 10 w 15"/>
                  <a:gd name="T23" fmla="*/ 4 h 18"/>
                  <a:gd name="T24" fmla="*/ 10 w 15"/>
                  <a:gd name="T25" fmla="*/ 4 h 18"/>
                  <a:gd name="T26" fmla="*/ 12 w 15"/>
                  <a:gd name="T27" fmla="*/ 5 h 18"/>
                  <a:gd name="T28" fmla="*/ 12 w 15"/>
                  <a:gd name="T29" fmla="*/ 5 h 18"/>
                  <a:gd name="T30" fmla="*/ 12 w 15"/>
                  <a:gd name="T31" fmla="*/ 6 h 18"/>
                  <a:gd name="T32" fmla="*/ 12 w 15"/>
                  <a:gd name="T33" fmla="*/ 6 h 18"/>
                  <a:gd name="T34" fmla="*/ 12 w 15"/>
                  <a:gd name="T35" fmla="*/ 7 h 18"/>
                  <a:gd name="T36" fmla="*/ 12 w 15"/>
                  <a:gd name="T37" fmla="*/ 7 h 18"/>
                  <a:gd name="T38" fmla="*/ 12 w 15"/>
                  <a:gd name="T39" fmla="*/ 8 h 18"/>
                  <a:gd name="T40" fmla="*/ 8 w 15"/>
                  <a:gd name="T41" fmla="*/ 17 h 18"/>
                  <a:gd name="T42" fmla="*/ 10 w 15"/>
                  <a:gd name="T43" fmla="*/ 18 h 18"/>
                  <a:gd name="T44" fmla="*/ 14 w 15"/>
                  <a:gd name="T45" fmla="*/ 9 h 18"/>
                  <a:gd name="T46" fmla="*/ 14 w 15"/>
                  <a:gd name="T47" fmla="*/ 9 h 18"/>
                  <a:gd name="T48" fmla="*/ 15 w 15"/>
                  <a:gd name="T49" fmla="*/ 7 h 18"/>
                  <a:gd name="T50" fmla="*/ 15 w 15"/>
                  <a:gd name="T51" fmla="*/ 5 h 18"/>
                  <a:gd name="T52" fmla="*/ 15 w 15"/>
                  <a:gd name="T53" fmla="*/ 5 h 18"/>
                  <a:gd name="T54" fmla="*/ 14 w 15"/>
                  <a:gd name="T55" fmla="*/ 3 h 18"/>
                  <a:gd name="T56" fmla="*/ 12 w 15"/>
                  <a:gd name="T57" fmla="*/ 2 h 18"/>
                  <a:gd name="T58" fmla="*/ 12 w 15"/>
                  <a:gd name="T59" fmla="*/ 2 h 18"/>
                  <a:gd name="T60" fmla="*/ 11 w 15"/>
                  <a:gd name="T61" fmla="*/ 2 h 18"/>
                  <a:gd name="T62" fmla="*/ 11 w 15"/>
                  <a:gd name="T63" fmla="*/ 2 h 18"/>
                  <a:gd name="T64" fmla="*/ 9 w 15"/>
                  <a:gd name="T65" fmla="*/ 1 h 18"/>
                  <a:gd name="T66" fmla="*/ 9 w 15"/>
                  <a:gd name="T67" fmla="*/ 1 h 18"/>
                  <a:gd name="T68" fmla="*/ 8 w 15"/>
                  <a:gd name="T69" fmla="*/ 1 h 18"/>
                  <a:gd name="T70" fmla="*/ 8 w 15"/>
                  <a:gd name="T71" fmla="*/ 1 h 18"/>
                  <a:gd name="T72" fmla="*/ 7 w 15"/>
                  <a:gd name="T73" fmla="*/ 2 h 18"/>
                  <a:gd name="T74" fmla="*/ 8 w 15"/>
                  <a:gd name="T75" fmla="*/ 1 h 18"/>
                  <a:gd name="T76" fmla="*/ 6 w 15"/>
                  <a:gd name="T77" fmla="*/ 0 h 18"/>
                  <a:gd name="T78" fmla="*/ 6 w 15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8">
                    <a:moveTo>
                      <a:pt x="6" y="0"/>
                    </a:moveTo>
                    <a:lnTo>
                      <a:pt x="0" y="13"/>
                    </a:lnTo>
                    <a:lnTo>
                      <a:pt x="2" y="1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8" y="17"/>
                    </a:lnTo>
                    <a:lnTo>
                      <a:pt x="10" y="1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2" name="Freeform 179">
                <a:extLst>
                  <a:ext uri="{FF2B5EF4-FFF2-40B4-BE49-F238E27FC236}">
                    <a16:creationId xmlns:a16="http://schemas.microsoft.com/office/drawing/2014/main" id="{9521317A-D2C9-4651-895A-D2FC237F9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3074"/>
                <a:ext cx="21" cy="22"/>
              </a:xfrm>
              <a:custGeom>
                <a:avLst/>
                <a:gdLst>
                  <a:gd name="T0" fmla="*/ 8 w 21"/>
                  <a:gd name="T1" fmla="*/ 14 h 22"/>
                  <a:gd name="T2" fmla="*/ 7 w 21"/>
                  <a:gd name="T3" fmla="*/ 14 h 22"/>
                  <a:gd name="T4" fmla="*/ 6 w 21"/>
                  <a:gd name="T5" fmla="*/ 14 h 22"/>
                  <a:gd name="T6" fmla="*/ 5 w 21"/>
                  <a:gd name="T7" fmla="*/ 14 h 22"/>
                  <a:gd name="T8" fmla="*/ 4 w 21"/>
                  <a:gd name="T9" fmla="*/ 14 h 22"/>
                  <a:gd name="T10" fmla="*/ 3 w 21"/>
                  <a:gd name="T11" fmla="*/ 13 h 22"/>
                  <a:gd name="T12" fmla="*/ 3 w 21"/>
                  <a:gd name="T13" fmla="*/ 12 h 22"/>
                  <a:gd name="T14" fmla="*/ 3 w 21"/>
                  <a:gd name="T15" fmla="*/ 11 h 22"/>
                  <a:gd name="T16" fmla="*/ 3 w 21"/>
                  <a:gd name="T17" fmla="*/ 10 h 22"/>
                  <a:gd name="T18" fmla="*/ 5 w 21"/>
                  <a:gd name="T19" fmla="*/ 0 h 22"/>
                  <a:gd name="T20" fmla="*/ 1 w 21"/>
                  <a:gd name="T21" fmla="*/ 9 h 22"/>
                  <a:gd name="T22" fmla="*/ 0 w 21"/>
                  <a:gd name="T23" fmla="*/ 11 h 22"/>
                  <a:gd name="T24" fmla="*/ 0 w 21"/>
                  <a:gd name="T25" fmla="*/ 13 h 22"/>
                  <a:gd name="T26" fmla="*/ 1 w 21"/>
                  <a:gd name="T27" fmla="*/ 14 h 22"/>
                  <a:gd name="T28" fmla="*/ 3 w 21"/>
                  <a:gd name="T29" fmla="*/ 16 h 22"/>
                  <a:gd name="T30" fmla="*/ 4 w 21"/>
                  <a:gd name="T31" fmla="*/ 16 h 22"/>
                  <a:gd name="T32" fmla="*/ 5 w 21"/>
                  <a:gd name="T33" fmla="*/ 16 h 22"/>
                  <a:gd name="T34" fmla="*/ 6 w 21"/>
                  <a:gd name="T35" fmla="*/ 16 h 22"/>
                  <a:gd name="T36" fmla="*/ 7 w 21"/>
                  <a:gd name="T37" fmla="*/ 17 h 22"/>
                  <a:gd name="T38" fmla="*/ 14 w 21"/>
                  <a:gd name="T39" fmla="*/ 8 h 22"/>
                  <a:gd name="T40" fmla="*/ 14 w 21"/>
                  <a:gd name="T41" fmla="*/ 8 h 22"/>
                  <a:gd name="T42" fmla="*/ 15 w 21"/>
                  <a:gd name="T43" fmla="*/ 8 h 22"/>
                  <a:gd name="T44" fmla="*/ 16 w 21"/>
                  <a:gd name="T45" fmla="*/ 8 h 22"/>
                  <a:gd name="T46" fmla="*/ 17 w 21"/>
                  <a:gd name="T47" fmla="*/ 8 h 22"/>
                  <a:gd name="T48" fmla="*/ 19 w 21"/>
                  <a:gd name="T49" fmla="*/ 9 h 22"/>
                  <a:gd name="T50" fmla="*/ 19 w 21"/>
                  <a:gd name="T51" fmla="*/ 10 h 22"/>
                  <a:gd name="T52" fmla="*/ 19 w 21"/>
                  <a:gd name="T53" fmla="*/ 11 h 22"/>
                  <a:gd name="T54" fmla="*/ 19 w 21"/>
                  <a:gd name="T55" fmla="*/ 12 h 22"/>
                  <a:gd name="T56" fmla="*/ 16 w 21"/>
                  <a:gd name="T57" fmla="*/ 22 h 22"/>
                  <a:gd name="T58" fmla="*/ 21 w 21"/>
                  <a:gd name="T59" fmla="*/ 13 h 22"/>
                  <a:gd name="T60" fmla="*/ 21 w 21"/>
                  <a:gd name="T61" fmla="*/ 11 h 22"/>
                  <a:gd name="T62" fmla="*/ 21 w 21"/>
                  <a:gd name="T63" fmla="*/ 9 h 22"/>
                  <a:gd name="T64" fmla="*/ 20 w 21"/>
                  <a:gd name="T65" fmla="*/ 8 h 22"/>
                  <a:gd name="T66" fmla="*/ 19 w 21"/>
                  <a:gd name="T67" fmla="*/ 7 h 22"/>
                  <a:gd name="T68" fmla="*/ 18 w 21"/>
                  <a:gd name="T69" fmla="*/ 6 h 22"/>
                  <a:gd name="T70" fmla="*/ 16 w 21"/>
                  <a:gd name="T71" fmla="*/ 6 h 22"/>
                  <a:gd name="T72" fmla="*/ 15 w 21"/>
                  <a:gd name="T73" fmla="*/ 6 h 22"/>
                  <a:gd name="T74" fmla="*/ 15 w 21"/>
                  <a:gd name="T75" fmla="*/ 5 h 22"/>
                  <a:gd name="T76" fmla="*/ 13 w 21"/>
                  <a:gd name="T77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2">
                    <a:moveTo>
                      <a:pt x="13" y="4"/>
                    </a:move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2"/>
                    </a:lnTo>
                    <a:lnTo>
                      <a:pt x="14" y="21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5" y="5"/>
                    </a:lnTo>
                    <a:lnTo>
                      <a:pt x="13" y="4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3" name="Freeform 180">
                <a:extLst>
                  <a:ext uri="{FF2B5EF4-FFF2-40B4-BE49-F238E27FC236}">
                    <a16:creationId xmlns:a16="http://schemas.microsoft.com/office/drawing/2014/main" id="{8FC87BF1-182B-4F99-AE50-00BA50A4E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3084"/>
                <a:ext cx="23" cy="22"/>
              </a:xfrm>
              <a:custGeom>
                <a:avLst/>
                <a:gdLst>
                  <a:gd name="T0" fmla="*/ 23 w 23"/>
                  <a:gd name="T1" fmla="*/ 9 h 22"/>
                  <a:gd name="T2" fmla="*/ 15 w 23"/>
                  <a:gd name="T3" fmla="*/ 18 h 22"/>
                  <a:gd name="T4" fmla="*/ 15 w 23"/>
                  <a:gd name="T5" fmla="*/ 18 h 22"/>
                  <a:gd name="T6" fmla="*/ 14 w 23"/>
                  <a:gd name="T7" fmla="*/ 18 h 22"/>
                  <a:gd name="T8" fmla="*/ 13 w 23"/>
                  <a:gd name="T9" fmla="*/ 18 h 22"/>
                  <a:gd name="T10" fmla="*/ 12 w 23"/>
                  <a:gd name="T11" fmla="*/ 18 h 22"/>
                  <a:gd name="T12" fmla="*/ 10 w 23"/>
                  <a:gd name="T13" fmla="*/ 17 h 22"/>
                  <a:gd name="T14" fmla="*/ 10 w 23"/>
                  <a:gd name="T15" fmla="*/ 16 h 22"/>
                  <a:gd name="T16" fmla="*/ 10 w 23"/>
                  <a:gd name="T17" fmla="*/ 15 h 22"/>
                  <a:gd name="T18" fmla="*/ 11 w 23"/>
                  <a:gd name="T19" fmla="*/ 14 h 22"/>
                  <a:gd name="T20" fmla="*/ 13 w 23"/>
                  <a:gd name="T21" fmla="*/ 4 h 22"/>
                  <a:gd name="T22" fmla="*/ 8 w 23"/>
                  <a:gd name="T23" fmla="*/ 14 h 22"/>
                  <a:gd name="T24" fmla="*/ 7 w 23"/>
                  <a:gd name="T25" fmla="*/ 15 h 22"/>
                  <a:gd name="T26" fmla="*/ 6 w 23"/>
                  <a:gd name="T27" fmla="*/ 15 h 22"/>
                  <a:gd name="T28" fmla="*/ 5 w 23"/>
                  <a:gd name="T29" fmla="*/ 15 h 22"/>
                  <a:gd name="T30" fmla="*/ 4 w 23"/>
                  <a:gd name="T31" fmla="*/ 14 h 22"/>
                  <a:gd name="T32" fmla="*/ 3 w 23"/>
                  <a:gd name="T33" fmla="*/ 13 h 22"/>
                  <a:gd name="T34" fmla="*/ 2 w 23"/>
                  <a:gd name="T35" fmla="*/ 12 h 22"/>
                  <a:gd name="T36" fmla="*/ 2 w 23"/>
                  <a:gd name="T37" fmla="*/ 11 h 22"/>
                  <a:gd name="T38" fmla="*/ 7 w 23"/>
                  <a:gd name="T39" fmla="*/ 2 h 22"/>
                  <a:gd name="T40" fmla="*/ 1 w 23"/>
                  <a:gd name="T41" fmla="*/ 9 h 22"/>
                  <a:gd name="T42" fmla="*/ 0 w 23"/>
                  <a:gd name="T43" fmla="*/ 11 h 22"/>
                  <a:gd name="T44" fmla="*/ 0 w 23"/>
                  <a:gd name="T45" fmla="*/ 13 h 22"/>
                  <a:gd name="T46" fmla="*/ 1 w 23"/>
                  <a:gd name="T47" fmla="*/ 15 h 22"/>
                  <a:gd name="T48" fmla="*/ 3 w 23"/>
                  <a:gd name="T49" fmla="*/ 16 h 22"/>
                  <a:gd name="T50" fmla="*/ 5 w 23"/>
                  <a:gd name="T51" fmla="*/ 17 h 22"/>
                  <a:gd name="T52" fmla="*/ 8 w 23"/>
                  <a:gd name="T53" fmla="*/ 16 h 22"/>
                  <a:gd name="T54" fmla="*/ 8 w 23"/>
                  <a:gd name="T55" fmla="*/ 18 h 22"/>
                  <a:gd name="T56" fmla="*/ 10 w 23"/>
                  <a:gd name="T57" fmla="*/ 20 h 22"/>
                  <a:gd name="T58" fmla="*/ 12 w 23"/>
                  <a:gd name="T59" fmla="*/ 20 h 22"/>
                  <a:gd name="T60" fmla="*/ 13 w 23"/>
                  <a:gd name="T61" fmla="*/ 20 h 22"/>
                  <a:gd name="T62" fmla="*/ 14 w 23"/>
                  <a:gd name="T63" fmla="*/ 20 h 22"/>
                  <a:gd name="T64" fmla="*/ 15 w 23"/>
                  <a:gd name="T65" fmla="*/ 20 h 22"/>
                  <a:gd name="T66" fmla="*/ 16 w 23"/>
                  <a:gd name="T6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2">
                    <a:moveTo>
                      <a:pt x="16" y="22"/>
                    </a:moveTo>
                    <a:lnTo>
                      <a:pt x="23" y="9"/>
                    </a:lnTo>
                    <a:lnTo>
                      <a:pt x="20" y="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5" y="5"/>
                    </a:lnTo>
                    <a:lnTo>
                      <a:pt x="13" y="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20"/>
                    </a:lnTo>
                    <a:lnTo>
                      <a:pt x="14" y="21"/>
                    </a:lnTo>
                    <a:lnTo>
                      <a:pt x="16" y="22"/>
                    </a:lnTo>
                    <a:lnTo>
                      <a:pt x="16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4" name="Freeform 181">
                <a:extLst>
                  <a:ext uri="{FF2B5EF4-FFF2-40B4-BE49-F238E27FC236}">
                    <a16:creationId xmlns:a16="http://schemas.microsoft.com/office/drawing/2014/main" id="{67AD4C12-4E37-41F1-AEC9-E7F127483D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3089"/>
                <a:ext cx="15" cy="24"/>
              </a:xfrm>
              <a:custGeom>
                <a:avLst/>
                <a:gdLst>
                  <a:gd name="T0" fmla="*/ 9 w 15"/>
                  <a:gd name="T1" fmla="*/ 24 h 24"/>
                  <a:gd name="T2" fmla="*/ 15 w 15"/>
                  <a:gd name="T3" fmla="*/ 11 h 24"/>
                  <a:gd name="T4" fmla="*/ 13 w 15"/>
                  <a:gd name="T5" fmla="*/ 10 h 24"/>
                  <a:gd name="T6" fmla="*/ 8 w 15"/>
                  <a:gd name="T7" fmla="*/ 20 h 24"/>
                  <a:gd name="T8" fmla="*/ 8 w 15"/>
                  <a:gd name="T9" fmla="*/ 20 h 24"/>
                  <a:gd name="T10" fmla="*/ 7 w 15"/>
                  <a:gd name="T11" fmla="*/ 20 h 24"/>
                  <a:gd name="T12" fmla="*/ 7 w 15"/>
                  <a:gd name="T13" fmla="*/ 20 h 24"/>
                  <a:gd name="T14" fmla="*/ 6 w 15"/>
                  <a:gd name="T15" fmla="*/ 20 h 24"/>
                  <a:gd name="T16" fmla="*/ 6 w 15"/>
                  <a:gd name="T17" fmla="*/ 20 h 24"/>
                  <a:gd name="T18" fmla="*/ 5 w 15"/>
                  <a:gd name="T19" fmla="*/ 20 h 24"/>
                  <a:gd name="T20" fmla="*/ 5 w 15"/>
                  <a:gd name="T21" fmla="*/ 20 h 24"/>
                  <a:gd name="T22" fmla="*/ 4 w 15"/>
                  <a:gd name="T23" fmla="*/ 20 h 24"/>
                  <a:gd name="T24" fmla="*/ 4 w 15"/>
                  <a:gd name="T25" fmla="*/ 20 h 24"/>
                  <a:gd name="T26" fmla="*/ 3 w 15"/>
                  <a:gd name="T27" fmla="*/ 19 h 24"/>
                  <a:gd name="T28" fmla="*/ 3 w 15"/>
                  <a:gd name="T29" fmla="*/ 19 h 24"/>
                  <a:gd name="T30" fmla="*/ 2 w 15"/>
                  <a:gd name="T31" fmla="*/ 18 h 24"/>
                  <a:gd name="T32" fmla="*/ 2 w 15"/>
                  <a:gd name="T33" fmla="*/ 18 h 24"/>
                  <a:gd name="T34" fmla="*/ 2 w 15"/>
                  <a:gd name="T35" fmla="*/ 17 h 24"/>
                  <a:gd name="T36" fmla="*/ 2 w 15"/>
                  <a:gd name="T37" fmla="*/ 17 h 24"/>
                  <a:gd name="T38" fmla="*/ 3 w 15"/>
                  <a:gd name="T39" fmla="*/ 15 h 24"/>
                  <a:gd name="T40" fmla="*/ 9 w 15"/>
                  <a:gd name="T41" fmla="*/ 2 h 24"/>
                  <a:gd name="T42" fmla="*/ 5 w 15"/>
                  <a:gd name="T43" fmla="*/ 0 h 24"/>
                  <a:gd name="T44" fmla="*/ 4 w 15"/>
                  <a:gd name="T45" fmla="*/ 1 h 24"/>
                  <a:gd name="T46" fmla="*/ 6 w 15"/>
                  <a:gd name="T47" fmla="*/ 3 h 24"/>
                  <a:gd name="T48" fmla="*/ 0 w 15"/>
                  <a:gd name="T49" fmla="*/ 15 h 24"/>
                  <a:gd name="T50" fmla="*/ 0 w 15"/>
                  <a:gd name="T51" fmla="*/ 15 h 24"/>
                  <a:gd name="T52" fmla="*/ 0 w 15"/>
                  <a:gd name="T53" fmla="*/ 17 h 24"/>
                  <a:gd name="T54" fmla="*/ 0 w 15"/>
                  <a:gd name="T55" fmla="*/ 18 h 24"/>
                  <a:gd name="T56" fmla="*/ 0 w 15"/>
                  <a:gd name="T57" fmla="*/ 18 h 24"/>
                  <a:gd name="T58" fmla="*/ 1 w 15"/>
                  <a:gd name="T59" fmla="*/ 20 h 24"/>
                  <a:gd name="T60" fmla="*/ 3 w 15"/>
                  <a:gd name="T61" fmla="*/ 21 h 24"/>
                  <a:gd name="T62" fmla="*/ 3 w 15"/>
                  <a:gd name="T63" fmla="*/ 21 h 24"/>
                  <a:gd name="T64" fmla="*/ 4 w 15"/>
                  <a:gd name="T65" fmla="*/ 22 h 24"/>
                  <a:gd name="T66" fmla="*/ 4 w 15"/>
                  <a:gd name="T67" fmla="*/ 22 h 24"/>
                  <a:gd name="T68" fmla="*/ 5 w 15"/>
                  <a:gd name="T69" fmla="*/ 22 h 24"/>
                  <a:gd name="T70" fmla="*/ 5 w 15"/>
                  <a:gd name="T71" fmla="*/ 22 h 24"/>
                  <a:gd name="T72" fmla="*/ 6 w 15"/>
                  <a:gd name="T73" fmla="*/ 22 h 24"/>
                  <a:gd name="T74" fmla="*/ 6 w 15"/>
                  <a:gd name="T75" fmla="*/ 22 h 24"/>
                  <a:gd name="T76" fmla="*/ 7 w 15"/>
                  <a:gd name="T77" fmla="*/ 22 h 24"/>
                  <a:gd name="T78" fmla="*/ 7 w 15"/>
                  <a:gd name="T79" fmla="*/ 23 h 24"/>
                  <a:gd name="T80" fmla="*/ 9 w 15"/>
                  <a:gd name="T81" fmla="*/ 24 h 24"/>
                  <a:gd name="T82" fmla="*/ 9 w 15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" h="24">
                    <a:moveTo>
                      <a:pt x="9" y="24"/>
                    </a:moveTo>
                    <a:lnTo>
                      <a:pt x="15" y="11"/>
                    </a:lnTo>
                    <a:lnTo>
                      <a:pt x="13" y="1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3" y="15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6" y="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5" name="Freeform 182">
                <a:extLst>
                  <a:ext uri="{FF2B5EF4-FFF2-40B4-BE49-F238E27FC236}">
                    <a16:creationId xmlns:a16="http://schemas.microsoft.com/office/drawing/2014/main" id="{70AA1BFE-A643-45CB-8DDC-33524954BA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6" y="3106"/>
                <a:ext cx="8" cy="5"/>
              </a:xfrm>
              <a:custGeom>
                <a:avLst/>
                <a:gdLst>
                  <a:gd name="T0" fmla="*/ 6 w 8"/>
                  <a:gd name="T1" fmla="*/ 5 h 5"/>
                  <a:gd name="T2" fmla="*/ 8 w 8"/>
                  <a:gd name="T3" fmla="*/ 3 h 5"/>
                  <a:gd name="T4" fmla="*/ 2 w 8"/>
                  <a:gd name="T5" fmla="*/ 0 h 5"/>
                  <a:gd name="T6" fmla="*/ 0 w 8"/>
                  <a:gd name="T7" fmla="*/ 2 h 5"/>
                  <a:gd name="T8" fmla="*/ 6 w 8"/>
                  <a:gd name="T9" fmla="*/ 5 h 5"/>
                  <a:gd name="T10" fmla="*/ 6 w 8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5">
                    <a:moveTo>
                      <a:pt x="6" y="5"/>
                    </a:moveTo>
                    <a:lnTo>
                      <a:pt x="8" y="3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6" name="Freeform 183">
                <a:extLst>
                  <a:ext uri="{FF2B5EF4-FFF2-40B4-BE49-F238E27FC236}">
                    <a16:creationId xmlns:a16="http://schemas.microsoft.com/office/drawing/2014/main" id="{AD8AFFCD-FF5D-47BD-97D4-BED720788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3101"/>
                <a:ext cx="18" cy="22"/>
              </a:xfrm>
              <a:custGeom>
                <a:avLst/>
                <a:gdLst>
                  <a:gd name="T0" fmla="*/ 14 w 18"/>
                  <a:gd name="T1" fmla="*/ 4 h 22"/>
                  <a:gd name="T2" fmla="*/ 14 w 18"/>
                  <a:gd name="T3" fmla="*/ 4 h 22"/>
                  <a:gd name="T4" fmla="*/ 15 w 18"/>
                  <a:gd name="T5" fmla="*/ 5 h 22"/>
                  <a:gd name="T6" fmla="*/ 15 w 18"/>
                  <a:gd name="T7" fmla="*/ 5 h 22"/>
                  <a:gd name="T8" fmla="*/ 15 w 18"/>
                  <a:gd name="T9" fmla="*/ 7 h 22"/>
                  <a:gd name="T10" fmla="*/ 15 w 18"/>
                  <a:gd name="T11" fmla="*/ 7 h 22"/>
                  <a:gd name="T12" fmla="*/ 15 w 18"/>
                  <a:gd name="T13" fmla="*/ 8 h 22"/>
                  <a:gd name="T14" fmla="*/ 15 w 18"/>
                  <a:gd name="T15" fmla="*/ 8 h 22"/>
                  <a:gd name="T16" fmla="*/ 13 w 18"/>
                  <a:gd name="T17" fmla="*/ 11 h 22"/>
                  <a:gd name="T18" fmla="*/ 13 w 18"/>
                  <a:gd name="T19" fmla="*/ 11 h 22"/>
                  <a:gd name="T20" fmla="*/ 10 w 18"/>
                  <a:gd name="T21" fmla="*/ 12 h 22"/>
                  <a:gd name="T22" fmla="*/ 10 w 18"/>
                  <a:gd name="T23" fmla="*/ 12 h 22"/>
                  <a:gd name="T24" fmla="*/ 6 w 18"/>
                  <a:gd name="T25" fmla="*/ 14 h 22"/>
                  <a:gd name="T26" fmla="*/ 6 w 18"/>
                  <a:gd name="T27" fmla="*/ 14 h 22"/>
                  <a:gd name="T28" fmla="*/ 0 w 18"/>
                  <a:gd name="T29" fmla="*/ 15 h 22"/>
                  <a:gd name="T30" fmla="*/ 0 w 18"/>
                  <a:gd name="T31" fmla="*/ 17 h 22"/>
                  <a:gd name="T32" fmla="*/ 10 w 18"/>
                  <a:gd name="T33" fmla="*/ 22 h 22"/>
                  <a:gd name="T34" fmla="*/ 11 w 18"/>
                  <a:gd name="T35" fmla="*/ 20 h 22"/>
                  <a:gd name="T36" fmla="*/ 3 w 18"/>
                  <a:gd name="T37" fmla="*/ 17 h 22"/>
                  <a:gd name="T38" fmla="*/ 3 w 18"/>
                  <a:gd name="T39" fmla="*/ 17 h 22"/>
                  <a:gd name="T40" fmla="*/ 6 w 18"/>
                  <a:gd name="T41" fmla="*/ 16 h 22"/>
                  <a:gd name="T42" fmla="*/ 6 w 18"/>
                  <a:gd name="T43" fmla="*/ 16 h 22"/>
                  <a:gd name="T44" fmla="*/ 9 w 18"/>
                  <a:gd name="T45" fmla="*/ 15 h 22"/>
                  <a:gd name="T46" fmla="*/ 9 w 18"/>
                  <a:gd name="T47" fmla="*/ 15 h 22"/>
                  <a:gd name="T48" fmla="*/ 11 w 18"/>
                  <a:gd name="T49" fmla="*/ 14 h 22"/>
                  <a:gd name="T50" fmla="*/ 11 w 18"/>
                  <a:gd name="T51" fmla="*/ 14 h 22"/>
                  <a:gd name="T52" fmla="*/ 14 w 18"/>
                  <a:gd name="T53" fmla="*/ 13 h 22"/>
                  <a:gd name="T54" fmla="*/ 14 w 18"/>
                  <a:gd name="T55" fmla="*/ 13 h 22"/>
                  <a:gd name="T56" fmla="*/ 16 w 18"/>
                  <a:gd name="T57" fmla="*/ 11 h 22"/>
                  <a:gd name="T58" fmla="*/ 16 w 18"/>
                  <a:gd name="T59" fmla="*/ 11 h 22"/>
                  <a:gd name="T60" fmla="*/ 17 w 18"/>
                  <a:gd name="T61" fmla="*/ 9 h 22"/>
                  <a:gd name="T62" fmla="*/ 17 w 18"/>
                  <a:gd name="T63" fmla="*/ 9 h 22"/>
                  <a:gd name="T64" fmla="*/ 18 w 18"/>
                  <a:gd name="T65" fmla="*/ 7 h 22"/>
                  <a:gd name="T66" fmla="*/ 18 w 18"/>
                  <a:gd name="T67" fmla="*/ 7 h 22"/>
                  <a:gd name="T68" fmla="*/ 17 w 18"/>
                  <a:gd name="T69" fmla="*/ 5 h 22"/>
                  <a:gd name="T70" fmla="*/ 17 w 18"/>
                  <a:gd name="T71" fmla="*/ 5 h 22"/>
                  <a:gd name="T72" fmla="*/ 16 w 18"/>
                  <a:gd name="T73" fmla="*/ 3 h 22"/>
                  <a:gd name="T74" fmla="*/ 16 w 18"/>
                  <a:gd name="T75" fmla="*/ 3 h 22"/>
                  <a:gd name="T76" fmla="*/ 14 w 18"/>
                  <a:gd name="T77" fmla="*/ 1 h 22"/>
                  <a:gd name="T78" fmla="*/ 14 w 18"/>
                  <a:gd name="T79" fmla="*/ 1 h 22"/>
                  <a:gd name="T80" fmla="*/ 11 w 18"/>
                  <a:gd name="T81" fmla="*/ 0 h 22"/>
                  <a:gd name="T82" fmla="*/ 11 w 18"/>
                  <a:gd name="T83" fmla="*/ 0 h 22"/>
                  <a:gd name="T84" fmla="*/ 9 w 18"/>
                  <a:gd name="T85" fmla="*/ 0 h 22"/>
                  <a:gd name="T86" fmla="*/ 8 w 18"/>
                  <a:gd name="T87" fmla="*/ 2 h 22"/>
                  <a:gd name="T88" fmla="*/ 8 w 18"/>
                  <a:gd name="T89" fmla="*/ 2 h 22"/>
                  <a:gd name="T90" fmla="*/ 9 w 18"/>
                  <a:gd name="T91" fmla="*/ 2 h 22"/>
                  <a:gd name="T92" fmla="*/ 9 w 18"/>
                  <a:gd name="T93" fmla="*/ 2 h 22"/>
                  <a:gd name="T94" fmla="*/ 10 w 18"/>
                  <a:gd name="T95" fmla="*/ 2 h 22"/>
                  <a:gd name="T96" fmla="*/ 10 w 18"/>
                  <a:gd name="T97" fmla="*/ 2 h 22"/>
                  <a:gd name="T98" fmla="*/ 11 w 18"/>
                  <a:gd name="T99" fmla="*/ 3 h 22"/>
                  <a:gd name="T100" fmla="*/ 11 w 18"/>
                  <a:gd name="T101" fmla="*/ 3 h 22"/>
                  <a:gd name="T102" fmla="*/ 12 w 18"/>
                  <a:gd name="T103" fmla="*/ 3 h 22"/>
                  <a:gd name="T104" fmla="*/ 12 w 18"/>
                  <a:gd name="T105" fmla="*/ 3 h 22"/>
                  <a:gd name="T106" fmla="*/ 14 w 18"/>
                  <a:gd name="T107" fmla="*/ 4 h 22"/>
                  <a:gd name="T108" fmla="*/ 14 w 18"/>
                  <a:gd name="T109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" h="22">
                    <a:moveTo>
                      <a:pt x="14" y="4"/>
                    </a:move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4" y="4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7" name="Freeform 184">
                <a:extLst>
                  <a:ext uri="{FF2B5EF4-FFF2-40B4-BE49-F238E27FC236}">
                    <a16:creationId xmlns:a16="http://schemas.microsoft.com/office/drawing/2014/main" id="{3DA87CC8-E96D-4351-8332-C40DBEF0D9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6" y="3107"/>
                <a:ext cx="21" cy="23"/>
              </a:xfrm>
              <a:custGeom>
                <a:avLst/>
                <a:gdLst>
                  <a:gd name="T0" fmla="*/ 10 w 21"/>
                  <a:gd name="T1" fmla="*/ 3 h 23"/>
                  <a:gd name="T2" fmla="*/ 9 w 21"/>
                  <a:gd name="T3" fmla="*/ 3 h 23"/>
                  <a:gd name="T4" fmla="*/ 6 w 21"/>
                  <a:gd name="T5" fmla="*/ 3 h 23"/>
                  <a:gd name="T6" fmla="*/ 3 w 21"/>
                  <a:gd name="T7" fmla="*/ 4 h 23"/>
                  <a:gd name="T8" fmla="*/ 1 w 21"/>
                  <a:gd name="T9" fmla="*/ 7 h 23"/>
                  <a:gd name="T10" fmla="*/ 0 w 21"/>
                  <a:gd name="T11" fmla="*/ 10 h 23"/>
                  <a:gd name="T12" fmla="*/ 0 w 21"/>
                  <a:gd name="T13" fmla="*/ 14 h 23"/>
                  <a:gd name="T14" fmla="*/ 1 w 21"/>
                  <a:gd name="T15" fmla="*/ 17 h 23"/>
                  <a:gd name="T16" fmla="*/ 3 w 21"/>
                  <a:gd name="T17" fmla="*/ 19 h 23"/>
                  <a:gd name="T18" fmla="*/ 18 w 21"/>
                  <a:gd name="T19" fmla="*/ 23 h 23"/>
                  <a:gd name="T20" fmla="*/ 7 w 21"/>
                  <a:gd name="T21" fmla="*/ 18 h 23"/>
                  <a:gd name="T22" fmla="*/ 5 w 21"/>
                  <a:gd name="T23" fmla="*/ 18 h 23"/>
                  <a:gd name="T24" fmla="*/ 4 w 21"/>
                  <a:gd name="T25" fmla="*/ 17 h 23"/>
                  <a:gd name="T26" fmla="*/ 3 w 21"/>
                  <a:gd name="T27" fmla="*/ 16 h 23"/>
                  <a:gd name="T28" fmla="*/ 2 w 21"/>
                  <a:gd name="T29" fmla="*/ 15 h 23"/>
                  <a:gd name="T30" fmla="*/ 2 w 21"/>
                  <a:gd name="T31" fmla="*/ 13 h 23"/>
                  <a:gd name="T32" fmla="*/ 2 w 21"/>
                  <a:gd name="T33" fmla="*/ 11 h 23"/>
                  <a:gd name="T34" fmla="*/ 3 w 21"/>
                  <a:gd name="T35" fmla="*/ 8 h 23"/>
                  <a:gd name="T36" fmla="*/ 5 w 21"/>
                  <a:gd name="T37" fmla="*/ 6 h 23"/>
                  <a:gd name="T38" fmla="*/ 7 w 21"/>
                  <a:gd name="T39" fmla="*/ 6 h 23"/>
                  <a:gd name="T40" fmla="*/ 9 w 21"/>
                  <a:gd name="T41" fmla="*/ 6 h 23"/>
                  <a:gd name="T42" fmla="*/ 9 w 21"/>
                  <a:gd name="T43" fmla="*/ 9 h 23"/>
                  <a:gd name="T44" fmla="*/ 9 w 21"/>
                  <a:gd name="T45" fmla="*/ 12 h 23"/>
                  <a:gd name="T46" fmla="*/ 10 w 21"/>
                  <a:gd name="T47" fmla="*/ 14 h 23"/>
                  <a:gd name="T48" fmla="*/ 11 w 21"/>
                  <a:gd name="T49" fmla="*/ 15 h 23"/>
                  <a:gd name="T50" fmla="*/ 14 w 21"/>
                  <a:gd name="T51" fmla="*/ 16 h 23"/>
                  <a:gd name="T52" fmla="*/ 16 w 21"/>
                  <a:gd name="T53" fmla="*/ 16 h 23"/>
                  <a:gd name="T54" fmla="*/ 18 w 21"/>
                  <a:gd name="T55" fmla="*/ 15 h 23"/>
                  <a:gd name="T56" fmla="*/ 20 w 21"/>
                  <a:gd name="T57" fmla="*/ 14 h 23"/>
                  <a:gd name="T58" fmla="*/ 21 w 21"/>
                  <a:gd name="T59" fmla="*/ 11 h 23"/>
                  <a:gd name="T60" fmla="*/ 21 w 21"/>
                  <a:gd name="T61" fmla="*/ 9 h 23"/>
                  <a:gd name="T62" fmla="*/ 20 w 21"/>
                  <a:gd name="T63" fmla="*/ 7 h 23"/>
                  <a:gd name="T64" fmla="*/ 19 w 21"/>
                  <a:gd name="T65" fmla="*/ 5 h 23"/>
                  <a:gd name="T66" fmla="*/ 16 w 21"/>
                  <a:gd name="T67" fmla="*/ 5 h 23"/>
                  <a:gd name="T68" fmla="*/ 13 w 21"/>
                  <a:gd name="T69" fmla="*/ 1 h 23"/>
                  <a:gd name="T70" fmla="*/ 11 w 21"/>
                  <a:gd name="T71" fmla="*/ 0 h 23"/>
                  <a:gd name="T72" fmla="*/ 16 w 21"/>
                  <a:gd name="T73" fmla="*/ 7 h 23"/>
                  <a:gd name="T74" fmla="*/ 18 w 21"/>
                  <a:gd name="T75" fmla="*/ 8 h 23"/>
                  <a:gd name="T76" fmla="*/ 19 w 21"/>
                  <a:gd name="T77" fmla="*/ 11 h 23"/>
                  <a:gd name="T78" fmla="*/ 18 w 21"/>
                  <a:gd name="T79" fmla="*/ 12 h 23"/>
                  <a:gd name="T80" fmla="*/ 17 w 21"/>
                  <a:gd name="T81" fmla="*/ 13 h 23"/>
                  <a:gd name="T82" fmla="*/ 14 w 21"/>
                  <a:gd name="T83" fmla="*/ 13 h 23"/>
                  <a:gd name="T84" fmla="*/ 13 w 21"/>
                  <a:gd name="T85" fmla="*/ 13 h 23"/>
                  <a:gd name="T86" fmla="*/ 12 w 21"/>
                  <a:gd name="T87" fmla="*/ 12 h 23"/>
                  <a:gd name="T88" fmla="*/ 11 w 21"/>
                  <a:gd name="T89" fmla="*/ 11 h 23"/>
                  <a:gd name="T90" fmla="*/ 12 w 21"/>
                  <a:gd name="T91" fmla="*/ 6 h 23"/>
                  <a:gd name="T92" fmla="*/ 16 w 21"/>
                  <a:gd name="T93" fmla="*/ 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" h="23">
                    <a:moveTo>
                      <a:pt x="11" y="0"/>
                    </a:moveTo>
                    <a:lnTo>
                      <a:pt x="10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6" y="21"/>
                    </a:lnTo>
                    <a:lnTo>
                      <a:pt x="18" y="23"/>
                    </a:lnTo>
                    <a:lnTo>
                      <a:pt x="19" y="21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6" y="5"/>
                    </a:lnTo>
                    <a:lnTo>
                      <a:pt x="13" y="4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  <a:moveTo>
                      <a:pt x="16" y="7"/>
                    </a:moveTo>
                    <a:lnTo>
                      <a:pt x="16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2" y="6"/>
                    </a:lnTo>
                    <a:lnTo>
                      <a:pt x="16" y="7"/>
                    </a:ln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8" name="Freeform 185">
                <a:extLst>
                  <a:ext uri="{FF2B5EF4-FFF2-40B4-BE49-F238E27FC236}">
                    <a16:creationId xmlns:a16="http://schemas.microsoft.com/office/drawing/2014/main" id="{DDA023FA-4B28-49E8-AC1A-FBC536216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3095"/>
                <a:ext cx="17" cy="13"/>
              </a:xfrm>
              <a:custGeom>
                <a:avLst/>
                <a:gdLst>
                  <a:gd name="T0" fmla="*/ 0 w 17"/>
                  <a:gd name="T1" fmla="*/ 10 h 13"/>
                  <a:gd name="T2" fmla="*/ 15 w 17"/>
                  <a:gd name="T3" fmla="*/ 13 h 13"/>
                  <a:gd name="T4" fmla="*/ 15 w 17"/>
                  <a:gd name="T5" fmla="*/ 10 h 13"/>
                  <a:gd name="T6" fmla="*/ 4 w 17"/>
                  <a:gd name="T7" fmla="*/ 8 h 13"/>
                  <a:gd name="T8" fmla="*/ 4 w 17"/>
                  <a:gd name="T9" fmla="*/ 8 h 13"/>
                  <a:gd name="T10" fmla="*/ 4 w 17"/>
                  <a:gd name="T11" fmla="*/ 8 h 13"/>
                  <a:gd name="T12" fmla="*/ 4 w 17"/>
                  <a:gd name="T13" fmla="*/ 8 h 13"/>
                  <a:gd name="T14" fmla="*/ 3 w 17"/>
                  <a:gd name="T15" fmla="*/ 7 h 13"/>
                  <a:gd name="T16" fmla="*/ 3 w 17"/>
                  <a:gd name="T17" fmla="*/ 7 h 13"/>
                  <a:gd name="T18" fmla="*/ 3 w 17"/>
                  <a:gd name="T19" fmla="*/ 6 h 13"/>
                  <a:gd name="T20" fmla="*/ 3 w 17"/>
                  <a:gd name="T21" fmla="*/ 6 h 13"/>
                  <a:gd name="T22" fmla="*/ 3 w 17"/>
                  <a:gd name="T23" fmla="*/ 4 h 13"/>
                  <a:gd name="T24" fmla="*/ 3 w 17"/>
                  <a:gd name="T25" fmla="*/ 4 h 13"/>
                  <a:gd name="T26" fmla="*/ 4 w 17"/>
                  <a:gd name="T27" fmla="*/ 3 h 13"/>
                  <a:gd name="T28" fmla="*/ 4 w 17"/>
                  <a:gd name="T29" fmla="*/ 3 h 13"/>
                  <a:gd name="T30" fmla="*/ 5 w 17"/>
                  <a:gd name="T31" fmla="*/ 2 h 13"/>
                  <a:gd name="T32" fmla="*/ 5 w 17"/>
                  <a:gd name="T33" fmla="*/ 2 h 13"/>
                  <a:gd name="T34" fmla="*/ 6 w 17"/>
                  <a:gd name="T35" fmla="*/ 2 h 13"/>
                  <a:gd name="T36" fmla="*/ 6 w 17"/>
                  <a:gd name="T37" fmla="*/ 2 h 13"/>
                  <a:gd name="T38" fmla="*/ 7 w 17"/>
                  <a:gd name="T39" fmla="*/ 2 h 13"/>
                  <a:gd name="T40" fmla="*/ 16 w 17"/>
                  <a:gd name="T41" fmla="*/ 4 h 13"/>
                  <a:gd name="T42" fmla="*/ 17 w 17"/>
                  <a:gd name="T43" fmla="*/ 2 h 13"/>
                  <a:gd name="T44" fmla="*/ 7 w 17"/>
                  <a:gd name="T45" fmla="*/ 0 h 13"/>
                  <a:gd name="T46" fmla="*/ 7 w 17"/>
                  <a:gd name="T47" fmla="*/ 0 h 13"/>
                  <a:gd name="T48" fmla="*/ 5 w 17"/>
                  <a:gd name="T49" fmla="*/ 0 h 13"/>
                  <a:gd name="T50" fmla="*/ 3 w 17"/>
                  <a:gd name="T51" fmla="*/ 0 h 13"/>
                  <a:gd name="T52" fmla="*/ 3 w 17"/>
                  <a:gd name="T53" fmla="*/ 0 h 13"/>
                  <a:gd name="T54" fmla="*/ 2 w 17"/>
                  <a:gd name="T55" fmla="*/ 2 h 13"/>
                  <a:gd name="T56" fmla="*/ 1 w 17"/>
                  <a:gd name="T57" fmla="*/ 3 h 13"/>
                  <a:gd name="T58" fmla="*/ 1 w 17"/>
                  <a:gd name="T59" fmla="*/ 3 h 13"/>
                  <a:gd name="T60" fmla="*/ 1 w 17"/>
                  <a:gd name="T61" fmla="*/ 5 h 13"/>
                  <a:gd name="T62" fmla="*/ 1 w 17"/>
                  <a:gd name="T63" fmla="*/ 5 h 13"/>
                  <a:gd name="T64" fmla="*/ 1 w 17"/>
                  <a:gd name="T65" fmla="*/ 6 h 13"/>
                  <a:gd name="T66" fmla="*/ 1 w 17"/>
                  <a:gd name="T67" fmla="*/ 6 h 13"/>
                  <a:gd name="T68" fmla="*/ 2 w 17"/>
                  <a:gd name="T69" fmla="*/ 7 h 13"/>
                  <a:gd name="T70" fmla="*/ 2 w 17"/>
                  <a:gd name="T71" fmla="*/ 7 h 13"/>
                  <a:gd name="T72" fmla="*/ 2 w 17"/>
                  <a:gd name="T73" fmla="*/ 8 h 13"/>
                  <a:gd name="T74" fmla="*/ 1 w 17"/>
                  <a:gd name="T75" fmla="*/ 8 h 13"/>
                  <a:gd name="T76" fmla="*/ 0 w 17"/>
                  <a:gd name="T77" fmla="*/ 10 h 13"/>
                  <a:gd name="T78" fmla="*/ 0 w 17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3">
                    <a:moveTo>
                      <a:pt x="0" y="10"/>
                    </a:moveTo>
                    <a:lnTo>
                      <a:pt x="15" y="13"/>
                    </a:lnTo>
                    <a:lnTo>
                      <a:pt x="15" y="10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16" y="4"/>
                    </a:lnTo>
                    <a:lnTo>
                      <a:pt x="17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9" name="Freeform 186">
                <a:extLst>
                  <a:ext uri="{FF2B5EF4-FFF2-40B4-BE49-F238E27FC236}">
                    <a16:creationId xmlns:a16="http://schemas.microsoft.com/office/drawing/2014/main" id="{96B14306-4CAB-4258-B116-A366FD446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3088"/>
                <a:ext cx="21" cy="6"/>
              </a:xfrm>
              <a:custGeom>
                <a:avLst/>
                <a:gdLst>
                  <a:gd name="T0" fmla="*/ 19 w 21"/>
                  <a:gd name="T1" fmla="*/ 0 h 6"/>
                  <a:gd name="T2" fmla="*/ 19 w 21"/>
                  <a:gd name="T3" fmla="*/ 3 h 6"/>
                  <a:gd name="T4" fmla="*/ 1 w 21"/>
                  <a:gd name="T5" fmla="*/ 0 h 6"/>
                  <a:gd name="T6" fmla="*/ 0 w 21"/>
                  <a:gd name="T7" fmla="*/ 2 h 6"/>
                  <a:gd name="T8" fmla="*/ 20 w 21"/>
                  <a:gd name="T9" fmla="*/ 6 h 6"/>
                  <a:gd name="T10" fmla="*/ 21 w 21"/>
                  <a:gd name="T11" fmla="*/ 0 h 6"/>
                  <a:gd name="T12" fmla="*/ 19 w 21"/>
                  <a:gd name="T13" fmla="*/ 0 h 6"/>
                  <a:gd name="T14" fmla="*/ 19 w 21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">
                    <a:moveTo>
                      <a:pt x="19" y="0"/>
                    </a:moveTo>
                    <a:lnTo>
                      <a:pt x="19" y="3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20" y="6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0" name="Freeform 187">
                <a:extLst>
                  <a:ext uri="{FF2B5EF4-FFF2-40B4-BE49-F238E27FC236}">
                    <a16:creationId xmlns:a16="http://schemas.microsoft.com/office/drawing/2014/main" id="{BAC57344-CB5E-4955-9A8F-D7A06B03D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9" y="3074"/>
                <a:ext cx="16" cy="13"/>
              </a:xfrm>
              <a:custGeom>
                <a:avLst/>
                <a:gdLst>
                  <a:gd name="T0" fmla="*/ 0 w 16"/>
                  <a:gd name="T1" fmla="*/ 10 h 13"/>
                  <a:gd name="T2" fmla="*/ 14 w 16"/>
                  <a:gd name="T3" fmla="*/ 13 h 13"/>
                  <a:gd name="T4" fmla="*/ 14 w 16"/>
                  <a:gd name="T5" fmla="*/ 11 h 13"/>
                  <a:gd name="T6" fmla="*/ 3 w 16"/>
                  <a:gd name="T7" fmla="*/ 9 h 13"/>
                  <a:gd name="T8" fmla="*/ 3 w 16"/>
                  <a:gd name="T9" fmla="*/ 9 h 13"/>
                  <a:gd name="T10" fmla="*/ 3 w 16"/>
                  <a:gd name="T11" fmla="*/ 8 h 13"/>
                  <a:gd name="T12" fmla="*/ 3 w 16"/>
                  <a:gd name="T13" fmla="*/ 8 h 13"/>
                  <a:gd name="T14" fmla="*/ 3 w 16"/>
                  <a:gd name="T15" fmla="*/ 7 h 13"/>
                  <a:gd name="T16" fmla="*/ 3 w 16"/>
                  <a:gd name="T17" fmla="*/ 7 h 13"/>
                  <a:gd name="T18" fmla="*/ 2 w 16"/>
                  <a:gd name="T19" fmla="*/ 6 h 13"/>
                  <a:gd name="T20" fmla="*/ 2 w 16"/>
                  <a:gd name="T21" fmla="*/ 6 h 13"/>
                  <a:gd name="T22" fmla="*/ 3 w 16"/>
                  <a:gd name="T23" fmla="*/ 5 h 13"/>
                  <a:gd name="T24" fmla="*/ 3 w 16"/>
                  <a:gd name="T25" fmla="*/ 5 h 13"/>
                  <a:gd name="T26" fmla="*/ 3 w 16"/>
                  <a:gd name="T27" fmla="*/ 3 h 13"/>
                  <a:gd name="T28" fmla="*/ 3 w 16"/>
                  <a:gd name="T29" fmla="*/ 3 h 13"/>
                  <a:gd name="T30" fmla="*/ 4 w 16"/>
                  <a:gd name="T31" fmla="*/ 3 h 13"/>
                  <a:gd name="T32" fmla="*/ 4 w 16"/>
                  <a:gd name="T33" fmla="*/ 3 h 13"/>
                  <a:gd name="T34" fmla="*/ 5 w 16"/>
                  <a:gd name="T35" fmla="*/ 2 h 13"/>
                  <a:gd name="T36" fmla="*/ 5 w 16"/>
                  <a:gd name="T37" fmla="*/ 2 h 13"/>
                  <a:gd name="T38" fmla="*/ 6 w 16"/>
                  <a:gd name="T39" fmla="*/ 2 h 13"/>
                  <a:gd name="T40" fmla="*/ 16 w 16"/>
                  <a:gd name="T41" fmla="*/ 4 h 13"/>
                  <a:gd name="T42" fmla="*/ 16 w 16"/>
                  <a:gd name="T43" fmla="*/ 2 h 13"/>
                  <a:gd name="T44" fmla="*/ 6 w 16"/>
                  <a:gd name="T45" fmla="*/ 0 h 13"/>
                  <a:gd name="T46" fmla="*/ 6 w 16"/>
                  <a:gd name="T47" fmla="*/ 0 h 13"/>
                  <a:gd name="T48" fmla="*/ 4 w 16"/>
                  <a:gd name="T49" fmla="*/ 0 h 13"/>
                  <a:gd name="T50" fmla="*/ 3 w 16"/>
                  <a:gd name="T51" fmla="*/ 1 h 13"/>
                  <a:gd name="T52" fmla="*/ 3 w 16"/>
                  <a:gd name="T53" fmla="*/ 1 h 13"/>
                  <a:gd name="T54" fmla="*/ 1 w 16"/>
                  <a:gd name="T55" fmla="*/ 2 h 13"/>
                  <a:gd name="T56" fmla="*/ 1 w 16"/>
                  <a:gd name="T57" fmla="*/ 4 h 13"/>
                  <a:gd name="T58" fmla="*/ 1 w 16"/>
                  <a:gd name="T59" fmla="*/ 4 h 13"/>
                  <a:gd name="T60" fmla="*/ 0 w 16"/>
                  <a:gd name="T61" fmla="*/ 5 h 13"/>
                  <a:gd name="T62" fmla="*/ 0 w 16"/>
                  <a:gd name="T63" fmla="*/ 5 h 13"/>
                  <a:gd name="T64" fmla="*/ 1 w 16"/>
                  <a:gd name="T65" fmla="*/ 6 h 13"/>
                  <a:gd name="T66" fmla="*/ 1 w 16"/>
                  <a:gd name="T67" fmla="*/ 6 h 13"/>
                  <a:gd name="T68" fmla="*/ 1 w 16"/>
                  <a:gd name="T69" fmla="*/ 7 h 13"/>
                  <a:gd name="T70" fmla="*/ 1 w 16"/>
                  <a:gd name="T71" fmla="*/ 7 h 13"/>
                  <a:gd name="T72" fmla="*/ 1 w 16"/>
                  <a:gd name="T73" fmla="*/ 8 h 13"/>
                  <a:gd name="T74" fmla="*/ 0 w 16"/>
                  <a:gd name="T75" fmla="*/ 8 h 13"/>
                  <a:gd name="T76" fmla="*/ 0 w 16"/>
                  <a:gd name="T77" fmla="*/ 10 h 13"/>
                  <a:gd name="T78" fmla="*/ 0 w 16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3">
                    <a:moveTo>
                      <a:pt x="0" y="10"/>
                    </a:moveTo>
                    <a:lnTo>
                      <a:pt x="14" y="13"/>
                    </a:lnTo>
                    <a:lnTo>
                      <a:pt x="1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16" y="4"/>
                    </a:lnTo>
                    <a:lnTo>
                      <a:pt x="16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1" name="Freeform 188">
                <a:extLst>
                  <a:ext uri="{FF2B5EF4-FFF2-40B4-BE49-F238E27FC236}">
                    <a16:creationId xmlns:a16="http://schemas.microsoft.com/office/drawing/2014/main" id="{7278C9CD-3544-4E24-AA1D-163B10FE8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3059"/>
                <a:ext cx="20" cy="15"/>
              </a:xfrm>
              <a:custGeom>
                <a:avLst/>
                <a:gdLst>
                  <a:gd name="T0" fmla="*/ 0 w 20"/>
                  <a:gd name="T1" fmla="*/ 11 h 15"/>
                  <a:gd name="T2" fmla="*/ 19 w 20"/>
                  <a:gd name="T3" fmla="*/ 15 h 15"/>
                  <a:gd name="T4" fmla="*/ 20 w 20"/>
                  <a:gd name="T5" fmla="*/ 12 h 15"/>
                  <a:gd name="T6" fmla="*/ 3 w 20"/>
                  <a:gd name="T7" fmla="*/ 9 h 15"/>
                  <a:gd name="T8" fmla="*/ 3 w 20"/>
                  <a:gd name="T9" fmla="*/ 9 h 15"/>
                  <a:gd name="T10" fmla="*/ 3 w 20"/>
                  <a:gd name="T11" fmla="*/ 8 h 15"/>
                  <a:gd name="T12" fmla="*/ 3 w 20"/>
                  <a:gd name="T13" fmla="*/ 8 h 15"/>
                  <a:gd name="T14" fmla="*/ 3 w 20"/>
                  <a:gd name="T15" fmla="*/ 8 h 15"/>
                  <a:gd name="T16" fmla="*/ 3 w 20"/>
                  <a:gd name="T17" fmla="*/ 8 h 15"/>
                  <a:gd name="T18" fmla="*/ 2 w 20"/>
                  <a:gd name="T19" fmla="*/ 7 h 15"/>
                  <a:gd name="T20" fmla="*/ 2 w 20"/>
                  <a:gd name="T21" fmla="*/ 7 h 15"/>
                  <a:gd name="T22" fmla="*/ 2 w 20"/>
                  <a:gd name="T23" fmla="*/ 5 h 15"/>
                  <a:gd name="T24" fmla="*/ 2 w 20"/>
                  <a:gd name="T25" fmla="*/ 5 h 15"/>
                  <a:gd name="T26" fmla="*/ 3 w 20"/>
                  <a:gd name="T27" fmla="*/ 4 h 15"/>
                  <a:gd name="T28" fmla="*/ 3 w 20"/>
                  <a:gd name="T29" fmla="*/ 4 h 15"/>
                  <a:gd name="T30" fmla="*/ 4 w 20"/>
                  <a:gd name="T31" fmla="*/ 3 h 15"/>
                  <a:gd name="T32" fmla="*/ 4 w 20"/>
                  <a:gd name="T33" fmla="*/ 3 h 15"/>
                  <a:gd name="T34" fmla="*/ 5 w 20"/>
                  <a:gd name="T35" fmla="*/ 3 h 15"/>
                  <a:gd name="T36" fmla="*/ 5 w 20"/>
                  <a:gd name="T37" fmla="*/ 3 h 15"/>
                  <a:gd name="T38" fmla="*/ 6 w 20"/>
                  <a:gd name="T39" fmla="*/ 3 h 15"/>
                  <a:gd name="T40" fmla="*/ 16 w 20"/>
                  <a:gd name="T41" fmla="*/ 5 h 15"/>
                  <a:gd name="T42" fmla="*/ 16 w 20"/>
                  <a:gd name="T43" fmla="*/ 2 h 15"/>
                  <a:gd name="T44" fmla="*/ 6 w 20"/>
                  <a:gd name="T45" fmla="*/ 0 h 15"/>
                  <a:gd name="T46" fmla="*/ 6 w 20"/>
                  <a:gd name="T47" fmla="*/ 0 h 15"/>
                  <a:gd name="T48" fmla="*/ 4 w 20"/>
                  <a:gd name="T49" fmla="*/ 0 h 15"/>
                  <a:gd name="T50" fmla="*/ 3 w 20"/>
                  <a:gd name="T51" fmla="*/ 1 h 15"/>
                  <a:gd name="T52" fmla="*/ 3 w 20"/>
                  <a:gd name="T53" fmla="*/ 1 h 15"/>
                  <a:gd name="T54" fmla="*/ 1 w 20"/>
                  <a:gd name="T55" fmla="*/ 2 h 15"/>
                  <a:gd name="T56" fmla="*/ 1 w 20"/>
                  <a:gd name="T57" fmla="*/ 4 h 15"/>
                  <a:gd name="T58" fmla="*/ 1 w 20"/>
                  <a:gd name="T59" fmla="*/ 4 h 15"/>
                  <a:gd name="T60" fmla="*/ 0 w 20"/>
                  <a:gd name="T61" fmla="*/ 6 h 15"/>
                  <a:gd name="T62" fmla="*/ 0 w 20"/>
                  <a:gd name="T63" fmla="*/ 6 h 15"/>
                  <a:gd name="T64" fmla="*/ 1 w 20"/>
                  <a:gd name="T65" fmla="*/ 7 h 15"/>
                  <a:gd name="T66" fmla="*/ 1 w 20"/>
                  <a:gd name="T67" fmla="*/ 7 h 15"/>
                  <a:gd name="T68" fmla="*/ 1 w 20"/>
                  <a:gd name="T69" fmla="*/ 8 h 15"/>
                  <a:gd name="T70" fmla="*/ 1 w 20"/>
                  <a:gd name="T71" fmla="*/ 8 h 15"/>
                  <a:gd name="T72" fmla="*/ 1 w 20"/>
                  <a:gd name="T73" fmla="*/ 9 h 15"/>
                  <a:gd name="T74" fmla="*/ 0 w 20"/>
                  <a:gd name="T75" fmla="*/ 9 h 15"/>
                  <a:gd name="T76" fmla="*/ 0 w 20"/>
                  <a:gd name="T77" fmla="*/ 11 h 15"/>
                  <a:gd name="T78" fmla="*/ 0 w 20"/>
                  <a:gd name="T79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5">
                    <a:moveTo>
                      <a:pt x="0" y="11"/>
                    </a:moveTo>
                    <a:lnTo>
                      <a:pt x="19" y="15"/>
                    </a:lnTo>
                    <a:lnTo>
                      <a:pt x="20" y="12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16" y="5"/>
                    </a:lnTo>
                    <a:lnTo>
                      <a:pt x="16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2" name="Freeform 189">
                <a:extLst>
                  <a:ext uri="{FF2B5EF4-FFF2-40B4-BE49-F238E27FC236}">
                    <a16:creationId xmlns:a16="http://schemas.microsoft.com/office/drawing/2014/main" id="{CFE94C5E-A6FC-4A92-B899-73D6F4A9D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5" y="3044"/>
                <a:ext cx="16" cy="13"/>
              </a:xfrm>
              <a:custGeom>
                <a:avLst/>
                <a:gdLst>
                  <a:gd name="T0" fmla="*/ 16 w 16"/>
                  <a:gd name="T1" fmla="*/ 3 h 13"/>
                  <a:gd name="T2" fmla="*/ 2 w 16"/>
                  <a:gd name="T3" fmla="*/ 0 h 13"/>
                  <a:gd name="T4" fmla="*/ 1 w 16"/>
                  <a:gd name="T5" fmla="*/ 2 h 13"/>
                  <a:gd name="T6" fmla="*/ 12 w 16"/>
                  <a:gd name="T7" fmla="*/ 4 h 13"/>
                  <a:gd name="T8" fmla="*/ 12 w 16"/>
                  <a:gd name="T9" fmla="*/ 4 h 13"/>
                  <a:gd name="T10" fmla="*/ 13 w 16"/>
                  <a:gd name="T11" fmla="*/ 5 h 13"/>
                  <a:gd name="T12" fmla="*/ 13 w 16"/>
                  <a:gd name="T13" fmla="*/ 5 h 13"/>
                  <a:gd name="T14" fmla="*/ 13 w 16"/>
                  <a:gd name="T15" fmla="*/ 6 h 13"/>
                  <a:gd name="T16" fmla="*/ 13 w 16"/>
                  <a:gd name="T17" fmla="*/ 6 h 13"/>
                  <a:gd name="T18" fmla="*/ 13 w 16"/>
                  <a:gd name="T19" fmla="*/ 7 h 13"/>
                  <a:gd name="T20" fmla="*/ 13 w 16"/>
                  <a:gd name="T21" fmla="*/ 7 h 13"/>
                  <a:gd name="T22" fmla="*/ 13 w 16"/>
                  <a:gd name="T23" fmla="*/ 8 h 13"/>
                  <a:gd name="T24" fmla="*/ 13 w 16"/>
                  <a:gd name="T25" fmla="*/ 8 h 13"/>
                  <a:gd name="T26" fmla="*/ 13 w 16"/>
                  <a:gd name="T27" fmla="*/ 10 h 13"/>
                  <a:gd name="T28" fmla="*/ 13 w 16"/>
                  <a:gd name="T29" fmla="*/ 10 h 13"/>
                  <a:gd name="T30" fmla="*/ 12 w 16"/>
                  <a:gd name="T31" fmla="*/ 10 h 13"/>
                  <a:gd name="T32" fmla="*/ 12 w 16"/>
                  <a:gd name="T33" fmla="*/ 10 h 13"/>
                  <a:gd name="T34" fmla="*/ 11 w 16"/>
                  <a:gd name="T35" fmla="*/ 11 h 13"/>
                  <a:gd name="T36" fmla="*/ 11 w 16"/>
                  <a:gd name="T37" fmla="*/ 11 h 13"/>
                  <a:gd name="T38" fmla="*/ 9 w 16"/>
                  <a:gd name="T39" fmla="*/ 11 h 13"/>
                  <a:gd name="T40" fmla="*/ 0 w 16"/>
                  <a:gd name="T41" fmla="*/ 9 h 13"/>
                  <a:gd name="T42" fmla="*/ 0 w 16"/>
                  <a:gd name="T43" fmla="*/ 11 h 13"/>
                  <a:gd name="T44" fmla="*/ 9 w 16"/>
                  <a:gd name="T45" fmla="*/ 13 h 13"/>
                  <a:gd name="T46" fmla="*/ 9 w 16"/>
                  <a:gd name="T47" fmla="*/ 13 h 13"/>
                  <a:gd name="T48" fmla="*/ 11 w 16"/>
                  <a:gd name="T49" fmla="*/ 13 h 13"/>
                  <a:gd name="T50" fmla="*/ 13 w 16"/>
                  <a:gd name="T51" fmla="*/ 12 h 13"/>
                  <a:gd name="T52" fmla="*/ 13 w 16"/>
                  <a:gd name="T53" fmla="*/ 12 h 13"/>
                  <a:gd name="T54" fmla="*/ 14 w 16"/>
                  <a:gd name="T55" fmla="*/ 11 h 13"/>
                  <a:gd name="T56" fmla="*/ 15 w 16"/>
                  <a:gd name="T57" fmla="*/ 9 h 13"/>
                  <a:gd name="T58" fmla="*/ 15 w 16"/>
                  <a:gd name="T59" fmla="*/ 9 h 13"/>
                  <a:gd name="T60" fmla="*/ 15 w 16"/>
                  <a:gd name="T61" fmla="*/ 8 h 13"/>
                  <a:gd name="T62" fmla="*/ 15 w 16"/>
                  <a:gd name="T63" fmla="*/ 8 h 13"/>
                  <a:gd name="T64" fmla="*/ 15 w 16"/>
                  <a:gd name="T65" fmla="*/ 7 h 13"/>
                  <a:gd name="T66" fmla="*/ 15 w 16"/>
                  <a:gd name="T67" fmla="*/ 7 h 13"/>
                  <a:gd name="T68" fmla="*/ 15 w 16"/>
                  <a:gd name="T69" fmla="*/ 6 h 13"/>
                  <a:gd name="T70" fmla="*/ 15 w 16"/>
                  <a:gd name="T71" fmla="*/ 6 h 13"/>
                  <a:gd name="T72" fmla="*/ 14 w 16"/>
                  <a:gd name="T73" fmla="*/ 5 h 13"/>
                  <a:gd name="T74" fmla="*/ 16 w 16"/>
                  <a:gd name="T75" fmla="*/ 5 h 13"/>
                  <a:gd name="T76" fmla="*/ 16 w 16"/>
                  <a:gd name="T77" fmla="*/ 3 h 13"/>
                  <a:gd name="T78" fmla="*/ 16 w 16"/>
                  <a:gd name="T7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3">
                    <a:moveTo>
                      <a:pt x="16" y="3"/>
                    </a:moveTo>
                    <a:lnTo>
                      <a:pt x="2" y="0"/>
                    </a:lnTo>
                    <a:lnTo>
                      <a:pt x="1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9" y="11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1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6" y="3"/>
                    </a:ln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3" name="Freeform 190">
                <a:extLst>
                  <a:ext uri="{FF2B5EF4-FFF2-40B4-BE49-F238E27FC236}">
                    <a16:creationId xmlns:a16="http://schemas.microsoft.com/office/drawing/2014/main" id="{90A78D24-5025-4C64-931E-A58BCA10F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3036"/>
                <a:ext cx="4" cy="7"/>
              </a:xfrm>
              <a:custGeom>
                <a:avLst/>
                <a:gdLst>
                  <a:gd name="T0" fmla="*/ 4 w 4"/>
                  <a:gd name="T1" fmla="*/ 0 h 7"/>
                  <a:gd name="T2" fmla="*/ 2 w 4"/>
                  <a:gd name="T3" fmla="*/ 0 h 7"/>
                  <a:gd name="T4" fmla="*/ 0 w 4"/>
                  <a:gd name="T5" fmla="*/ 7 h 7"/>
                  <a:gd name="T6" fmla="*/ 3 w 4"/>
                  <a:gd name="T7" fmla="*/ 7 h 7"/>
                  <a:gd name="T8" fmla="*/ 4 w 4"/>
                  <a:gd name="T9" fmla="*/ 0 h 7"/>
                  <a:gd name="T10" fmla="*/ 4 w 4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lnTo>
                      <a:pt x="2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4" name="Freeform 191">
                <a:extLst>
                  <a:ext uri="{FF2B5EF4-FFF2-40B4-BE49-F238E27FC236}">
                    <a16:creationId xmlns:a16="http://schemas.microsoft.com/office/drawing/2014/main" id="{82B137EC-ACDD-499A-8F8A-F913EF1F6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5" y="3022"/>
                <a:ext cx="20" cy="6"/>
              </a:xfrm>
              <a:custGeom>
                <a:avLst/>
                <a:gdLst>
                  <a:gd name="T0" fmla="*/ 1 w 20"/>
                  <a:gd name="T1" fmla="*/ 0 h 6"/>
                  <a:gd name="T2" fmla="*/ 0 w 20"/>
                  <a:gd name="T3" fmla="*/ 5 h 6"/>
                  <a:gd name="T4" fmla="*/ 2 w 20"/>
                  <a:gd name="T5" fmla="*/ 6 h 6"/>
                  <a:gd name="T6" fmla="*/ 2 w 20"/>
                  <a:gd name="T7" fmla="*/ 3 h 6"/>
                  <a:gd name="T8" fmla="*/ 20 w 20"/>
                  <a:gd name="T9" fmla="*/ 6 h 6"/>
                  <a:gd name="T10" fmla="*/ 20 w 20"/>
                  <a:gd name="T11" fmla="*/ 4 h 6"/>
                  <a:gd name="T12" fmla="*/ 1 w 20"/>
                  <a:gd name="T13" fmla="*/ 0 h 6"/>
                  <a:gd name="T14" fmla="*/ 1 w 20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6">
                    <a:moveTo>
                      <a:pt x="1" y="0"/>
                    </a:moveTo>
                    <a:lnTo>
                      <a:pt x="0" y="5"/>
                    </a:lnTo>
                    <a:lnTo>
                      <a:pt x="2" y="6"/>
                    </a:lnTo>
                    <a:lnTo>
                      <a:pt x="2" y="3"/>
                    </a:lnTo>
                    <a:lnTo>
                      <a:pt x="20" y="6"/>
                    </a:lnTo>
                    <a:lnTo>
                      <a:pt x="20" y="4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5" name="Freeform 192">
                <a:extLst>
                  <a:ext uri="{FF2B5EF4-FFF2-40B4-BE49-F238E27FC236}">
                    <a16:creationId xmlns:a16="http://schemas.microsoft.com/office/drawing/2014/main" id="{8F35629B-AF65-4081-A6DC-8D5C670378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5" y="3177"/>
                <a:ext cx="21" cy="21"/>
              </a:xfrm>
              <a:custGeom>
                <a:avLst/>
                <a:gdLst>
                  <a:gd name="T0" fmla="*/ 9 w 21"/>
                  <a:gd name="T1" fmla="*/ 3 h 21"/>
                  <a:gd name="T2" fmla="*/ 8 w 21"/>
                  <a:gd name="T3" fmla="*/ 3 h 21"/>
                  <a:gd name="T4" fmla="*/ 5 w 21"/>
                  <a:gd name="T5" fmla="*/ 4 h 21"/>
                  <a:gd name="T6" fmla="*/ 2 w 21"/>
                  <a:gd name="T7" fmla="*/ 5 h 21"/>
                  <a:gd name="T8" fmla="*/ 1 w 21"/>
                  <a:gd name="T9" fmla="*/ 8 h 21"/>
                  <a:gd name="T10" fmla="*/ 0 w 21"/>
                  <a:gd name="T11" fmla="*/ 12 h 21"/>
                  <a:gd name="T12" fmla="*/ 1 w 21"/>
                  <a:gd name="T13" fmla="*/ 16 h 21"/>
                  <a:gd name="T14" fmla="*/ 3 w 21"/>
                  <a:gd name="T15" fmla="*/ 19 h 21"/>
                  <a:gd name="T16" fmla="*/ 6 w 21"/>
                  <a:gd name="T17" fmla="*/ 20 h 21"/>
                  <a:gd name="T18" fmla="*/ 21 w 21"/>
                  <a:gd name="T19" fmla="*/ 20 h 21"/>
                  <a:gd name="T20" fmla="*/ 9 w 21"/>
                  <a:gd name="T21" fmla="*/ 18 h 21"/>
                  <a:gd name="T22" fmla="*/ 8 w 21"/>
                  <a:gd name="T23" fmla="*/ 18 h 21"/>
                  <a:gd name="T24" fmla="*/ 6 w 21"/>
                  <a:gd name="T25" fmla="*/ 18 h 21"/>
                  <a:gd name="T26" fmla="*/ 5 w 21"/>
                  <a:gd name="T27" fmla="*/ 17 h 21"/>
                  <a:gd name="T28" fmla="*/ 4 w 21"/>
                  <a:gd name="T29" fmla="*/ 16 h 21"/>
                  <a:gd name="T30" fmla="*/ 3 w 21"/>
                  <a:gd name="T31" fmla="*/ 14 h 21"/>
                  <a:gd name="T32" fmla="*/ 3 w 21"/>
                  <a:gd name="T33" fmla="*/ 12 h 21"/>
                  <a:gd name="T34" fmla="*/ 3 w 21"/>
                  <a:gd name="T35" fmla="*/ 9 h 21"/>
                  <a:gd name="T36" fmla="*/ 4 w 21"/>
                  <a:gd name="T37" fmla="*/ 7 h 21"/>
                  <a:gd name="T38" fmla="*/ 6 w 21"/>
                  <a:gd name="T39" fmla="*/ 6 h 21"/>
                  <a:gd name="T40" fmla="*/ 8 w 21"/>
                  <a:gd name="T41" fmla="*/ 6 h 21"/>
                  <a:gd name="T42" fmla="*/ 9 w 21"/>
                  <a:gd name="T43" fmla="*/ 9 h 21"/>
                  <a:gd name="T44" fmla="*/ 9 w 21"/>
                  <a:gd name="T45" fmla="*/ 11 h 21"/>
                  <a:gd name="T46" fmla="*/ 11 w 21"/>
                  <a:gd name="T47" fmla="*/ 13 h 21"/>
                  <a:gd name="T48" fmla="*/ 13 w 21"/>
                  <a:gd name="T49" fmla="*/ 14 h 21"/>
                  <a:gd name="T50" fmla="*/ 15 w 21"/>
                  <a:gd name="T51" fmla="*/ 14 h 21"/>
                  <a:gd name="T52" fmla="*/ 18 w 21"/>
                  <a:gd name="T53" fmla="*/ 14 h 21"/>
                  <a:gd name="T54" fmla="*/ 20 w 21"/>
                  <a:gd name="T55" fmla="*/ 12 h 21"/>
                  <a:gd name="T56" fmla="*/ 21 w 21"/>
                  <a:gd name="T57" fmla="*/ 11 h 21"/>
                  <a:gd name="T58" fmla="*/ 21 w 21"/>
                  <a:gd name="T59" fmla="*/ 8 h 21"/>
                  <a:gd name="T60" fmla="*/ 20 w 21"/>
                  <a:gd name="T61" fmla="*/ 6 h 21"/>
                  <a:gd name="T62" fmla="*/ 19 w 21"/>
                  <a:gd name="T63" fmla="*/ 4 h 21"/>
                  <a:gd name="T64" fmla="*/ 17 w 21"/>
                  <a:gd name="T65" fmla="*/ 3 h 21"/>
                  <a:gd name="T66" fmla="*/ 15 w 21"/>
                  <a:gd name="T67" fmla="*/ 3 h 21"/>
                  <a:gd name="T68" fmla="*/ 11 w 21"/>
                  <a:gd name="T69" fmla="*/ 0 h 21"/>
                  <a:gd name="T70" fmla="*/ 8 w 21"/>
                  <a:gd name="T71" fmla="*/ 0 h 21"/>
                  <a:gd name="T72" fmla="*/ 15 w 21"/>
                  <a:gd name="T73" fmla="*/ 5 h 21"/>
                  <a:gd name="T74" fmla="*/ 18 w 21"/>
                  <a:gd name="T75" fmla="*/ 6 h 21"/>
                  <a:gd name="T76" fmla="*/ 19 w 21"/>
                  <a:gd name="T77" fmla="*/ 8 h 21"/>
                  <a:gd name="T78" fmla="*/ 19 w 21"/>
                  <a:gd name="T79" fmla="*/ 10 h 21"/>
                  <a:gd name="T80" fmla="*/ 18 w 21"/>
                  <a:gd name="T81" fmla="*/ 11 h 21"/>
                  <a:gd name="T82" fmla="*/ 15 w 21"/>
                  <a:gd name="T83" fmla="*/ 12 h 21"/>
                  <a:gd name="T84" fmla="*/ 14 w 21"/>
                  <a:gd name="T85" fmla="*/ 12 h 21"/>
                  <a:gd name="T86" fmla="*/ 12 w 21"/>
                  <a:gd name="T87" fmla="*/ 11 h 21"/>
                  <a:gd name="T88" fmla="*/ 12 w 21"/>
                  <a:gd name="T89" fmla="*/ 10 h 21"/>
                  <a:gd name="T90" fmla="*/ 11 w 21"/>
                  <a:gd name="T91" fmla="*/ 5 h 21"/>
                  <a:gd name="T92" fmla="*/ 15 w 21"/>
                  <a:gd name="T9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" h="21">
                    <a:moveTo>
                      <a:pt x="8" y="0"/>
                    </a:moveTo>
                    <a:lnTo>
                      <a:pt x="9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9" y="21"/>
                    </a:lnTo>
                    <a:lnTo>
                      <a:pt x="21" y="20"/>
                    </a:lnTo>
                    <a:lnTo>
                      <a:pt x="21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  <a:moveTo>
                      <a:pt x="15" y="5"/>
                    </a:moveTo>
                    <a:lnTo>
                      <a:pt x="15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9"/>
                    </a:lnTo>
                    <a:lnTo>
                      <a:pt x="11" y="5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6" name="Freeform 193">
                <a:extLst>
                  <a:ext uri="{FF2B5EF4-FFF2-40B4-BE49-F238E27FC236}">
                    <a16:creationId xmlns:a16="http://schemas.microsoft.com/office/drawing/2014/main" id="{A901F479-2DA2-418D-9F69-8CD9ACAF8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3163"/>
                <a:ext cx="15" cy="12"/>
              </a:xfrm>
              <a:custGeom>
                <a:avLst/>
                <a:gdLst>
                  <a:gd name="T0" fmla="*/ 1 w 15"/>
                  <a:gd name="T1" fmla="*/ 12 h 12"/>
                  <a:gd name="T2" fmla="*/ 15 w 15"/>
                  <a:gd name="T3" fmla="*/ 11 h 12"/>
                  <a:gd name="T4" fmla="*/ 15 w 15"/>
                  <a:gd name="T5" fmla="*/ 9 h 12"/>
                  <a:gd name="T6" fmla="*/ 4 w 15"/>
                  <a:gd name="T7" fmla="*/ 10 h 12"/>
                  <a:gd name="T8" fmla="*/ 4 w 15"/>
                  <a:gd name="T9" fmla="*/ 10 h 12"/>
                  <a:gd name="T10" fmla="*/ 3 w 15"/>
                  <a:gd name="T11" fmla="*/ 9 h 12"/>
                  <a:gd name="T12" fmla="*/ 3 w 15"/>
                  <a:gd name="T13" fmla="*/ 9 h 12"/>
                  <a:gd name="T14" fmla="*/ 3 w 15"/>
                  <a:gd name="T15" fmla="*/ 8 h 12"/>
                  <a:gd name="T16" fmla="*/ 3 w 15"/>
                  <a:gd name="T17" fmla="*/ 8 h 12"/>
                  <a:gd name="T18" fmla="*/ 2 w 15"/>
                  <a:gd name="T19" fmla="*/ 7 h 12"/>
                  <a:gd name="T20" fmla="*/ 2 w 15"/>
                  <a:gd name="T21" fmla="*/ 7 h 12"/>
                  <a:gd name="T22" fmla="*/ 2 w 15"/>
                  <a:gd name="T23" fmla="*/ 6 h 12"/>
                  <a:gd name="T24" fmla="*/ 2 w 15"/>
                  <a:gd name="T25" fmla="*/ 6 h 12"/>
                  <a:gd name="T26" fmla="*/ 2 w 15"/>
                  <a:gd name="T27" fmla="*/ 5 h 12"/>
                  <a:gd name="T28" fmla="*/ 2 w 15"/>
                  <a:gd name="T29" fmla="*/ 5 h 12"/>
                  <a:gd name="T30" fmla="*/ 3 w 15"/>
                  <a:gd name="T31" fmla="*/ 4 h 12"/>
                  <a:gd name="T32" fmla="*/ 3 w 15"/>
                  <a:gd name="T33" fmla="*/ 4 h 12"/>
                  <a:gd name="T34" fmla="*/ 4 w 15"/>
                  <a:gd name="T35" fmla="*/ 3 h 12"/>
                  <a:gd name="T36" fmla="*/ 4 w 15"/>
                  <a:gd name="T37" fmla="*/ 3 h 12"/>
                  <a:gd name="T38" fmla="*/ 5 w 15"/>
                  <a:gd name="T39" fmla="*/ 3 h 12"/>
                  <a:gd name="T40" fmla="*/ 15 w 15"/>
                  <a:gd name="T41" fmla="*/ 2 h 12"/>
                  <a:gd name="T42" fmla="*/ 14 w 15"/>
                  <a:gd name="T43" fmla="*/ 0 h 12"/>
                  <a:gd name="T44" fmla="*/ 4 w 15"/>
                  <a:gd name="T45" fmla="*/ 1 h 12"/>
                  <a:gd name="T46" fmla="*/ 4 w 15"/>
                  <a:gd name="T47" fmla="*/ 1 h 12"/>
                  <a:gd name="T48" fmla="*/ 2 w 15"/>
                  <a:gd name="T49" fmla="*/ 1 h 12"/>
                  <a:gd name="T50" fmla="*/ 1 w 15"/>
                  <a:gd name="T51" fmla="*/ 2 h 12"/>
                  <a:gd name="T52" fmla="*/ 1 w 15"/>
                  <a:gd name="T53" fmla="*/ 2 h 12"/>
                  <a:gd name="T54" fmla="*/ 0 w 15"/>
                  <a:gd name="T55" fmla="*/ 4 h 12"/>
                  <a:gd name="T56" fmla="*/ 0 w 15"/>
                  <a:gd name="T57" fmla="*/ 6 h 12"/>
                  <a:gd name="T58" fmla="*/ 0 w 15"/>
                  <a:gd name="T59" fmla="*/ 6 h 12"/>
                  <a:gd name="T60" fmla="*/ 0 w 15"/>
                  <a:gd name="T61" fmla="*/ 7 h 12"/>
                  <a:gd name="T62" fmla="*/ 0 w 15"/>
                  <a:gd name="T63" fmla="*/ 7 h 12"/>
                  <a:gd name="T64" fmla="*/ 0 w 15"/>
                  <a:gd name="T65" fmla="*/ 8 h 12"/>
                  <a:gd name="T66" fmla="*/ 0 w 15"/>
                  <a:gd name="T67" fmla="*/ 8 h 12"/>
                  <a:gd name="T68" fmla="*/ 1 w 15"/>
                  <a:gd name="T69" fmla="*/ 9 h 12"/>
                  <a:gd name="T70" fmla="*/ 1 w 15"/>
                  <a:gd name="T71" fmla="*/ 9 h 12"/>
                  <a:gd name="T72" fmla="*/ 2 w 15"/>
                  <a:gd name="T73" fmla="*/ 10 h 12"/>
                  <a:gd name="T74" fmla="*/ 0 w 15"/>
                  <a:gd name="T75" fmla="*/ 10 h 12"/>
                  <a:gd name="T76" fmla="*/ 1 w 15"/>
                  <a:gd name="T77" fmla="*/ 12 h 12"/>
                  <a:gd name="T78" fmla="*/ 1 w 15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1" y="12"/>
                    </a:moveTo>
                    <a:lnTo>
                      <a:pt x="15" y="11"/>
                    </a:lnTo>
                    <a:lnTo>
                      <a:pt x="15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7" name="Freeform 194">
                <a:extLst>
                  <a:ext uri="{FF2B5EF4-FFF2-40B4-BE49-F238E27FC236}">
                    <a16:creationId xmlns:a16="http://schemas.microsoft.com/office/drawing/2014/main" id="{15423390-8FCB-4CA6-AC36-1EA016882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3153"/>
                <a:ext cx="20" cy="7"/>
              </a:xfrm>
              <a:custGeom>
                <a:avLst/>
                <a:gdLst>
                  <a:gd name="T0" fmla="*/ 17 w 20"/>
                  <a:gd name="T1" fmla="*/ 0 h 7"/>
                  <a:gd name="T2" fmla="*/ 18 w 20"/>
                  <a:gd name="T3" fmla="*/ 4 h 7"/>
                  <a:gd name="T4" fmla="*/ 0 w 20"/>
                  <a:gd name="T5" fmla="*/ 5 h 7"/>
                  <a:gd name="T6" fmla="*/ 0 w 20"/>
                  <a:gd name="T7" fmla="*/ 7 h 7"/>
                  <a:gd name="T8" fmla="*/ 20 w 20"/>
                  <a:gd name="T9" fmla="*/ 6 h 7"/>
                  <a:gd name="T10" fmla="*/ 19 w 20"/>
                  <a:gd name="T11" fmla="*/ 0 h 7"/>
                  <a:gd name="T12" fmla="*/ 17 w 20"/>
                  <a:gd name="T13" fmla="*/ 0 h 7"/>
                  <a:gd name="T14" fmla="*/ 17 w 20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7">
                    <a:moveTo>
                      <a:pt x="17" y="0"/>
                    </a:moveTo>
                    <a:lnTo>
                      <a:pt x="18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0" y="6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8" name="Freeform 195">
                <a:extLst>
                  <a:ext uri="{FF2B5EF4-FFF2-40B4-BE49-F238E27FC236}">
                    <a16:creationId xmlns:a16="http://schemas.microsoft.com/office/drawing/2014/main" id="{514037B8-95E3-4039-9C2B-3CBEC19D2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9" y="3142"/>
                <a:ext cx="15" cy="12"/>
              </a:xfrm>
              <a:custGeom>
                <a:avLst/>
                <a:gdLst>
                  <a:gd name="T0" fmla="*/ 0 w 15"/>
                  <a:gd name="T1" fmla="*/ 12 h 12"/>
                  <a:gd name="T2" fmla="*/ 15 w 15"/>
                  <a:gd name="T3" fmla="*/ 11 h 12"/>
                  <a:gd name="T4" fmla="*/ 15 w 15"/>
                  <a:gd name="T5" fmla="*/ 9 h 12"/>
                  <a:gd name="T6" fmla="*/ 4 w 15"/>
                  <a:gd name="T7" fmla="*/ 10 h 12"/>
                  <a:gd name="T8" fmla="*/ 4 w 15"/>
                  <a:gd name="T9" fmla="*/ 10 h 12"/>
                  <a:gd name="T10" fmla="*/ 3 w 15"/>
                  <a:gd name="T11" fmla="*/ 9 h 12"/>
                  <a:gd name="T12" fmla="*/ 3 w 15"/>
                  <a:gd name="T13" fmla="*/ 9 h 12"/>
                  <a:gd name="T14" fmla="*/ 2 w 15"/>
                  <a:gd name="T15" fmla="*/ 8 h 12"/>
                  <a:gd name="T16" fmla="*/ 2 w 15"/>
                  <a:gd name="T17" fmla="*/ 8 h 12"/>
                  <a:gd name="T18" fmla="*/ 2 w 15"/>
                  <a:gd name="T19" fmla="*/ 7 h 12"/>
                  <a:gd name="T20" fmla="*/ 2 w 15"/>
                  <a:gd name="T21" fmla="*/ 7 h 12"/>
                  <a:gd name="T22" fmla="*/ 2 w 15"/>
                  <a:gd name="T23" fmla="*/ 6 h 12"/>
                  <a:gd name="T24" fmla="*/ 2 w 15"/>
                  <a:gd name="T25" fmla="*/ 6 h 12"/>
                  <a:gd name="T26" fmla="*/ 2 w 15"/>
                  <a:gd name="T27" fmla="*/ 5 h 12"/>
                  <a:gd name="T28" fmla="*/ 2 w 15"/>
                  <a:gd name="T29" fmla="*/ 5 h 12"/>
                  <a:gd name="T30" fmla="*/ 3 w 15"/>
                  <a:gd name="T31" fmla="*/ 4 h 12"/>
                  <a:gd name="T32" fmla="*/ 3 w 15"/>
                  <a:gd name="T33" fmla="*/ 4 h 12"/>
                  <a:gd name="T34" fmla="*/ 3 w 15"/>
                  <a:gd name="T35" fmla="*/ 3 h 12"/>
                  <a:gd name="T36" fmla="*/ 3 w 15"/>
                  <a:gd name="T37" fmla="*/ 3 h 12"/>
                  <a:gd name="T38" fmla="*/ 5 w 15"/>
                  <a:gd name="T39" fmla="*/ 3 h 12"/>
                  <a:gd name="T40" fmla="*/ 14 w 15"/>
                  <a:gd name="T41" fmla="*/ 2 h 12"/>
                  <a:gd name="T42" fmla="*/ 14 w 15"/>
                  <a:gd name="T43" fmla="*/ 0 h 12"/>
                  <a:gd name="T44" fmla="*/ 4 w 15"/>
                  <a:gd name="T45" fmla="*/ 1 h 12"/>
                  <a:gd name="T46" fmla="*/ 4 w 15"/>
                  <a:gd name="T47" fmla="*/ 1 h 12"/>
                  <a:gd name="T48" fmla="*/ 2 w 15"/>
                  <a:gd name="T49" fmla="*/ 1 h 12"/>
                  <a:gd name="T50" fmla="*/ 1 w 15"/>
                  <a:gd name="T51" fmla="*/ 2 h 12"/>
                  <a:gd name="T52" fmla="*/ 1 w 15"/>
                  <a:gd name="T53" fmla="*/ 2 h 12"/>
                  <a:gd name="T54" fmla="*/ 0 w 15"/>
                  <a:gd name="T55" fmla="*/ 4 h 12"/>
                  <a:gd name="T56" fmla="*/ 0 w 15"/>
                  <a:gd name="T57" fmla="*/ 6 h 12"/>
                  <a:gd name="T58" fmla="*/ 0 w 15"/>
                  <a:gd name="T59" fmla="*/ 6 h 12"/>
                  <a:gd name="T60" fmla="*/ 0 w 15"/>
                  <a:gd name="T61" fmla="*/ 7 h 12"/>
                  <a:gd name="T62" fmla="*/ 0 w 15"/>
                  <a:gd name="T63" fmla="*/ 7 h 12"/>
                  <a:gd name="T64" fmla="*/ 0 w 15"/>
                  <a:gd name="T65" fmla="*/ 8 h 12"/>
                  <a:gd name="T66" fmla="*/ 0 w 15"/>
                  <a:gd name="T67" fmla="*/ 8 h 12"/>
                  <a:gd name="T68" fmla="*/ 1 w 15"/>
                  <a:gd name="T69" fmla="*/ 9 h 12"/>
                  <a:gd name="T70" fmla="*/ 1 w 15"/>
                  <a:gd name="T71" fmla="*/ 9 h 12"/>
                  <a:gd name="T72" fmla="*/ 2 w 15"/>
                  <a:gd name="T73" fmla="*/ 10 h 12"/>
                  <a:gd name="T74" fmla="*/ 0 w 15"/>
                  <a:gd name="T75" fmla="*/ 10 h 12"/>
                  <a:gd name="T76" fmla="*/ 0 w 15"/>
                  <a:gd name="T77" fmla="*/ 12 h 12"/>
                  <a:gd name="T78" fmla="*/ 0 w 15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0" y="12"/>
                    </a:moveTo>
                    <a:lnTo>
                      <a:pt x="15" y="11"/>
                    </a:lnTo>
                    <a:lnTo>
                      <a:pt x="15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9" name="Freeform 196">
                <a:extLst>
                  <a:ext uri="{FF2B5EF4-FFF2-40B4-BE49-F238E27FC236}">
                    <a16:creationId xmlns:a16="http://schemas.microsoft.com/office/drawing/2014/main" id="{9117F406-DA88-450D-9B62-2392E9EFC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8" y="3127"/>
                <a:ext cx="21" cy="12"/>
              </a:xfrm>
              <a:custGeom>
                <a:avLst/>
                <a:gdLst>
                  <a:gd name="T0" fmla="*/ 1 w 21"/>
                  <a:gd name="T1" fmla="*/ 12 h 12"/>
                  <a:gd name="T2" fmla="*/ 21 w 21"/>
                  <a:gd name="T3" fmla="*/ 11 h 12"/>
                  <a:gd name="T4" fmla="*/ 21 w 21"/>
                  <a:gd name="T5" fmla="*/ 9 h 12"/>
                  <a:gd name="T6" fmla="*/ 4 w 21"/>
                  <a:gd name="T7" fmla="*/ 10 h 12"/>
                  <a:gd name="T8" fmla="*/ 4 w 21"/>
                  <a:gd name="T9" fmla="*/ 10 h 12"/>
                  <a:gd name="T10" fmla="*/ 3 w 21"/>
                  <a:gd name="T11" fmla="*/ 9 h 12"/>
                  <a:gd name="T12" fmla="*/ 3 w 21"/>
                  <a:gd name="T13" fmla="*/ 9 h 12"/>
                  <a:gd name="T14" fmla="*/ 3 w 21"/>
                  <a:gd name="T15" fmla="*/ 8 h 12"/>
                  <a:gd name="T16" fmla="*/ 3 w 21"/>
                  <a:gd name="T17" fmla="*/ 8 h 12"/>
                  <a:gd name="T18" fmla="*/ 2 w 21"/>
                  <a:gd name="T19" fmla="*/ 8 h 12"/>
                  <a:gd name="T20" fmla="*/ 2 w 21"/>
                  <a:gd name="T21" fmla="*/ 8 h 12"/>
                  <a:gd name="T22" fmla="*/ 2 w 21"/>
                  <a:gd name="T23" fmla="*/ 6 h 12"/>
                  <a:gd name="T24" fmla="*/ 2 w 21"/>
                  <a:gd name="T25" fmla="*/ 6 h 12"/>
                  <a:gd name="T26" fmla="*/ 2 w 21"/>
                  <a:gd name="T27" fmla="*/ 5 h 12"/>
                  <a:gd name="T28" fmla="*/ 2 w 21"/>
                  <a:gd name="T29" fmla="*/ 5 h 12"/>
                  <a:gd name="T30" fmla="*/ 3 w 21"/>
                  <a:gd name="T31" fmla="*/ 4 h 12"/>
                  <a:gd name="T32" fmla="*/ 3 w 21"/>
                  <a:gd name="T33" fmla="*/ 4 h 12"/>
                  <a:gd name="T34" fmla="*/ 4 w 21"/>
                  <a:gd name="T35" fmla="*/ 3 h 12"/>
                  <a:gd name="T36" fmla="*/ 4 w 21"/>
                  <a:gd name="T37" fmla="*/ 3 h 12"/>
                  <a:gd name="T38" fmla="*/ 5 w 21"/>
                  <a:gd name="T39" fmla="*/ 3 h 12"/>
                  <a:gd name="T40" fmla="*/ 15 w 21"/>
                  <a:gd name="T41" fmla="*/ 2 h 12"/>
                  <a:gd name="T42" fmla="*/ 15 w 21"/>
                  <a:gd name="T43" fmla="*/ 0 h 12"/>
                  <a:gd name="T44" fmla="*/ 5 w 21"/>
                  <a:gd name="T45" fmla="*/ 1 h 12"/>
                  <a:gd name="T46" fmla="*/ 5 w 21"/>
                  <a:gd name="T47" fmla="*/ 1 h 12"/>
                  <a:gd name="T48" fmla="*/ 2 w 21"/>
                  <a:gd name="T49" fmla="*/ 1 h 12"/>
                  <a:gd name="T50" fmla="*/ 1 w 21"/>
                  <a:gd name="T51" fmla="*/ 2 h 12"/>
                  <a:gd name="T52" fmla="*/ 1 w 21"/>
                  <a:gd name="T53" fmla="*/ 2 h 12"/>
                  <a:gd name="T54" fmla="*/ 0 w 21"/>
                  <a:gd name="T55" fmla="*/ 4 h 12"/>
                  <a:gd name="T56" fmla="*/ 0 w 21"/>
                  <a:gd name="T57" fmla="*/ 6 h 12"/>
                  <a:gd name="T58" fmla="*/ 0 w 21"/>
                  <a:gd name="T59" fmla="*/ 6 h 12"/>
                  <a:gd name="T60" fmla="*/ 0 w 21"/>
                  <a:gd name="T61" fmla="*/ 7 h 12"/>
                  <a:gd name="T62" fmla="*/ 0 w 21"/>
                  <a:gd name="T63" fmla="*/ 7 h 12"/>
                  <a:gd name="T64" fmla="*/ 1 w 21"/>
                  <a:gd name="T65" fmla="*/ 8 h 12"/>
                  <a:gd name="T66" fmla="*/ 1 w 21"/>
                  <a:gd name="T67" fmla="*/ 8 h 12"/>
                  <a:gd name="T68" fmla="*/ 1 w 21"/>
                  <a:gd name="T69" fmla="*/ 9 h 12"/>
                  <a:gd name="T70" fmla="*/ 1 w 21"/>
                  <a:gd name="T71" fmla="*/ 9 h 12"/>
                  <a:gd name="T72" fmla="*/ 2 w 21"/>
                  <a:gd name="T73" fmla="*/ 10 h 12"/>
                  <a:gd name="T74" fmla="*/ 1 w 21"/>
                  <a:gd name="T75" fmla="*/ 10 h 12"/>
                  <a:gd name="T76" fmla="*/ 1 w 21"/>
                  <a:gd name="T77" fmla="*/ 12 h 12"/>
                  <a:gd name="T78" fmla="*/ 1 w 21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2">
                    <a:moveTo>
                      <a:pt x="1" y="12"/>
                    </a:moveTo>
                    <a:lnTo>
                      <a:pt x="21" y="11"/>
                    </a:lnTo>
                    <a:lnTo>
                      <a:pt x="21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0" name="Freeform 197">
                <a:extLst>
                  <a:ext uri="{FF2B5EF4-FFF2-40B4-BE49-F238E27FC236}">
                    <a16:creationId xmlns:a16="http://schemas.microsoft.com/office/drawing/2014/main" id="{FAE19A9E-1F53-49B6-B186-10F6E8A5E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112"/>
                <a:ext cx="15" cy="12"/>
              </a:xfrm>
              <a:custGeom>
                <a:avLst/>
                <a:gdLst>
                  <a:gd name="T0" fmla="*/ 15 w 15"/>
                  <a:gd name="T1" fmla="*/ 0 h 12"/>
                  <a:gd name="T2" fmla="*/ 0 w 15"/>
                  <a:gd name="T3" fmla="*/ 1 h 12"/>
                  <a:gd name="T4" fmla="*/ 0 w 15"/>
                  <a:gd name="T5" fmla="*/ 3 h 12"/>
                  <a:gd name="T6" fmla="*/ 12 w 15"/>
                  <a:gd name="T7" fmla="*/ 3 h 12"/>
                  <a:gd name="T8" fmla="*/ 12 w 15"/>
                  <a:gd name="T9" fmla="*/ 3 h 12"/>
                  <a:gd name="T10" fmla="*/ 12 w 15"/>
                  <a:gd name="T11" fmla="*/ 3 h 12"/>
                  <a:gd name="T12" fmla="*/ 12 w 15"/>
                  <a:gd name="T13" fmla="*/ 3 h 12"/>
                  <a:gd name="T14" fmla="*/ 13 w 15"/>
                  <a:gd name="T15" fmla="*/ 4 h 12"/>
                  <a:gd name="T16" fmla="*/ 13 w 15"/>
                  <a:gd name="T17" fmla="*/ 4 h 12"/>
                  <a:gd name="T18" fmla="*/ 13 w 15"/>
                  <a:gd name="T19" fmla="*/ 5 h 12"/>
                  <a:gd name="T20" fmla="*/ 13 w 15"/>
                  <a:gd name="T21" fmla="*/ 5 h 12"/>
                  <a:gd name="T22" fmla="*/ 13 w 15"/>
                  <a:gd name="T23" fmla="*/ 6 h 12"/>
                  <a:gd name="T24" fmla="*/ 13 w 15"/>
                  <a:gd name="T25" fmla="*/ 6 h 12"/>
                  <a:gd name="T26" fmla="*/ 13 w 15"/>
                  <a:gd name="T27" fmla="*/ 8 h 12"/>
                  <a:gd name="T28" fmla="*/ 13 w 15"/>
                  <a:gd name="T29" fmla="*/ 8 h 12"/>
                  <a:gd name="T30" fmla="*/ 13 w 15"/>
                  <a:gd name="T31" fmla="*/ 9 h 12"/>
                  <a:gd name="T32" fmla="*/ 13 w 15"/>
                  <a:gd name="T33" fmla="*/ 9 h 12"/>
                  <a:gd name="T34" fmla="*/ 12 w 15"/>
                  <a:gd name="T35" fmla="*/ 9 h 12"/>
                  <a:gd name="T36" fmla="*/ 12 w 15"/>
                  <a:gd name="T37" fmla="*/ 9 h 12"/>
                  <a:gd name="T38" fmla="*/ 10 w 15"/>
                  <a:gd name="T39" fmla="*/ 9 h 12"/>
                  <a:gd name="T40" fmla="*/ 1 w 15"/>
                  <a:gd name="T41" fmla="*/ 10 h 12"/>
                  <a:gd name="T42" fmla="*/ 1 w 15"/>
                  <a:gd name="T43" fmla="*/ 12 h 12"/>
                  <a:gd name="T44" fmla="*/ 11 w 15"/>
                  <a:gd name="T45" fmla="*/ 12 h 12"/>
                  <a:gd name="T46" fmla="*/ 11 w 15"/>
                  <a:gd name="T47" fmla="*/ 12 h 12"/>
                  <a:gd name="T48" fmla="*/ 13 w 15"/>
                  <a:gd name="T49" fmla="*/ 11 h 12"/>
                  <a:gd name="T50" fmla="*/ 14 w 15"/>
                  <a:gd name="T51" fmla="*/ 10 h 12"/>
                  <a:gd name="T52" fmla="*/ 14 w 15"/>
                  <a:gd name="T53" fmla="*/ 10 h 12"/>
                  <a:gd name="T54" fmla="*/ 15 w 15"/>
                  <a:gd name="T55" fmla="*/ 9 h 12"/>
                  <a:gd name="T56" fmla="*/ 15 w 15"/>
                  <a:gd name="T57" fmla="*/ 7 h 12"/>
                  <a:gd name="T58" fmla="*/ 15 w 15"/>
                  <a:gd name="T59" fmla="*/ 7 h 12"/>
                  <a:gd name="T60" fmla="*/ 15 w 15"/>
                  <a:gd name="T61" fmla="*/ 5 h 12"/>
                  <a:gd name="T62" fmla="*/ 15 w 15"/>
                  <a:gd name="T63" fmla="*/ 5 h 12"/>
                  <a:gd name="T64" fmla="*/ 15 w 15"/>
                  <a:gd name="T65" fmla="*/ 4 h 12"/>
                  <a:gd name="T66" fmla="*/ 15 w 15"/>
                  <a:gd name="T67" fmla="*/ 4 h 12"/>
                  <a:gd name="T68" fmla="*/ 14 w 15"/>
                  <a:gd name="T69" fmla="*/ 3 h 12"/>
                  <a:gd name="T70" fmla="*/ 14 w 15"/>
                  <a:gd name="T71" fmla="*/ 3 h 12"/>
                  <a:gd name="T72" fmla="*/ 14 w 15"/>
                  <a:gd name="T73" fmla="*/ 2 h 12"/>
                  <a:gd name="T74" fmla="*/ 15 w 15"/>
                  <a:gd name="T75" fmla="*/ 2 h 12"/>
                  <a:gd name="T76" fmla="*/ 15 w 15"/>
                  <a:gd name="T77" fmla="*/ 0 h 12"/>
                  <a:gd name="T78" fmla="*/ 15 w 15"/>
                  <a:gd name="T7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15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0" y="9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9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1" name="Freeform 198">
                <a:extLst>
                  <a:ext uri="{FF2B5EF4-FFF2-40B4-BE49-F238E27FC236}">
                    <a16:creationId xmlns:a16="http://schemas.microsoft.com/office/drawing/2014/main" id="{4DA08F28-90E7-48BB-9F17-20B30AF83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3" y="3103"/>
                <a:ext cx="3" cy="7"/>
              </a:xfrm>
              <a:custGeom>
                <a:avLst/>
                <a:gdLst>
                  <a:gd name="T0" fmla="*/ 2 w 3"/>
                  <a:gd name="T1" fmla="*/ 0 h 7"/>
                  <a:gd name="T2" fmla="*/ 0 w 3"/>
                  <a:gd name="T3" fmla="*/ 0 h 7"/>
                  <a:gd name="T4" fmla="*/ 0 w 3"/>
                  <a:gd name="T5" fmla="*/ 7 h 7"/>
                  <a:gd name="T6" fmla="*/ 3 w 3"/>
                  <a:gd name="T7" fmla="*/ 7 h 7"/>
                  <a:gd name="T8" fmla="*/ 2 w 3"/>
                  <a:gd name="T9" fmla="*/ 0 h 7"/>
                  <a:gd name="T10" fmla="*/ 2 w 3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7">
                    <a:moveTo>
                      <a:pt x="2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2" name="Freeform 199">
                <a:extLst>
                  <a:ext uri="{FF2B5EF4-FFF2-40B4-BE49-F238E27FC236}">
                    <a16:creationId xmlns:a16="http://schemas.microsoft.com/office/drawing/2014/main" id="{0CC2A002-916F-4A1E-BC04-FBC57A1D00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3088"/>
                <a:ext cx="20" cy="12"/>
              </a:xfrm>
              <a:custGeom>
                <a:avLst/>
                <a:gdLst>
                  <a:gd name="T0" fmla="*/ 2 w 20"/>
                  <a:gd name="T1" fmla="*/ 6 h 12"/>
                  <a:gd name="T2" fmla="*/ 2 w 20"/>
                  <a:gd name="T3" fmla="*/ 6 h 12"/>
                  <a:gd name="T4" fmla="*/ 2 w 20"/>
                  <a:gd name="T5" fmla="*/ 4 h 12"/>
                  <a:gd name="T6" fmla="*/ 2 w 20"/>
                  <a:gd name="T7" fmla="*/ 4 h 12"/>
                  <a:gd name="T8" fmla="*/ 3 w 20"/>
                  <a:gd name="T9" fmla="*/ 4 h 12"/>
                  <a:gd name="T10" fmla="*/ 3 w 20"/>
                  <a:gd name="T11" fmla="*/ 4 h 12"/>
                  <a:gd name="T12" fmla="*/ 5 w 20"/>
                  <a:gd name="T13" fmla="*/ 3 h 12"/>
                  <a:gd name="T14" fmla="*/ 5 w 20"/>
                  <a:gd name="T15" fmla="*/ 3 h 12"/>
                  <a:gd name="T16" fmla="*/ 8 w 20"/>
                  <a:gd name="T17" fmla="*/ 4 h 12"/>
                  <a:gd name="T18" fmla="*/ 8 w 20"/>
                  <a:gd name="T19" fmla="*/ 4 h 12"/>
                  <a:gd name="T20" fmla="*/ 11 w 20"/>
                  <a:gd name="T21" fmla="*/ 5 h 12"/>
                  <a:gd name="T22" fmla="*/ 11 w 20"/>
                  <a:gd name="T23" fmla="*/ 5 h 12"/>
                  <a:gd name="T24" fmla="*/ 14 w 20"/>
                  <a:gd name="T25" fmla="*/ 8 h 12"/>
                  <a:gd name="T26" fmla="*/ 14 w 20"/>
                  <a:gd name="T27" fmla="*/ 8 h 12"/>
                  <a:gd name="T28" fmla="*/ 18 w 20"/>
                  <a:gd name="T29" fmla="*/ 12 h 12"/>
                  <a:gd name="T30" fmla="*/ 20 w 20"/>
                  <a:gd name="T31" fmla="*/ 12 h 12"/>
                  <a:gd name="T32" fmla="*/ 20 w 20"/>
                  <a:gd name="T33" fmla="*/ 0 h 12"/>
                  <a:gd name="T34" fmla="*/ 17 w 20"/>
                  <a:gd name="T35" fmla="*/ 0 h 12"/>
                  <a:gd name="T36" fmla="*/ 18 w 20"/>
                  <a:gd name="T37" fmla="*/ 9 h 12"/>
                  <a:gd name="T38" fmla="*/ 18 w 20"/>
                  <a:gd name="T39" fmla="*/ 9 h 12"/>
                  <a:gd name="T40" fmla="*/ 16 w 20"/>
                  <a:gd name="T41" fmla="*/ 7 h 12"/>
                  <a:gd name="T42" fmla="*/ 16 w 20"/>
                  <a:gd name="T43" fmla="*/ 7 h 12"/>
                  <a:gd name="T44" fmla="*/ 14 w 20"/>
                  <a:gd name="T45" fmla="*/ 5 h 12"/>
                  <a:gd name="T46" fmla="*/ 14 w 20"/>
                  <a:gd name="T47" fmla="*/ 5 h 12"/>
                  <a:gd name="T48" fmla="*/ 12 w 20"/>
                  <a:gd name="T49" fmla="*/ 3 h 12"/>
                  <a:gd name="T50" fmla="*/ 12 w 20"/>
                  <a:gd name="T51" fmla="*/ 3 h 12"/>
                  <a:gd name="T52" fmla="*/ 9 w 20"/>
                  <a:gd name="T53" fmla="*/ 2 h 12"/>
                  <a:gd name="T54" fmla="*/ 9 w 20"/>
                  <a:gd name="T55" fmla="*/ 2 h 12"/>
                  <a:gd name="T56" fmla="*/ 7 w 20"/>
                  <a:gd name="T57" fmla="*/ 1 h 12"/>
                  <a:gd name="T58" fmla="*/ 7 w 20"/>
                  <a:gd name="T59" fmla="*/ 1 h 12"/>
                  <a:gd name="T60" fmla="*/ 5 w 20"/>
                  <a:gd name="T61" fmla="*/ 1 h 12"/>
                  <a:gd name="T62" fmla="*/ 5 w 20"/>
                  <a:gd name="T63" fmla="*/ 1 h 12"/>
                  <a:gd name="T64" fmla="*/ 2 w 20"/>
                  <a:gd name="T65" fmla="*/ 1 h 12"/>
                  <a:gd name="T66" fmla="*/ 2 w 20"/>
                  <a:gd name="T67" fmla="*/ 1 h 12"/>
                  <a:gd name="T68" fmla="*/ 1 w 20"/>
                  <a:gd name="T69" fmla="*/ 2 h 12"/>
                  <a:gd name="T70" fmla="*/ 1 w 20"/>
                  <a:gd name="T71" fmla="*/ 2 h 12"/>
                  <a:gd name="T72" fmla="*/ 0 w 20"/>
                  <a:gd name="T73" fmla="*/ 5 h 12"/>
                  <a:gd name="T74" fmla="*/ 0 w 20"/>
                  <a:gd name="T75" fmla="*/ 5 h 12"/>
                  <a:gd name="T76" fmla="*/ 0 w 20"/>
                  <a:gd name="T77" fmla="*/ 7 h 12"/>
                  <a:gd name="T78" fmla="*/ 0 w 20"/>
                  <a:gd name="T79" fmla="*/ 7 h 12"/>
                  <a:gd name="T80" fmla="*/ 0 w 20"/>
                  <a:gd name="T81" fmla="*/ 10 h 12"/>
                  <a:gd name="T82" fmla="*/ 0 w 20"/>
                  <a:gd name="T83" fmla="*/ 10 h 12"/>
                  <a:gd name="T84" fmla="*/ 0 w 20"/>
                  <a:gd name="T85" fmla="*/ 12 h 12"/>
                  <a:gd name="T86" fmla="*/ 2 w 20"/>
                  <a:gd name="T87" fmla="*/ 12 h 12"/>
                  <a:gd name="T88" fmla="*/ 2 w 20"/>
                  <a:gd name="T89" fmla="*/ 12 h 12"/>
                  <a:gd name="T90" fmla="*/ 2 w 20"/>
                  <a:gd name="T91" fmla="*/ 11 h 12"/>
                  <a:gd name="T92" fmla="*/ 2 w 20"/>
                  <a:gd name="T93" fmla="*/ 11 h 12"/>
                  <a:gd name="T94" fmla="*/ 2 w 20"/>
                  <a:gd name="T95" fmla="*/ 10 h 12"/>
                  <a:gd name="T96" fmla="*/ 2 w 20"/>
                  <a:gd name="T97" fmla="*/ 10 h 12"/>
                  <a:gd name="T98" fmla="*/ 2 w 20"/>
                  <a:gd name="T99" fmla="*/ 9 h 12"/>
                  <a:gd name="T100" fmla="*/ 2 w 20"/>
                  <a:gd name="T101" fmla="*/ 9 h 12"/>
                  <a:gd name="T102" fmla="*/ 2 w 20"/>
                  <a:gd name="T103" fmla="*/ 8 h 12"/>
                  <a:gd name="T104" fmla="*/ 2 w 20"/>
                  <a:gd name="T105" fmla="*/ 8 h 12"/>
                  <a:gd name="T106" fmla="*/ 2 w 20"/>
                  <a:gd name="T107" fmla="*/ 6 h 12"/>
                  <a:gd name="T108" fmla="*/ 2 w 20"/>
                  <a:gd name="T10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" h="12">
                    <a:moveTo>
                      <a:pt x="2" y="6"/>
                    </a:moveTo>
                    <a:lnTo>
                      <a:pt x="2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8" y="12"/>
                    </a:lnTo>
                    <a:lnTo>
                      <a:pt x="20" y="12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3" name="Freeform 200">
                <a:extLst>
                  <a:ext uri="{FF2B5EF4-FFF2-40B4-BE49-F238E27FC236}">
                    <a16:creationId xmlns:a16="http://schemas.microsoft.com/office/drawing/2014/main" id="{35A2916D-06AB-4DD9-A8AE-D32F0FF6D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2840"/>
                <a:ext cx="19" cy="22"/>
              </a:xfrm>
              <a:custGeom>
                <a:avLst/>
                <a:gdLst>
                  <a:gd name="T0" fmla="*/ 12 w 19"/>
                  <a:gd name="T1" fmla="*/ 4 h 22"/>
                  <a:gd name="T2" fmla="*/ 14 w 19"/>
                  <a:gd name="T3" fmla="*/ 7 h 22"/>
                  <a:gd name="T4" fmla="*/ 12 w 19"/>
                  <a:gd name="T5" fmla="*/ 6 h 22"/>
                  <a:gd name="T6" fmla="*/ 10 w 19"/>
                  <a:gd name="T7" fmla="*/ 6 h 22"/>
                  <a:gd name="T8" fmla="*/ 8 w 19"/>
                  <a:gd name="T9" fmla="*/ 6 h 22"/>
                  <a:gd name="T10" fmla="*/ 6 w 19"/>
                  <a:gd name="T11" fmla="*/ 6 h 22"/>
                  <a:gd name="T12" fmla="*/ 4 w 19"/>
                  <a:gd name="T13" fmla="*/ 7 h 22"/>
                  <a:gd name="T14" fmla="*/ 2 w 19"/>
                  <a:gd name="T15" fmla="*/ 9 h 22"/>
                  <a:gd name="T16" fmla="*/ 1 w 19"/>
                  <a:gd name="T17" fmla="*/ 12 h 22"/>
                  <a:gd name="T18" fmla="*/ 0 w 19"/>
                  <a:gd name="T19" fmla="*/ 15 h 22"/>
                  <a:gd name="T20" fmla="*/ 1 w 19"/>
                  <a:gd name="T21" fmla="*/ 18 h 22"/>
                  <a:gd name="T22" fmla="*/ 3 w 19"/>
                  <a:gd name="T23" fmla="*/ 20 h 22"/>
                  <a:gd name="T24" fmla="*/ 7 w 19"/>
                  <a:gd name="T25" fmla="*/ 22 h 22"/>
                  <a:gd name="T26" fmla="*/ 10 w 19"/>
                  <a:gd name="T27" fmla="*/ 22 h 22"/>
                  <a:gd name="T28" fmla="*/ 12 w 19"/>
                  <a:gd name="T29" fmla="*/ 21 h 22"/>
                  <a:gd name="T30" fmla="*/ 15 w 19"/>
                  <a:gd name="T31" fmla="*/ 19 h 22"/>
                  <a:gd name="T32" fmla="*/ 12 w 19"/>
                  <a:gd name="T33" fmla="*/ 18 h 22"/>
                  <a:gd name="T34" fmla="*/ 11 w 19"/>
                  <a:gd name="T35" fmla="*/ 19 h 22"/>
                  <a:gd name="T36" fmla="*/ 9 w 19"/>
                  <a:gd name="T37" fmla="*/ 20 h 22"/>
                  <a:gd name="T38" fmla="*/ 7 w 19"/>
                  <a:gd name="T39" fmla="*/ 20 h 22"/>
                  <a:gd name="T40" fmla="*/ 5 w 19"/>
                  <a:gd name="T41" fmla="*/ 19 h 22"/>
                  <a:gd name="T42" fmla="*/ 3 w 19"/>
                  <a:gd name="T43" fmla="*/ 17 h 22"/>
                  <a:gd name="T44" fmla="*/ 3 w 19"/>
                  <a:gd name="T45" fmla="*/ 15 h 22"/>
                  <a:gd name="T46" fmla="*/ 3 w 19"/>
                  <a:gd name="T47" fmla="*/ 13 h 22"/>
                  <a:gd name="T48" fmla="*/ 4 w 19"/>
                  <a:gd name="T49" fmla="*/ 11 h 22"/>
                  <a:gd name="T50" fmla="*/ 6 w 19"/>
                  <a:gd name="T51" fmla="*/ 9 h 22"/>
                  <a:gd name="T52" fmla="*/ 8 w 19"/>
                  <a:gd name="T53" fmla="*/ 8 h 22"/>
                  <a:gd name="T54" fmla="*/ 10 w 19"/>
                  <a:gd name="T55" fmla="*/ 8 h 22"/>
                  <a:gd name="T56" fmla="*/ 12 w 19"/>
                  <a:gd name="T57" fmla="*/ 8 h 22"/>
                  <a:gd name="T58" fmla="*/ 14 w 19"/>
                  <a:gd name="T59" fmla="*/ 9 h 22"/>
                  <a:gd name="T60" fmla="*/ 15 w 19"/>
                  <a:gd name="T61" fmla="*/ 10 h 22"/>
                  <a:gd name="T62" fmla="*/ 16 w 19"/>
                  <a:gd name="T63" fmla="*/ 12 h 22"/>
                  <a:gd name="T64" fmla="*/ 17 w 19"/>
                  <a:gd name="T65" fmla="*/ 14 h 22"/>
                  <a:gd name="T66" fmla="*/ 19 w 19"/>
                  <a:gd name="T67" fmla="*/ 12 h 22"/>
                  <a:gd name="T68" fmla="*/ 18 w 19"/>
                  <a:gd name="T69" fmla="*/ 10 h 22"/>
                  <a:gd name="T70" fmla="*/ 17 w 19"/>
                  <a:gd name="T71" fmla="*/ 8 h 22"/>
                  <a:gd name="T72" fmla="*/ 16 w 19"/>
                  <a:gd name="T73" fmla="*/ 7 h 22"/>
                  <a:gd name="T74" fmla="*/ 15 w 19"/>
                  <a:gd name="T75" fmla="*/ 5 h 22"/>
                  <a:gd name="T76" fmla="*/ 14 w 19"/>
                  <a:gd name="T77" fmla="*/ 3 h 22"/>
                  <a:gd name="T78" fmla="*/ 11 w 19"/>
                  <a:gd name="T79" fmla="*/ 0 h 22"/>
                  <a:gd name="T80" fmla="*/ 10 w 19"/>
                  <a:gd name="T81" fmla="*/ 2 h 22"/>
                  <a:gd name="T82" fmla="*/ 12 w 19"/>
                  <a:gd name="T8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" h="22">
                    <a:moveTo>
                      <a:pt x="12" y="4"/>
                    </a:moveTo>
                    <a:lnTo>
                      <a:pt x="12" y="4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4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1" y="1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4" name="Freeform 201">
                <a:extLst>
                  <a:ext uri="{FF2B5EF4-FFF2-40B4-BE49-F238E27FC236}">
                    <a16:creationId xmlns:a16="http://schemas.microsoft.com/office/drawing/2014/main" id="{A97A0A5B-5D9D-45B5-8C93-1BFD38F41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2855"/>
                <a:ext cx="22" cy="24"/>
              </a:xfrm>
              <a:custGeom>
                <a:avLst/>
                <a:gdLst>
                  <a:gd name="T0" fmla="*/ 22 w 22"/>
                  <a:gd name="T1" fmla="*/ 13 h 24"/>
                  <a:gd name="T2" fmla="*/ 13 w 22"/>
                  <a:gd name="T3" fmla="*/ 20 h 24"/>
                  <a:gd name="T4" fmla="*/ 13 w 22"/>
                  <a:gd name="T5" fmla="*/ 20 h 24"/>
                  <a:gd name="T6" fmla="*/ 12 w 22"/>
                  <a:gd name="T7" fmla="*/ 20 h 24"/>
                  <a:gd name="T8" fmla="*/ 11 w 22"/>
                  <a:gd name="T9" fmla="*/ 20 h 24"/>
                  <a:gd name="T10" fmla="*/ 10 w 22"/>
                  <a:gd name="T11" fmla="*/ 19 h 24"/>
                  <a:gd name="T12" fmla="*/ 9 w 22"/>
                  <a:gd name="T13" fmla="*/ 18 h 24"/>
                  <a:gd name="T14" fmla="*/ 8 w 22"/>
                  <a:gd name="T15" fmla="*/ 17 h 24"/>
                  <a:gd name="T16" fmla="*/ 9 w 22"/>
                  <a:gd name="T17" fmla="*/ 16 h 24"/>
                  <a:gd name="T18" fmla="*/ 10 w 22"/>
                  <a:gd name="T19" fmla="*/ 15 h 24"/>
                  <a:gd name="T20" fmla="*/ 14 w 22"/>
                  <a:gd name="T21" fmla="*/ 6 h 24"/>
                  <a:gd name="T22" fmla="*/ 7 w 22"/>
                  <a:gd name="T23" fmla="*/ 15 h 24"/>
                  <a:gd name="T24" fmla="*/ 6 w 22"/>
                  <a:gd name="T25" fmla="*/ 15 h 24"/>
                  <a:gd name="T26" fmla="*/ 5 w 22"/>
                  <a:gd name="T27" fmla="*/ 15 h 24"/>
                  <a:gd name="T28" fmla="*/ 4 w 22"/>
                  <a:gd name="T29" fmla="*/ 14 h 24"/>
                  <a:gd name="T30" fmla="*/ 3 w 22"/>
                  <a:gd name="T31" fmla="*/ 14 h 24"/>
                  <a:gd name="T32" fmla="*/ 2 w 22"/>
                  <a:gd name="T33" fmla="*/ 13 h 24"/>
                  <a:gd name="T34" fmla="*/ 2 w 22"/>
                  <a:gd name="T35" fmla="*/ 12 h 24"/>
                  <a:gd name="T36" fmla="*/ 2 w 22"/>
                  <a:gd name="T37" fmla="*/ 11 h 24"/>
                  <a:gd name="T38" fmla="*/ 9 w 22"/>
                  <a:gd name="T39" fmla="*/ 2 h 24"/>
                  <a:gd name="T40" fmla="*/ 1 w 22"/>
                  <a:gd name="T41" fmla="*/ 8 h 24"/>
                  <a:gd name="T42" fmla="*/ 0 w 22"/>
                  <a:gd name="T43" fmla="*/ 10 h 24"/>
                  <a:gd name="T44" fmla="*/ 0 w 22"/>
                  <a:gd name="T45" fmla="*/ 12 h 24"/>
                  <a:gd name="T46" fmla="*/ 0 w 22"/>
                  <a:gd name="T47" fmla="*/ 13 h 24"/>
                  <a:gd name="T48" fmla="*/ 1 w 22"/>
                  <a:gd name="T49" fmla="*/ 15 h 24"/>
                  <a:gd name="T50" fmla="*/ 4 w 22"/>
                  <a:gd name="T51" fmla="*/ 16 h 24"/>
                  <a:gd name="T52" fmla="*/ 6 w 22"/>
                  <a:gd name="T53" fmla="*/ 16 h 24"/>
                  <a:gd name="T54" fmla="*/ 6 w 22"/>
                  <a:gd name="T55" fmla="*/ 18 h 24"/>
                  <a:gd name="T56" fmla="*/ 8 w 22"/>
                  <a:gd name="T57" fmla="*/ 20 h 24"/>
                  <a:gd name="T58" fmla="*/ 9 w 22"/>
                  <a:gd name="T59" fmla="*/ 21 h 24"/>
                  <a:gd name="T60" fmla="*/ 10 w 22"/>
                  <a:gd name="T61" fmla="*/ 21 h 24"/>
                  <a:gd name="T62" fmla="*/ 11 w 22"/>
                  <a:gd name="T63" fmla="*/ 22 h 24"/>
                  <a:gd name="T64" fmla="*/ 12 w 22"/>
                  <a:gd name="T65" fmla="*/ 22 h 24"/>
                  <a:gd name="T66" fmla="*/ 13 w 22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4">
                    <a:moveTo>
                      <a:pt x="13" y="24"/>
                    </a:moveTo>
                    <a:lnTo>
                      <a:pt x="22" y="13"/>
                    </a:lnTo>
                    <a:lnTo>
                      <a:pt x="20" y="1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6" y="7"/>
                    </a:lnTo>
                    <a:lnTo>
                      <a:pt x="14" y="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9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5" name="Freeform 202">
                <a:extLst>
                  <a:ext uri="{FF2B5EF4-FFF2-40B4-BE49-F238E27FC236}">
                    <a16:creationId xmlns:a16="http://schemas.microsoft.com/office/drawing/2014/main" id="{68A28525-C11A-4473-8664-D2AB7CFB7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1" y="2870"/>
                <a:ext cx="21" cy="18"/>
              </a:xfrm>
              <a:custGeom>
                <a:avLst/>
                <a:gdLst>
                  <a:gd name="T0" fmla="*/ 7 w 21"/>
                  <a:gd name="T1" fmla="*/ 18 h 18"/>
                  <a:gd name="T2" fmla="*/ 18 w 21"/>
                  <a:gd name="T3" fmla="*/ 4 h 18"/>
                  <a:gd name="T4" fmla="*/ 20 w 21"/>
                  <a:gd name="T5" fmla="*/ 6 h 18"/>
                  <a:gd name="T6" fmla="*/ 21 w 21"/>
                  <a:gd name="T7" fmla="*/ 4 h 18"/>
                  <a:gd name="T8" fmla="*/ 17 w 21"/>
                  <a:gd name="T9" fmla="*/ 1 h 18"/>
                  <a:gd name="T10" fmla="*/ 7 w 21"/>
                  <a:gd name="T11" fmla="*/ 14 h 18"/>
                  <a:gd name="T12" fmla="*/ 7 w 21"/>
                  <a:gd name="T13" fmla="*/ 14 h 18"/>
                  <a:gd name="T14" fmla="*/ 6 w 21"/>
                  <a:gd name="T15" fmla="*/ 14 h 18"/>
                  <a:gd name="T16" fmla="*/ 6 w 21"/>
                  <a:gd name="T17" fmla="*/ 14 h 18"/>
                  <a:gd name="T18" fmla="*/ 5 w 21"/>
                  <a:gd name="T19" fmla="*/ 14 h 18"/>
                  <a:gd name="T20" fmla="*/ 5 w 21"/>
                  <a:gd name="T21" fmla="*/ 14 h 18"/>
                  <a:gd name="T22" fmla="*/ 4 w 21"/>
                  <a:gd name="T23" fmla="*/ 14 h 18"/>
                  <a:gd name="T24" fmla="*/ 4 w 21"/>
                  <a:gd name="T25" fmla="*/ 14 h 18"/>
                  <a:gd name="T26" fmla="*/ 3 w 21"/>
                  <a:gd name="T27" fmla="*/ 13 h 18"/>
                  <a:gd name="T28" fmla="*/ 3 w 21"/>
                  <a:gd name="T29" fmla="*/ 13 h 18"/>
                  <a:gd name="T30" fmla="*/ 2 w 21"/>
                  <a:gd name="T31" fmla="*/ 12 h 18"/>
                  <a:gd name="T32" fmla="*/ 2 w 21"/>
                  <a:gd name="T33" fmla="*/ 12 h 18"/>
                  <a:gd name="T34" fmla="*/ 2 w 21"/>
                  <a:gd name="T35" fmla="*/ 11 h 18"/>
                  <a:gd name="T36" fmla="*/ 2 w 21"/>
                  <a:gd name="T37" fmla="*/ 11 h 18"/>
                  <a:gd name="T38" fmla="*/ 2 w 21"/>
                  <a:gd name="T39" fmla="*/ 10 h 18"/>
                  <a:gd name="T40" fmla="*/ 2 w 21"/>
                  <a:gd name="T41" fmla="*/ 10 h 18"/>
                  <a:gd name="T42" fmla="*/ 3 w 21"/>
                  <a:gd name="T43" fmla="*/ 9 h 18"/>
                  <a:gd name="T44" fmla="*/ 9 w 21"/>
                  <a:gd name="T45" fmla="*/ 1 h 18"/>
                  <a:gd name="T46" fmla="*/ 7 w 21"/>
                  <a:gd name="T47" fmla="*/ 0 h 18"/>
                  <a:gd name="T48" fmla="*/ 1 w 21"/>
                  <a:gd name="T49" fmla="*/ 8 h 18"/>
                  <a:gd name="T50" fmla="*/ 1 w 21"/>
                  <a:gd name="T51" fmla="*/ 8 h 18"/>
                  <a:gd name="T52" fmla="*/ 0 w 21"/>
                  <a:gd name="T53" fmla="*/ 10 h 18"/>
                  <a:gd name="T54" fmla="*/ 0 w 21"/>
                  <a:gd name="T55" fmla="*/ 11 h 18"/>
                  <a:gd name="T56" fmla="*/ 0 w 21"/>
                  <a:gd name="T57" fmla="*/ 11 h 18"/>
                  <a:gd name="T58" fmla="*/ 0 w 21"/>
                  <a:gd name="T59" fmla="*/ 13 h 18"/>
                  <a:gd name="T60" fmla="*/ 2 w 21"/>
                  <a:gd name="T61" fmla="*/ 15 h 18"/>
                  <a:gd name="T62" fmla="*/ 2 w 21"/>
                  <a:gd name="T63" fmla="*/ 15 h 18"/>
                  <a:gd name="T64" fmla="*/ 3 w 21"/>
                  <a:gd name="T65" fmla="*/ 15 h 18"/>
                  <a:gd name="T66" fmla="*/ 3 w 21"/>
                  <a:gd name="T67" fmla="*/ 15 h 18"/>
                  <a:gd name="T68" fmla="*/ 4 w 21"/>
                  <a:gd name="T69" fmla="*/ 16 h 18"/>
                  <a:gd name="T70" fmla="*/ 4 w 21"/>
                  <a:gd name="T71" fmla="*/ 16 h 18"/>
                  <a:gd name="T72" fmla="*/ 5 w 21"/>
                  <a:gd name="T73" fmla="*/ 16 h 18"/>
                  <a:gd name="T74" fmla="*/ 5 w 21"/>
                  <a:gd name="T75" fmla="*/ 16 h 18"/>
                  <a:gd name="T76" fmla="*/ 6 w 21"/>
                  <a:gd name="T77" fmla="*/ 16 h 18"/>
                  <a:gd name="T78" fmla="*/ 5 w 21"/>
                  <a:gd name="T79" fmla="*/ 17 h 18"/>
                  <a:gd name="T80" fmla="*/ 7 w 21"/>
                  <a:gd name="T81" fmla="*/ 18 h 18"/>
                  <a:gd name="T82" fmla="*/ 7 w 21"/>
                  <a:gd name="T8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8">
                    <a:moveTo>
                      <a:pt x="7" y="18"/>
                    </a:moveTo>
                    <a:lnTo>
                      <a:pt x="18" y="4"/>
                    </a:lnTo>
                    <a:lnTo>
                      <a:pt x="20" y="6"/>
                    </a:lnTo>
                    <a:lnTo>
                      <a:pt x="21" y="4"/>
                    </a:lnTo>
                    <a:lnTo>
                      <a:pt x="17" y="1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5" y="17"/>
                    </a:lnTo>
                    <a:lnTo>
                      <a:pt x="7" y="18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6" name="Freeform 203">
                <a:extLst>
                  <a:ext uri="{FF2B5EF4-FFF2-40B4-BE49-F238E27FC236}">
                    <a16:creationId xmlns:a16="http://schemas.microsoft.com/office/drawing/2014/main" id="{FA67F4DA-D762-418B-B06F-10AE3D2CE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2879"/>
                <a:ext cx="20" cy="19"/>
              </a:xfrm>
              <a:custGeom>
                <a:avLst/>
                <a:gdLst>
                  <a:gd name="T0" fmla="*/ 13 w 20"/>
                  <a:gd name="T1" fmla="*/ 0 h 19"/>
                  <a:gd name="T2" fmla="*/ 0 w 20"/>
                  <a:gd name="T3" fmla="*/ 16 h 19"/>
                  <a:gd name="T4" fmla="*/ 2 w 20"/>
                  <a:gd name="T5" fmla="*/ 17 h 19"/>
                  <a:gd name="T6" fmla="*/ 5 w 20"/>
                  <a:gd name="T7" fmla="*/ 13 h 19"/>
                  <a:gd name="T8" fmla="*/ 13 w 20"/>
                  <a:gd name="T9" fmla="*/ 19 h 19"/>
                  <a:gd name="T10" fmla="*/ 14 w 20"/>
                  <a:gd name="T11" fmla="*/ 17 h 19"/>
                  <a:gd name="T12" fmla="*/ 7 w 20"/>
                  <a:gd name="T13" fmla="*/ 12 h 19"/>
                  <a:gd name="T14" fmla="*/ 12 w 20"/>
                  <a:gd name="T15" fmla="*/ 4 h 19"/>
                  <a:gd name="T16" fmla="*/ 12 w 20"/>
                  <a:gd name="T17" fmla="*/ 4 h 19"/>
                  <a:gd name="T18" fmla="*/ 13 w 20"/>
                  <a:gd name="T19" fmla="*/ 4 h 19"/>
                  <a:gd name="T20" fmla="*/ 13 w 20"/>
                  <a:gd name="T21" fmla="*/ 4 h 19"/>
                  <a:gd name="T22" fmla="*/ 14 w 20"/>
                  <a:gd name="T23" fmla="*/ 4 h 19"/>
                  <a:gd name="T24" fmla="*/ 14 w 20"/>
                  <a:gd name="T25" fmla="*/ 4 h 19"/>
                  <a:gd name="T26" fmla="*/ 15 w 20"/>
                  <a:gd name="T27" fmla="*/ 5 h 19"/>
                  <a:gd name="T28" fmla="*/ 15 w 20"/>
                  <a:gd name="T29" fmla="*/ 5 h 19"/>
                  <a:gd name="T30" fmla="*/ 16 w 20"/>
                  <a:gd name="T31" fmla="*/ 5 h 19"/>
                  <a:gd name="T32" fmla="*/ 16 w 20"/>
                  <a:gd name="T33" fmla="*/ 5 h 19"/>
                  <a:gd name="T34" fmla="*/ 17 w 20"/>
                  <a:gd name="T35" fmla="*/ 7 h 19"/>
                  <a:gd name="T36" fmla="*/ 17 w 20"/>
                  <a:gd name="T37" fmla="*/ 7 h 19"/>
                  <a:gd name="T38" fmla="*/ 18 w 20"/>
                  <a:gd name="T39" fmla="*/ 8 h 19"/>
                  <a:gd name="T40" fmla="*/ 18 w 20"/>
                  <a:gd name="T41" fmla="*/ 8 h 19"/>
                  <a:gd name="T42" fmla="*/ 17 w 20"/>
                  <a:gd name="T43" fmla="*/ 9 h 19"/>
                  <a:gd name="T44" fmla="*/ 17 w 20"/>
                  <a:gd name="T45" fmla="*/ 9 h 19"/>
                  <a:gd name="T46" fmla="*/ 17 w 20"/>
                  <a:gd name="T47" fmla="*/ 10 h 19"/>
                  <a:gd name="T48" fmla="*/ 13 w 20"/>
                  <a:gd name="T49" fmla="*/ 14 h 19"/>
                  <a:gd name="T50" fmla="*/ 15 w 20"/>
                  <a:gd name="T51" fmla="*/ 15 h 19"/>
                  <a:gd name="T52" fmla="*/ 19 w 20"/>
                  <a:gd name="T53" fmla="*/ 11 h 19"/>
                  <a:gd name="T54" fmla="*/ 19 w 20"/>
                  <a:gd name="T55" fmla="*/ 11 h 19"/>
                  <a:gd name="T56" fmla="*/ 20 w 20"/>
                  <a:gd name="T57" fmla="*/ 9 h 19"/>
                  <a:gd name="T58" fmla="*/ 20 w 20"/>
                  <a:gd name="T59" fmla="*/ 7 h 19"/>
                  <a:gd name="T60" fmla="*/ 20 w 20"/>
                  <a:gd name="T61" fmla="*/ 7 h 19"/>
                  <a:gd name="T62" fmla="*/ 19 w 20"/>
                  <a:gd name="T63" fmla="*/ 6 h 19"/>
                  <a:gd name="T64" fmla="*/ 18 w 20"/>
                  <a:gd name="T65" fmla="*/ 4 h 19"/>
                  <a:gd name="T66" fmla="*/ 18 w 20"/>
                  <a:gd name="T67" fmla="*/ 4 h 19"/>
                  <a:gd name="T68" fmla="*/ 17 w 20"/>
                  <a:gd name="T69" fmla="*/ 3 h 19"/>
                  <a:gd name="T70" fmla="*/ 17 w 20"/>
                  <a:gd name="T71" fmla="*/ 3 h 19"/>
                  <a:gd name="T72" fmla="*/ 16 w 20"/>
                  <a:gd name="T73" fmla="*/ 3 h 19"/>
                  <a:gd name="T74" fmla="*/ 16 w 20"/>
                  <a:gd name="T75" fmla="*/ 3 h 19"/>
                  <a:gd name="T76" fmla="*/ 15 w 20"/>
                  <a:gd name="T77" fmla="*/ 3 h 19"/>
                  <a:gd name="T78" fmla="*/ 15 w 20"/>
                  <a:gd name="T79" fmla="*/ 3 h 19"/>
                  <a:gd name="T80" fmla="*/ 14 w 20"/>
                  <a:gd name="T81" fmla="*/ 3 h 19"/>
                  <a:gd name="T82" fmla="*/ 14 w 20"/>
                  <a:gd name="T83" fmla="*/ 2 h 19"/>
                  <a:gd name="T84" fmla="*/ 13 w 20"/>
                  <a:gd name="T85" fmla="*/ 0 h 19"/>
                  <a:gd name="T86" fmla="*/ 13 w 20"/>
                  <a:gd name="T8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" h="19">
                    <a:moveTo>
                      <a:pt x="13" y="0"/>
                    </a:moveTo>
                    <a:lnTo>
                      <a:pt x="0" y="16"/>
                    </a:lnTo>
                    <a:lnTo>
                      <a:pt x="2" y="17"/>
                    </a:lnTo>
                    <a:lnTo>
                      <a:pt x="5" y="13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7" y="1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5" y="15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7" name="Freeform 204">
                <a:extLst>
                  <a:ext uri="{FF2B5EF4-FFF2-40B4-BE49-F238E27FC236}">
                    <a16:creationId xmlns:a16="http://schemas.microsoft.com/office/drawing/2014/main" id="{F6026D22-3CB5-4390-A248-E75E9B071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" y="1820"/>
                <a:ext cx="20" cy="17"/>
              </a:xfrm>
              <a:custGeom>
                <a:avLst/>
                <a:gdLst>
                  <a:gd name="T0" fmla="*/ 3 w 20"/>
                  <a:gd name="T1" fmla="*/ 17 h 17"/>
                  <a:gd name="T2" fmla="*/ 6 w 20"/>
                  <a:gd name="T3" fmla="*/ 16 h 17"/>
                  <a:gd name="T4" fmla="*/ 3 w 20"/>
                  <a:gd name="T5" fmla="*/ 7 h 17"/>
                  <a:gd name="T6" fmla="*/ 20 w 20"/>
                  <a:gd name="T7" fmla="*/ 3 h 17"/>
                  <a:gd name="T8" fmla="*/ 19 w 20"/>
                  <a:gd name="T9" fmla="*/ 0 h 17"/>
                  <a:gd name="T10" fmla="*/ 0 w 20"/>
                  <a:gd name="T11" fmla="*/ 6 h 17"/>
                  <a:gd name="T12" fmla="*/ 3 w 20"/>
                  <a:gd name="T13" fmla="*/ 17 h 17"/>
                  <a:gd name="T14" fmla="*/ 3 w 20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3" y="17"/>
                    </a:moveTo>
                    <a:lnTo>
                      <a:pt x="6" y="16"/>
                    </a:lnTo>
                    <a:lnTo>
                      <a:pt x="3" y="7"/>
                    </a:lnTo>
                    <a:lnTo>
                      <a:pt x="20" y="3"/>
                    </a:lnTo>
                    <a:lnTo>
                      <a:pt x="19" y="0"/>
                    </a:lnTo>
                    <a:lnTo>
                      <a:pt x="0" y="6"/>
                    </a:lnTo>
                    <a:lnTo>
                      <a:pt x="3" y="17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</p:grpSp>
        <p:grpSp>
          <p:nvGrpSpPr>
            <p:cNvPr id="9" name="Group 406">
              <a:extLst>
                <a:ext uri="{FF2B5EF4-FFF2-40B4-BE49-F238E27FC236}">
                  <a16:creationId xmlns:a16="http://schemas.microsoft.com/office/drawing/2014/main" id="{4E90EAC0-4F7B-421F-9997-56019273AD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" y="462"/>
              <a:ext cx="2108" cy="2078"/>
              <a:chOff x="359" y="462"/>
              <a:chExt cx="2108" cy="2078"/>
            </a:xfrm>
          </p:grpSpPr>
          <p:sp>
            <p:nvSpPr>
              <p:cNvPr id="118" name="Freeform 206">
                <a:extLst>
                  <a:ext uri="{FF2B5EF4-FFF2-40B4-BE49-F238E27FC236}">
                    <a16:creationId xmlns:a16="http://schemas.microsoft.com/office/drawing/2014/main" id="{6313115A-DFC2-4B4D-8616-C25E3F092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7" y="1834"/>
                <a:ext cx="26" cy="16"/>
              </a:xfrm>
              <a:custGeom>
                <a:avLst/>
                <a:gdLst>
                  <a:gd name="T0" fmla="*/ 0 w 26"/>
                  <a:gd name="T1" fmla="*/ 6 h 16"/>
                  <a:gd name="T2" fmla="*/ 1 w 26"/>
                  <a:gd name="T3" fmla="*/ 9 h 16"/>
                  <a:gd name="T4" fmla="*/ 17 w 26"/>
                  <a:gd name="T5" fmla="*/ 4 h 16"/>
                  <a:gd name="T6" fmla="*/ 17 w 26"/>
                  <a:gd name="T7" fmla="*/ 4 h 16"/>
                  <a:gd name="T8" fmla="*/ 18 w 26"/>
                  <a:gd name="T9" fmla="*/ 5 h 16"/>
                  <a:gd name="T10" fmla="*/ 18 w 26"/>
                  <a:gd name="T11" fmla="*/ 5 h 16"/>
                  <a:gd name="T12" fmla="*/ 18 w 26"/>
                  <a:gd name="T13" fmla="*/ 5 h 16"/>
                  <a:gd name="T14" fmla="*/ 18 w 26"/>
                  <a:gd name="T15" fmla="*/ 5 h 16"/>
                  <a:gd name="T16" fmla="*/ 19 w 26"/>
                  <a:gd name="T17" fmla="*/ 6 h 16"/>
                  <a:gd name="T18" fmla="*/ 19 w 26"/>
                  <a:gd name="T19" fmla="*/ 6 h 16"/>
                  <a:gd name="T20" fmla="*/ 20 w 26"/>
                  <a:gd name="T21" fmla="*/ 7 h 16"/>
                  <a:gd name="T22" fmla="*/ 20 w 26"/>
                  <a:gd name="T23" fmla="*/ 7 h 16"/>
                  <a:gd name="T24" fmla="*/ 20 w 26"/>
                  <a:gd name="T25" fmla="*/ 9 h 16"/>
                  <a:gd name="T26" fmla="*/ 20 w 26"/>
                  <a:gd name="T27" fmla="*/ 9 h 16"/>
                  <a:gd name="T28" fmla="*/ 19 w 26"/>
                  <a:gd name="T29" fmla="*/ 10 h 16"/>
                  <a:gd name="T30" fmla="*/ 19 w 26"/>
                  <a:gd name="T31" fmla="*/ 10 h 16"/>
                  <a:gd name="T32" fmla="*/ 19 w 26"/>
                  <a:gd name="T33" fmla="*/ 10 h 16"/>
                  <a:gd name="T34" fmla="*/ 19 w 26"/>
                  <a:gd name="T35" fmla="*/ 10 h 16"/>
                  <a:gd name="T36" fmla="*/ 17 w 26"/>
                  <a:gd name="T37" fmla="*/ 11 h 16"/>
                  <a:gd name="T38" fmla="*/ 8 w 26"/>
                  <a:gd name="T39" fmla="*/ 14 h 16"/>
                  <a:gd name="T40" fmla="*/ 9 w 26"/>
                  <a:gd name="T41" fmla="*/ 16 h 16"/>
                  <a:gd name="T42" fmla="*/ 18 w 26"/>
                  <a:gd name="T43" fmla="*/ 13 h 16"/>
                  <a:gd name="T44" fmla="*/ 18 w 26"/>
                  <a:gd name="T45" fmla="*/ 13 h 16"/>
                  <a:gd name="T46" fmla="*/ 20 w 26"/>
                  <a:gd name="T47" fmla="*/ 12 h 16"/>
                  <a:gd name="T48" fmla="*/ 21 w 26"/>
                  <a:gd name="T49" fmla="*/ 11 h 16"/>
                  <a:gd name="T50" fmla="*/ 21 w 26"/>
                  <a:gd name="T51" fmla="*/ 11 h 16"/>
                  <a:gd name="T52" fmla="*/ 22 w 26"/>
                  <a:gd name="T53" fmla="*/ 9 h 16"/>
                  <a:gd name="T54" fmla="*/ 22 w 26"/>
                  <a:gd name="T55" fmla="*/ 7 h 16"/>
                  <a:gd name="T56" fmla="*/ 22 w 26"/>
                  <a:gd name="T57" fmla="*/ 7 h 16"/>
                  <a:gd name="T58" fmla="*/ 21 w 26"/>
                  <a:gd name="T59" fmla="*/ 6 h 16"/>
                  <a:gd name="T60" fmla="*/ 21 w 26"/>
                  <a:gd name="T61" fmla="*/ 6 h 16"/>
                  <a:gd name="T62" fmla="*/ 21 w 26"/>
                  <a:gd name="T63" fmla="*/ 5 h 16"/>
                  <a:gd name="T64" fmla="*/ 21 w 26"/>
                  <a:gd name="T65" fmla="*/ 5 h 16"/>
                  <a:gd name="T66" fmla="*/ 20 w 26"/>
                  <a:gd name="T67" fmla="*/ 4 h 16"/>
                  <a:gd name="T68" fmla="*/ 20 w 26"/>
                  <a:gd name="T69" fmla="*/ 4 h 16"/>
                  <a:gd name="T70" fmla="*/ 19 w 26"/>
                  <a:gd name="T71" fmla="*/ 4 h 16"/>
                  <a:gd name="T72" fmla="*/ 26 w 26"/>
                  <a:gd name="T73" fmla="*/ 2 h 16"/>
                  <a:gd name="T74" fmla="*/ 25 w 26"/>
                  <a:gd name="T75" fmla="*/ 0 h 16"/>
                  <a:gd name="T76" fmla="*/ 0 w 26"/>
                  <a:gd name="T77" fmla="*/ 6 h 16"/>
                  <a:gd name="T78" fmla="*/ 0 w 26"/>
                  <a:gd name="T79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6" h="16">
                    <a:moveTo>
                      <a:pt x="0" y="6"/>
                    </a:moveTo>
                    <a:lnTo>
                      <a:pt x="1" y="9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9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26" y="2"/>
                    </a:lnTo>
                    <a:lnTo>
                      <a:pt x="25" y="0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19" name="Freeform 207">
                <a:extLst>
                  <a:ext uri="{FF2B5EF4-FFF2-40B4-BE49-F238E27FC236}">
                    <a16:creationId xmlns:a16="http://schemas.microsoft.com/office/drawing/2014/main" id="{F5EEECF1-14CF-49DA-8499-2E62591E9D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47" y="1849"/>
                <a:ext cx="22" cy="15"/>
              </a:xfrm>
              <a:custGeom>
                <a:avLst/>
                <a:gdLst>
                  <a:gd name="T0" fmla="*/ 12 w 22"/>
                  <a:gd name="T1" fmla="*/ 2 h 15"/>
                  <a:gd name="T2" fmla="*/ 8 w 22"/>
                  <a:gd name="T3" fmla="*/ 2 h 15"/>
                  <a:gd name="T4" fmla="*/ 4 w 22"/>
                  <a:gd name="T5" fmla="*/ 2 h 15"/>
                  <a:gd name="T6" fmla="*/ 2 w 22"/>
                  <a:gd name="T7" fmla="*/ 3 h 15"/>
                  <a:gd name="T8" fmla="*/ 1 w 22"/>
                  <a:gd name="T9" fmla="*/ 5 h 15"/>
                  <a:gd name="T10" fmla="*/ 0 w 22"/>
                  <a:gd name="T11" fmla="*/ 7 h 15"/>
                  <a:gd name="T12" fmla="*/ 1 w 22"/>
                  <a:gd name="T13" fmla="*/ 9 h 15"/>
                  <a:gd name="T14" fmla="*/ 1 w 22"/>
                  <a:gd name="T15" fmla="*/ 10 h 15"/>
                  <a:gd name="T16" fmla="*/ 2 w 22"/>
                  <a:gd name="T17" fmla="*/ 11 h 15"/>
                  <a:gd name="T18" fmla="*/ 2 w 22"/>
                  <a:gd name="T19" fmla="*/ 12 h 15"/>
                  <a:gd name="T20" fmla="*/ 3 w 22"/>
                  <a:gd name="T21" fmla="*/ 13 h 15"/>
                  <a:gd name="T22" fmla="*/ 3 w 22"/>
                  <a:gd name="T23" fmla="*/ 15 h 15"/>
                  <a:gd name="T24" fmla="*/ 11 w 22"/>
                  <a:gd name="T25" fmla="*/ 13 h 15"/>
                  <a:gd name="T26" fmla="*/ 13 w 22"/>
                  <a:gd name="T27" fmla="*/ 12 h 15"/>
                  <a:gd name="T28" fmla="*/ 15 w 22"/>
                  <a:gd name="T29" fmla="*/ 10 h 15"/>
                  <a:gd name="T30" fmla="*/ 15 w 22"/>
                  <a:gd name="T31" fmla="*/ 7 h 15"/>
                  <a:gd name="T32" fmla="*/ 15 w 22"/>
                  <a:gd name="T33" fmla="*/ 4 h 15"/>
                  <a:gd name="T34" fmla="*/ 16 w 22"/>
                  <a:gd name="T35" fmla="*/ 5 h 15"/>
                  <a:gd name="T36" fmla="*/ 18 w 22"/>
                  <a:gd name="T37" fmla="*/ 6 h 15"/>
                  <a:gd name="T38" fmla="*/ 19 w 22"/>
                  <a:gd name="T39" fmla="*/ 7 h 15"/>
                  <a:gd name="T40" fmla="*/ 19 w 22"/>
                  <a:gd name="T41" fmla="*/ 9 h 15"/>
                  <a:gd name="T42" fmla="*/ 22 w 22"/>
                  <a:gd name="T43" fmla="*/ 10 h 15"/>
                  <a:gd name="T44" fmla="*/ 22 w 22"/>
                  <a:gd name="T45" fmla="*/ 8 h 15"/>
                  <a:gd name="T46" fmla="*/ 20 w 22"/>
                  <a:gd name="T47" fmla="*/ 6 h 15"/>
                  <a:gd name="T48" fmla="*/ 19 w 22"/>
                  <a:gd name="T49" fmla="*/ 4 h 15"/>
                  <a:gd name="T50" fmla="*/ 17 w 22"/>
                  <a:gd name="T51" fmla="*/ 3 h 15"/>
                  <a:gd name="T52" fmla="*/ 13 w 22"/>
                  <a:gd name="T53" fmla="*/ 0 h 15"/>
                  <a:gd name="T54" fmla="*/ 11 w 22"/>
                  <a:gd name="T55" fmla="*/ 0 h 15"/>
                  <a:gd name="T56" fmla="*/ 5 w 22"/>
                  <a:gd name="T57" fmla="*/ 12 h 15"/>
                  <a:gd name="T58" fmla="*/ 5 w 22"/>
                  <a:gd name="T59" fmla="*/ 12 h 15"/>
                  <a:gd name="T60" fmla="*/ 4 w 22"/>
                  <a:gd name="T61" fmla="*/ 11 h 15"/>
                  <a:gd name="T62" fmla="*/ 3 w 22"/>
                  <a:gd name="T63" fmla="*/ 10 h 15"/>
                  <a:gd name="T64" fmla="*/ 3 w 22"/>
                  <a:gd name="T65" fmla="*/ 9 h 15"/>
                  <a:gd name="T66" fmla="*/ 2 w 22"/>
                  <a:gd name="T67" fmla="*/ 7 h 15"/>
                  <a:gd name="T68" fmla="*/ 3 w 22"/>
                  <a:gd name="T69" fmla="*/ 6 h 15"/>
                  <a:gd name="T70" fmla="*/ 4 w 22"/>
                  <a:gd name="T71" fmla="*/ 5 h 15"/>
                  <a:gd name="T72" fmla="*/ 5 w 22"/>
                  <a:gd name="T73" fmla="*/ 4 h 15"/>
                  <a:gd name="T74" fmla="*/ 9 w 22"/>
                  <a:gd name="T75" fmla="*/ 4 h 15"/>
                  <a:gd name="T76" fmla="*/ 13 w 22"/>
                  <a:gd name="T77" fmla="*/ 5 h 15"/>
                  <a:gd name="T78" fmla="*/ 13 w 22"/>
                  <a:gd name="T79" fmla="*/ 7 h 15"/>
                  <a:gd name="T80" fmla="*/ 13 w 22"/>
                  <a:gd name="T81" fmla="*/ 9 h 15"/>
                  <a:gd name="T82" fmla="*/ 10 w 22"/>
                  <a:gd name="T83" fmla="*/ 11 h 15"/>
                  <a:gd name="T84" fmla="*/ 5 w 22"/>
                  <a:gd name="T8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2" h="15">
                    <a:moveTo>
                      <a:pt x="11" y="0"/>
                    </a:moveTo>
                    <a:lnTo>
                      <a:pt x="12" y="2"/>
                    </a:lnTo>
                    <a:lnTo>
                      <a:pt x="12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3" y="15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0"/>
                    </a:lnTo>
                    <a:lnTo>
                      <a:pt x="22" y="10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  <a:moveTo>
                      <a:pt x="5" y="12"/>
                    </a:move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1" y="10"/>
                    </a:lnTo>
                    <a:lnTo>
                      <a:pt x="10" y="11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0" name="Freeform 208">
                <a:extLst>
                  <a:ext uri="{FF2B5EF4-FFF2-40B4-BE49-F238E27FC236}">
                    <a16:creationId xmlns:a16="http://schemas.microsoft.com/office/drawing/2014/main" id="{C6EE554F-8D20-43B6-8D47-68489BB376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45" y="1864"/>
                <a:ext cx="22" cy="16"/>
              </a:xfrm>
              <a:custGeom>
                <a:avLst/>
                <a:gdLst>
                  <a:gd name="T0" fmla="*/ 17 w 22"/>
                  <a:gd name="T1" fmla="*/ 3 h 16"/>
                  <a:gd name="T2" fmla="*/ 18 w 22"/>
                  <a:gd name="T3" fmla="*/ 4 h 16"/>
                  <a:gd name="T4" fmla="*/ 18 w 22"/>
                  <a:gd name="T5" fmla="*/ 4 h 16"/>
                  <a:gd name="T6" fmla="*/ 19 w 22"/>
                  <a:gd name="T7" fmla="*/ 5 h 16"/>
                  <a:gd name="T8" fmla="*/ 20 w 22"/>
                  <a:gd name="T9" fmla="*/ 6 h 16"/>
                  <a:gd name="T10" fmla="*/ 20 w 22"/>
                  <a:gd name="T11" fmla="*/ 8 h 16"/>
                  <a:gd name="T12" fmla="*/ 20 w 22"/>
                  <a:gd name="T13" fmla="*/ 9 h 16"/>
                  <a:gd name="T14" fmla="*/ 19 w 22"/>
                  <a:gd name="T15" fmla="*/ 10 h 16"/>
                  <a:gd name="T16" fmla="*/ 18 w 22"/>
                  <a:gd name="T17" fmla="*/ 11 h 16"/>
                  <a:gd name="T18" fmla="*/ 15 w 22"/>
                  <a:gd name="T19" fmla="*/ 11 h 16"/>
                  <a:gd name="T20" fmla="*/ 13 w 22"/>
                  <a:gd name="T21" fmla="*/ 8 h 16"/>
                  <a:gd name="T22" fmla="*/ 13 w 22"/>
                  <a:gd name="T23" fmla="*/ 7 h 16"/>
                  <a:gd name="T24" fmla="*/ 13 w 22"/>
                  <a:gd name="T25" fmla="*/ 6 h 16"/>
                  <a:gd name="T26" fmla="*/ 13 w 22"/>
                  <a:gd name="T27" fmla="*/ 5 h 16"/>
                  <a:gd name="T28" fmla="*/ 13 w 22"/>
                  <a:gd name="T29" fmla="*/ 4 h 16"/>
                  <a:gd name="T30" fmla="*/ 17 w 22"/>
                  <a:gd name="T31" fmla="*/ 3 h 16"/>
                  <a:gd name="T32" fmla="*/ 1 w 22"/>
                  <a:gd name="T33" fmla="*/ 8 h 16"/>
                  <a:gd name="T34" fmla="*/ 9 w 22"/>
                  <a:gd name="T35" fmla="*/ 16 h 16"/>
                  <a:gd name="T36" fmla="*/ 8 w 22"/>
                  <a:gd name="T37" fmla="*/ 6 h 16"/>
                  <a:gd name="T38" fmla="*/ 11 w 22"/>
                  <a:gd name="T39" fmla="*/ 5 h 16"/>
                  <a:gd name="T40" fmla="*/ 11 w 22"/>
                  <a:gd name="T41" fmla="*/ 6 h 16"/>
                  <a:gd name="T42" fmla="*/ 11 w 22"/>
                  <a:gd name="T43" fmla="*/ 7 h 16"/>
                  <a:gd name="T44" fmla="*/ 11 w 22"/>
                  <a:gd name="T45" fmla="*/ 8 h 16"/>
                  <a:gd name="T46" fmla="*/ 11 w 22"/>
                  <a:gd name="T47" fmla="*/ 9 h 16"/>
                  <a:gd name="T48" fmla="*/ 12 w 22"/>
                  <a:gd name="T49" fmla="*/ 11 h 16"/>
                  <a:gd name="T50" fmla="*/ 14 w 22"/>
                  <a:gd name="T51" fmla="*/ 13 h 16"/>
                  <a:gd name="T52" fmla="*/ 16 w 22"/>
                  <a:gd name="T53" fmla="*/ 14 h 16"/>
                  <a:gd name="T54" fmla="*/ 18 w 22"/>
                  <a:gd name="T55" fmla="*/ 13 h 16"/>
                  <a:gd name="T56" fmla="*/ 20 w 22"/>
                  <a:gd name="T57" fmla="*/ 12 h 16"/>
                  <a:gd name="T58" fmla="*/ 21 w 22"/>
                  <a:gd name="T59" fmla="*/ 11 h 16"/>
                  <a:gd name="T60" fmla="*/ 22 w 22"/>
                  <a:gd name="T61" fmla="*/ 9 h 16"/>
                  <a:gd name="T62" fmla="*/ 22 w 22"/>
                  <a:gd name="T63" fmla="*/ 6 h 16"/>
                  <a:gd name="T64" fmla="*/ 21 w 22"/>
                  <a:gd name="T65" fmla="*/ 4 h 16"/>
                  <a:gd name="T66" fmla="*/ 20 w 22"/>
                  <a:gd name="T67" fmla="*/ 2 h 16"/>
                  <a:gd name="T68" fmla="*/ 8 w 22"/>
                  <a:gd name="T69" fmla="*/ 3 h 16"/>
                  <a:gd name="T70" fmla="*/ 5 w 22"/>
                  <a:gd name="T71" fmla="*/ 2 h 16"/>
                  <a:gd name="T72" fmla="*/ 0 w 22"/>
                  <a:gd name="T73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" h="16">
                    <a:moveTo>
                      <a:pt x="17" y="3"/>
                    </a:move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17" y="3"/>
                    </a:lnTo>
                    <a:lnTo>
                      <a:pt x="17" y="3"/>
                    </a:lnTo>
                    <a:close/>
                    <a:moveTo>
                      <a:pt x="0" y="5"/>
                    </a:moveTo>
                    <a:lnTo>
                      <a:pt x="1" y="8"/>
                    </a:lnTo>
                    <a:lnTo>
                      <a:pt x="6" y="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8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1" name="Freeform 209">
                <a:extLst>
                  <a:ext uri="{FF2B5EF4-FFF2-40B4-BE49-F238E27FC236}">
                    <a16:creationId xmlns:a16="http://schemas.microsoft.com/office/drawing/2014/main" id="{0D9F8B0D-B798-4B41-A6C4-E16D92ACB4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7" y="1420"/>
                <a:ext cx="16" cy="23"/>
              </a:xfrm>
              <a:custGeom>
                <a:avLst/>
                <a:gdLst>
                  <a:gd name="T0" fmla="*/ 16 w 16"/>
                  <a:gd name="T1" fmla="*/ 16 h 23"/>
                  <a:gd name="T2" fmla="*/ 16 w 16"/>
                  <a:gd name="T3" fmla="*/ 16 h 23"/>
                  <a:gd name="T4" fmla="*/ 16 w 16"/>
                  <a:gd name="T5" fmla="*/ 14 h 23"/>
                  <a:gd name="T6" fmla="*/ 16 w 16"/>
                  <a:gd name="T7" fmla="*/ 14 h 23"/>
                  <a:gd name="T8" fmla="*/ 15 w 16"/>
                  <a:gd name="T9" fmla="*/ 13 h 23"/>
                  <a:gd name="T10" fmla="*/ 15 w 16"/>
                  <a:gd name="T11" fmla="*/ 13 h 23"/>
                  <a:gd name="T12" fmla="*/ 14 w 16"/>
                  <a:gd name="T13" fmla="*/ 12 h 23"/>
                  <a:gd name="T14" fmla="*/ 14 w 16"/>
                  <a:gd name="T15" fmla="*/ 12 h 23"/>
                  <a:gd name="T16" fmla="*/ 13 w 16"/>
                  <a:gd name="T17" fmla="*/ 11 h 23"/>
                  <a:gd name="T18" fmla="*/ 13 w 16"/>
                  <a:gd name="T19" fmla="*/ 11 h 23"/>
                  <a:gd name="T20" fmla="*/ 15 w 16"/>
                  <a:gd name="T21" fmla="*/ 9 h 23"/>
                  <a:gd name="T22" fmla="*/ 15 w 16"/>
                  <a:gd name="T23" fmla="*/ 6 h 23"/>
                  <a:gd name="T24" fmla="*/ 15 w 16"/>
                  <a:gd name="T25" fmla="*/ 6 h 23"/>
                  <a:gd name="T26" fmla="*/ 15 w 16"/>
                  <a:gd name="T27" fmla="*/ 3 h 23"/>
                  <a:gd name="T28" fmla="*/ 15 w 16"/>
                  <a:gd name="T29" fmla="*/ 3 h 23"/>
                  <a:gd name="T30" fmla="*/ 13 w 16"/>
                  <a:gd name="T31" fmla="*/ 1 h 23"/>
                  <a:gd name="T32" fmla="*/ 13 w 16"/>
                  <a:gd name="T33" fmla="*/ 1 h 23"/>
                  <a:gd name="T34" fmla="*/ 11 w 16"/>
                  <a:gd name="T35" fmla="*/ 0 h 23"/>
                  <a:gd name="T36" fmla="*/ 11 w 16"/>
                  <a:gd name="T37" fmla="*/ 0 h 23"/>
                  <a:gd name="T38" fmla="*/ 7 w 16"/>
                  <a:gd name="T39" fmla="*/ 0 h 23"/>
                  <a:gd name="T40" fmla="*/ 2 w 16"/>
                  <a:gd name="T41" fmla="*/ 0 h 23"/>
                  <a:gd name="T42" fmla="*/ 2 w 16"/>
                  <a:gd name="T43" fmla="*/ 4 h 23"/>
                  <a:gd name="T44" fmla="*/ 7 w 16"/>
                  <a:gd name="T45" fmla="*/ 4 h 23"/>
                  <a:gd name="T46" fmla="*/ 7 w 16"/>
                  <a:gd name="T47" fmla="*/ 4 h 23"/>
                  <a:gd name="T48" fmla="*/ 10 w 16"/>
                  <a:gd name="T49" fmla="*/ 4 h 23"/>
                  <a:gd name="T50" fmla="*/ 10 w 16"/>
                  <a:gd name="T51" fmla="*/ 4 h 23"/>
                  <a:gd name="T52" fmla="*/ 11 w 16"/>
                  <a:gd name="T53" fmla="*/ 6 h 23"/>
                  <a:gd name="T54" fmla="*/ 11 w 16"/>
                  <a:gd name="T55" fmla="*/ 6 h 23"/>
                  <a:gd name="T56" fmla="*/ 11 w 16"/>
                  <a:gd name="T57" fmla="*/ 7 h 23"/>
                  <a:gd name="T58" fmla="*/ 11 w 16"/>
                  <a:gd name="T59" fmla="*/ 7 h 23"/>
                  <a:gd name="T60" fmla="*/ 10 w 16"/>
                  <a:gd name="T61" fmla="*/ 8 h 23"/>
                  <a:gd name="T62" fmla="*/ 10 w 16"/>
                  <a:gd name="T63" fmla="*/ 8 h 23"/>
                  <a:gd name="T64" fmla="*/ 9 w 16"/>
                  <a:gd name="T65" fmla="*/ 8 h 23"/>
                  <a:gd name="T66" fmla="*/ 9 w 16"/>
                  <a:gd name="T67" fmla="*/ 8 h 23"/>
                  <a:gd name="T68" fmla="*/ 7 w 16"/>
                  <a:gd name="T69" fmla="*/ 9 h 23"/>
                  <a:gd name="T70" fmla="*/ 0 w 16"/>
                  <a:gd name="T71" fmla="*/ 9 h 23"/>
                  <a:gd name="T72" fmla="*/ 0 w 16"/>
                  <a:gd name="T73" fmla="*/ 13 h 23"/>
                  <a:gd name="T74" fmla="*/ 7 w 16"/>
                  <a:gd name="T75" fmla="*/ 13 h 23"/>
                  <a:gd name="T76" fmla="*/ 7 w 16"/>
                  <a:gd name="T77" fmla="*/ 13 h 23"/>
                  <a:gd name="T78" fmla="*/ 9 w 16"/>
                  <a:gd name="T79" fmla="*/ 13 h 23"/>
                  <a:gd name="T80" fmla="*/ 9 w 16"/>
                  <a:gd name="T81" fmla="*/ 13 h 23"/>
                  <a:gd name="T82" fmla="*/ 10 w 16"/>
                  <a:gd name="T83" fmla="*/ 14 h 23"/>
                  <a:gd name="T84" fmla="*/ 10 w 16"/>
                  <a:gd name="T85" fmla="*/ 14 h 23"/>
                  <a:gd name="T86" fmla="*/ 11 w 16"/>
                  <a:gd name="T87" fmla="*/ 15 h 23"/>
                  <a:gd name="T88" fmla="*/ 11 w 16"/>
                  <a:gd name="T89" fmla="*/ 15 h 23"/>
                  <a:gd name="T90" fmla="*/ 11 w 16"/>
                  <a:gd name="T91" fmla="*/ 16 h 23"/>
                  <a:gd name="T92" fmla="*/ 11 w 16"/>
                  <a:gd name="T93" fmla="*/ 23 h 23"/>
                  <a:gd name="T94" fmla="*/ 16 w 16"/>
                  <a:gd name="T95" fmla="*/ 23 h 23"/>
                  <a:gd name="T96" fmla="*/ 16 w 16"/>
                  <a:gd name="T97" fmla="*/ 16 h 23"/>
                  <a:gd name="T98" fmla="*/ 16 w 16"/>
                  <a:gd name="T9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" h="23">
                    <a:moveTo>
                      <a:pt x="16" y="16"/>
                    </a:moveTo>
                    <a:lnTo>
                      <a:pt x="16" y="16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5" y="9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0"/>
                    </a:lnTo>
                    <a:lnTo>
                      <a:pt x="2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7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1" y="16"/>
                    </a:lnTo>
                    <a:lnTo>
                      <a:pt x="11" y="23"/>
                    </a:lnTo>
                    <a:lnTo>
                      <a:pt x="16" y="23"/>
                    </a:lnTo>
                    <a:lnTo>
                      <a:pt x="16" y="16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2" name="Freeform 210">
                <a:extLst>
                  <a:ext uri="{FF2B5EF4-FFF2-40B4-BE49-F238E27FC236}">
                    <a16:creationId xmlns:a16="http://schemas.microsoft.com/office/drawing/2014/main" id="{34C6B9D3-25EA-4031-8D6D-2687A5C51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7" y="1426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6 w 14"/>
                  <a:gd name="T11" fmla="*/ 4 h 23"/>
                  <a:gd name="T12" fmla="*/ 6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10 w 14"/>
                  <a:gd name="T31" fmla="*/ 6 h 23"/>
                  <a:gd name="T32" fmla="*/ 10 w 14"/>
                  <a:gd name="T33" fmla="*/ 17 h 23"/>
                  <a:gd name="T34" fmla="*/ 14 w 14"/>
                  <a:gd name="T35" fmla="*/ 17 h 23"/>
                  <a:gd name="T36" fmla="*/ 14 w 14"/>
                  <a:gd name="T37" fmla="*/ 5 h 23"/>
                  <a:gd name="T38" fmla="*/ 14 w 14"/>
                  <a:gd name="T39" fmla="*/ 5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3" name="Freeform 211">
                <a:extLst>
                  <a:ext uri="{FF2B5EF4-FFF2-40B4-BE49-F238E27FC236}">
                    <a16:creationId xmlns:a16="http://schemas.microsoft.com/office/drawing/2014/main" id="{E1935310-8AE8-4518-8178-7977F7A74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5" y="1426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5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4" name="Freeform 212">
                <a:extLst>
                  <a:ext uri="{FF2B5EF4-FFF2-40B4-BE49-F238E27FC236}">
                    <a16:creationId xmlns:a16="http://schemas.microsoft.com/office/drawing/2014/main" id="{9703E0E1-6563-4C67-BAF0-543E79882D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30" y="1426"/>
                <a:ext cx="18" cy="23"/>
              </a:xfrm>
              <a:custGeom>
                <a:avLst/>
                <a:gdLst>
                  <a:gd name="T0" fmla="*/ 18 w 18"/>
                  <a:gd name="T1" fmla="*/ 19 h 23"/>
                  <a:gd name="T2" fmla="*/ 15 w 18"/>
                  <a:gd name="T3" fmla="*/ 1 h 23"/>
                  <a:gd name="T4" fmla="*/ 13 w 18"/>
                  <a:gd name="T5" fmla="*/ 0 h 23"/>
                  <a:gd name="T6" fmla="*/ 11 w 18"/>
                  <a:gd name="T7" fmla="*/ 0 h 23"/>
                  <a:gd name="T8" fmla="*/ 10 w 18"/>
                  <a:gd name="T9" fmla="*/ 0 h 23"/>
                  <a:gd name="T10" fmla="*/ 9 w 18"/>
                  <a:gd name="T11" fmla="*/ 0 h 23"/>
                  <a:gd name="T12" fmla="*/ 5 w 18"/>
                  <a:gd name="T13" fmla="*/ 0 h 23"/>
                  <a:gd name="T14" fmla="*/ 3 w 18"/>
                  <a:gd name="T15" fmla="*/ 2 h 23"/>
                  <a:gd name="T16" fmla="*/ 1 w 18"/>
                  <a:gd name="T17" fmla="*/ 4 h 23"/>
                  <a:gd name="T18" fmla="*/ 0 w 18"/>
                  <a:gd name="T19" fmla="*/ 9 h 23"/>
                  <a:gd name="T20" fmla="*/ 1 w 18"/>
                  <a:gd name="T21" fmla="*/ 12 h 23"/>
                  <a:gd name="T22" fmla="*/ 2 w 18"/>
                  <a:gd name="T23" fmla="*/ 15 h 23"/>
                  <a:gd name="T24" fmla="*/ 4 w 18"/>
                  <a:gd name="T25" fmla="*/ 16 h 23"/>
                  <a:gd name="T26" fmla="*/ 7 w 18"/>
                  <a:gd name="T27" fmla="*/ 17 h 23"/>
                  <a:gd name="T28" fmla="*/ 9 w 18"/>
                  <a:gd name="T29" fmla="*/ 17 h 23"/>
                  <a:gd name="T30" fmla="*/ 11 w 18"/>
                  <a:gd name="T31" fmla="*/ 16 h 23"/>
                  <a:gd name="T32" fmla="*/ 18 w 18"/>
                  <a:gd name="T33" fmla="*/ 23 h 23"/>
                  <a:gd name="T34" fmla="*/ 11 w 18"/>
                  <a:gd name="T35" fmla="*/ 12 h 23"/>
                  <a:gd name="T36" fmla="*/ 10 w 18"/>
                  <a:gd name="T37" fmla="*/ 13 h 23"/>
                  <a:gd name="T38" fmla="*/ 10 w 18"/>
                  <a:gd name="T39" fmla="*/ 13 h 23"/>
                  <a:gd name="T40" fmla="*/ 9 w 18"/>
                  <a:gd name="T41" fmla="*/ 13 h 23"/>
                  <a:gd name="T42" fmla="*/ 8 w 18"/>
                  <a:gd name="T43" fmla="*/ 13 h 23"/>
                  <a:gd name="T44" fmla="*/ 6 w 18"/>
                  <a:gd name="T45" fmla="*/ 13 h 23"/>
                  <a:gd name="T46" fmla="*/ 5 w 18"/>
                  <a:gd name="T47" fmla="*/ 12 h 23"/>
                  <a:gd name="T48" fmla="*/ 4 w 18"/>
                  <a:gd name="T49" fmla="*/ 11 h 23"/>
                  <a:gd name="T50" fmla="*/ 4 w 18"/>
                  <a:gd name="T51" fmla="*/ 8 h 23"/>
                  <a:gd name="T52" fmla="*/ 5 w 18"/>
                  <a:gd name="T53" fmla="*/ 6 h 23"/>
                  <a:gd name="T54" fmla="*/ 5 w 18"/>
                  <a:gd name="T55" fmla="*/ 4 h 23"/>
                  <a:gd name="T56" fmla="*/ 9 w 18"/>
                  <a:gd name="T57" fmla="*/ 3 h 23"/>
                  <a:gd name="T58" fmla="*/ 10 w 18"/>
                  <a:gd name="T59" fmla="*/ 3 h 23"/>
                  <a:gd name="T60" fmla="*/ 11 w 18"/>
                  <a:gd name="T61" fmla="*/ 3 h 23"/>
                  <a:gd name="T62" fmla="*/ 11 w 18"/>
                  <a:gd name="T63" fmla="*/ 1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" h="23">
                    <a:moveTo>
                      <a:pt x="18" y="23"/>
                    </a:moveTo>
                    <a:lnTo>
                      <a:pt x="18" y="19"/>
                    </a:lnTo>
                    <a:lnTo>
                      <a:pt x="15" y="19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23"/>
                    </a:lnTo>
                    <a:lnTo>
                      <a:pt x="18" y="23"/>
                    </a:lnTo>
                    <a:lnTo>
                      <a:pt x="18" y="23"/>
                    </a:lnTo>
                    <a:close/>
                    <a:moveTo>
                      <a:pt x="11" y="12"/>
                    </a:moveTo>
                    <a:lnTo>
                      <a:pt x="11" y="12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2"/>
                    </a:lnTo>
                    <a:lnTo>
                      <a:pt x="1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5" name="Freeform 213">
                <a:extLst>
                  <a:ext uri="{FF2B5EF4-FFF2-40B4-BE49-F238E27FC236}">
                    <a16:creationId xmlns:a16="http://schemas.microsoft.com/office/drawing/2014/main" id="{641A108C-336E-4DD0-8833-026066EA95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1419"/>
                <a:ext cx="19" cy="24"/>
              </a:xfrm>
              <a:custGeom>
                <a:avLst/>
                <a:gdLst>
                  <a:gd name="T0" fmla="*/ 10 w 19"/>
                  <a:gd name="T1" fmla="*/ 16 h 24"/>
                  <a:gd name="T2" fmla="*/ 11 w 19"/>
                  <a:gd name="T3" fmla="*/ 15 h 24"/>
                  <a:gd name="T4" fmla="*/ 12 w 19"/>
                  <a:gd name="T5" fmla="*/ 14 h 24"/>
                  <a:gd name="T6" fmla="*/ 12 w 19"/>
                  <a:gd name="T7" fmla="*/ 14 h 24"/>
                  <a:gd name="T8" fmla="*/ 12 w 19"/>
                  <a:gd name="T9" fmla="*/ 13 h 24"/>
                  <a:gd name="T10" fmla="*/ 8 w 19"/>
                  <a:gd name="T11" fmla="*/ 12 h 24"/>
                  <a:gd name="T12" fmla="*/ 6 w 19"/>
                  <a:gd name="T13" fmla="*/ 10 h 24"/>
                  <a:gd name="T14" fmla="*/ 5 w 19"/>
                  <a:gd name="T15" fmla="*/ 9 h 24"/>
                  <a:gd name="T16" fmla="*/ 4 w 19"/>
                  <a:gd name="T17" fmla="*/ 7 h 24"/>
                  <a:gd name="T18" fmla="*/ 4 w 19"/>
                  <a:gd name="T19" fmla="*/ 6 h 24"/>
                  <a:gd name="T20" fmla="*/ 5 w 19"/>
                  <a:gd name="T21" fmla="*/ 5 h 24"/>
                  <a:gd name="T22" fmla="*/ 6 w 19"/>
                  <a:gd name="T23" fmla="*/ 4 h 24"/>
                  <a:gd name="T24" fmla="*/ 8 w 19"/>
                  <a:gd name="T25" fmla="*/ 4 h 24"/>
                  <a:gd name="T26" fmla="*/ 11 w 19"/>
                  <a:gd name="T27" fmla="*/ 5 h 24"/>
                  <a:gd name="T28" fmla="*/ 13 w 19"/>
                  <a:gd name="T29" fmla="*/ 6 h 24"/>
                  <a:gd name="T30" fmla="*/ 14 w 19"/>
                  <a:gd name="T31" fmla="*/ 8 h 24"/>
                  <a:gd name="T32" fmla="*/ 14 w 19"/>
                  <a:gd name="T33" fmla="*/ 11 h 24"/>
                  <a:gd name="T34" fmla="*/ 13 w 19"/>
                  <a:gd name="T35" fmla="*/ 14 h 24"/>
                  <a:gd name="T36" fmla="*/ 12 w 19"/>
                  <a:gd name="T37" fmla="*/ 16 h 24"/>
                  <a:gd name="T38" fmla="*/ 9 w 19"/>
                  <a:gd name="T39" fmla="*/ 18 h 24"/>
                  <a:gd name="T40" fmla="*/ 6 w 19"/>
                  <a:gd name="T41" fmla="*/ 19 h 24"/>
                  <a:gd name="T42" fmla="*/ 5 w 19"/>
                  <a:gd name="T43" fmla="*/ 17 h 24"/>
                  <a:gd name="T44" fmla="*/ 0 w 19"/>
                  <a:gd name="T45" fmla="*/ 24 h 24"/>
                  <a:gd name="T46" fmla="*/ 18 w 19"/>
                  <a:gd name="T47" fmla="*/ 19 h 24"/>
                  <a:gd name="T48" fmla="*/ 14 w 19"/>
                  <a:gd name="T49" fmla="*/ 19 h 24"/>
                  <a:gd name="T50" fmla="*/ 16 w 19"/>
                  <a:gd name="T51" fmla="*/ 18 h 24"/>
                  <a:gd name="T52" fmla="*/ 17 w 19"/>
                  <a:gd name="T53" fmla="*/ 15 h 24"/>
                  <a:gd name="T54" fmla="*/ 18 w 19"/>
                  <a:gd name="T55" fmla="*/ 13 h 24"/>
                  <a:gd name="T56" fmla="*/ 19 w 19"/>
                  <a:gd name="T57" fmla="*/ 10 h 24"/>
                  <a:gd name="T58" fmla="*/ 18 w 19"/>
                  <a:gd name="T59" fmla="*/ 6 h 24"/>
                  <a:gd name="T60" fmla="*/ 16 w 19"/>
                  <a:gd name="T61" fmla="*/ 3 h 24"/>
                  <a:gd name="T62" fmla="*/ 13 w 19"/>
                  <a:gd name="T63" fmla="*/ 1 h 24"/>
                  <a:gd name="T64" fmla="*/ 8 w 19"/>
                  <a:gd name="T65" fmla="*/ 0 h 24"/>
                  <a:gd name="T66" fmla="*/ 6 w 19"/>
                  <a:gd name="T67" fmla="*/ 0 h 24"/>
                  <a:gd name="T68" fmla="*/ 4 w 19"/>
                  <a:gd name="T69" fmla="*/ 1 h 24"/>
                  <a:gd name="T70" fmla="*/ 3 w 19"/>
                  <a:gd name="T71" fmla="*/ 1 h 24"/>
                  <a:gd name="T72" fmla="*/ 0 w 19"/>
                  <a:gd name="T73" fmla="*/ 1 h 24"/>
                  <a:gd name="T74" fmla="*/ 0 w 19"/>
                  <a:gd name="T75" fmla="*/ 3 h 24"/>
                  <a:gd name="T76" fmla="*/ 0 w 19"/>
                  <a:gd name="T77" fmla="*/ 5 h 24"/>
                  <a:gd name="T78" fmla="*/ 0 w 19"/>
                  <a:gd name="T79" fmla="*/ 6 h 24"/>
                  <a:gd name="T80" fmla="*/ 0 w 19"/>
                  <a:gd name="T81" fmla="*/ 8 h 24"/>
                  <a:gd name="T82" fmla="*/ 0 w 19"/>
                  <a:gd name="T83" fmla="*/ 10 h 24"/>
                  <a:gd name="T84" fmla="*/ 1 w 19"/>
                  <a:gd name="T85" fmla="*/ 12 h 24"/>
                  <a:gd name="T86" fmla="*/ 3 w 19"/>
                  <a:gd name="T87" fmla="*/ 13 h 24"/>
                  <a:gd name="T88" fmla="*/ 5 w 19"/>
                  <a:gd name="T89" fmla="*/ 14 h 24"/>
                  <a:gd name="T90" fmla="*/ 7 w 19"/>
                  <a:gd name="T91" fmla="*/ 15 h 24"/>
                  <a:gd name="T92" fmla="*/ 10 w 19"/>
                  <a:gd name="T93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" h="24">
                    <a:moveTo>
                      <a:pt x="10" y="16"/>
                    </a:moveTo>
                    <a:lnTo>
                      <a:pt x="10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18" y="24"/>
                    </a:lnTo>
                    <a:lnTo>
                      <a:pt x="18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9" y="16"/>
                    </a:lnTo>
                    <a:lnTo>
                      <a:pt x="10" y="16"/>
                    </a:lnTo>
                    <a:lnTo>
                      <a:pt x="10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6" name="Freeform 214">
                <a:extLst>
                  <a:ext uri="{FF2B5EF4-FFF2-40B4-BE49-F238E27FC236}">
                    <a16:creationId xmlns:a16="http://schemas.microsoft.com/office/drawing/2014/main" id="{02D63AB3-326B-40E0-943A-8FA63A38C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2" y="1420"/>
                <a:ext cx="16" cy="23"/>
              </a:xfrm>
              <a:custGeom>
                <a:avLst/>
                <a:gdLst>
                  <a:gd name="T0" fmla="*/ 15 w 16"/>
                  <a:gd name="T1" fmla="*/ 23 h 23"/>
                  <a:gd name="T2" fmla="*/ 15 w 16"/>
                  <a:gd name="T3" fmla="*/ 18 h 23"/>
                  <a:gd name="T4" fmla="*/ 5 w 16"/>
                  <a:gd name="T5" fmla="*/ 18 h 23"/>
                  <a:gd name="T6" fmla="*/ 5 w 16"/>
                  <a:gd name="T7" fmla="*/ 10 h 23"/>
                  <a:gd name="T8" fmla="*/ 16 w 16"/>
                  <a:gd name="T9" fmla="*/ 10 h 23"/>
                  <a:gd name="T10" fmla="*/ 16 w 16"/>
                  <a:gd name="T11" fmla="*/ 6 h 23"/>
                  <a:gd name="T12" fmla="*/ 5 w 16"/>
                  <a:gd name="T13" fmla="*/ 6 h 23"/>
                  <a:gd name="T14" fmla="*/ 5 w 16"/>
                  <a:gd name="T15" fmla="*/ 0 h 23"/>
                  <a:gd name="T16" fmla="*/ 0 w 16"/>
                  <a:gd name="T17" fmla="*/ 0 h 23"/>
                  <a:gd name="T18" fmla="*/ 0 w 16"/>
                  <a:gd name="T19" fmla="*/ 23 h 23"/>
                  <a:gd name="T20" fmla="*/ 15 w 16"/>
                  <a:gd name="T21" fmla="*/ 23 h 23"/>
                  <a:gd name="T22" fmla="*/ 15 w 16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" h="23">
                    <a:moveTo>
                      <a:pt x="15" y="23"/>
                    </a:moveTo>
                    <a:lnTo>
                      <a:pt x="15" y="18"/>
                    </a:lnTo>
                    <a:lnTo>
                      <a:pt x="5" y="18"/>
                    </a:lnTo>
                    <a:lnTo>
                      <a:pt x="5" y="10"/>
                    </a:lnTo>
                    <a:lnTo>
                      <a:pt x="16" y="10"/>
                    </a:lnTo>
                    <a:lnTo>
                      <a:pt x="16" y="6"/>
                    </a:lnTo>
                    <a:lnTo>
                      <a:pt x="5" y="6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15" y="23"/>
                    </a:lnTo>
                    <a:lnTo>
                      <a:pt x="15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7" name="Freeform 215">
                <a:extLst>
                  <a:ext uri="{FF2B5EF4-FFF2-40B4-BE49-F238E27FC236}">
                    <a16:creationId xmlns:a16="http://schemas.microsoft.com/office/drawing/2014/main" id="{B647EABC-26FB-4C3C-BC29-B65939071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1420"/>
                <a:ext cx="18" cy="23"/>
              </a:xfrm>
              <a:custGeom>
                <a:avLst/>
                <a:gdLst>
                  <a:gd name="T0" fmla="*/ 0 w 18"/>
                  <a:gd name="T1" fmla="*/ 9 h 23"/>
                  <a:gd name="T2" fmla="*/ 0 w 18"/>
                  <a:gd name="T3" fmla="*/ 9 h 23"/>
                  <a:gd name="T4" fmla="*/ 1 w 18"/>
                  <a:gd name="T5" fmla="*/ 12 h 23"/>
                  <a:gd name="T6" fmla="*/ 1 w 18"/>
                  <a:gd name="T7" fmla="*/ 12 h 23"/>
                  <a:gd name="T8" fmla="*/ 3 w 18"/>
                  <a:gd name="T9" fmla="*/ 15 h 23"/>
                  <a:gd name="T10" fmla="*/ 3 w 18"/>
                  <a:gd name="T11" fmla="*/ 15 h 23"/>
                  <a:gd name="T12" fmla="*/ 5 w 18"/>
                  <a:gd name="T13" fmla="*/ 16 h 23"/>
                  <a:gd name="T14" fmla="*/ 5 w 18"/>
                  <a:gd name="T15" fmla="*/ 16 h 23"/>
                  <a:gd name="T16" fmla="*/ 9 w 18"/>
                  <a:gd name="T17" fmla="*/ 17 h 23"/>
                  <a:gd name="T18" fmla="*/ 9 w 18"/>
                  <a:gd name="T19" fmla="*/ 17 h 23"/>
                  <a:gd name="T20" fmla="*/ 11 w 18"/>
                  <a:gd name="T21" fmla="*/ 17 h 23"/>
                  <a:gd name="T22" fmla="*/ 11 w 18"/>
                  <a:gd name="T23" fmla="*/ 17 h 23"/>
                  <a:gd name="T24" fmla="*/ 14 w 18"/>
                  <a:gd name="T25" fmla="*/ 16 h 23"/>
                  <a:gd name="T26" fmla="*/ 14 w 18"/>
                  <a:gd name="T27" fmla="*/ 23 h 23"/>
                  <a:gd name="T28" fmla="*/ 18 w 18"/>
                  <a:gd name="T29" fmla="*/ 23 h 23"/>
                  <a:gd name="T30" fmla="*/ 18 w 18"/>
                  <a:gd name="T31" fmla="*/ 6 h 23"/>
                  <a:gd name="T32" fmla="*/ 14 w 18"/>
                  <a:gd name="T33" fmla="*/ 6 h 23"/>
                  <a:gd name="T34" fmla="*/ 14 w 18"/>
                  <a:gd name="T35" fmla="*/ 12 h 23"/>
                  <a:gd name="T36" fmla="*/ 14 w 18"/>
                  <a:gd name="T37" fmla="*/ 12 h 23"/>
                  <a:gd name="T38" fmla="*/ 13 w 18"/>
                  <a:gd name="T39" fmla="*/ 12 h 23"/>
                  <a:gd name="T40" fmla="*/ 13 w 18"/>
                  <a:gd name="T41" fmla="*/ 12 h 23"/>
                  <a:gd name="T42" fmla="*/ 11 w 18"/>
                  <a:gd name="T43" fmla="*/ 13 h 23"/>
                  <a:gd name="T44" fmla="*/ 11 w 18"/>
                  <a:gd name="T45" fmla="*/ 13 h 23"/>
                  <a:gd name="T46" fmla="*/ 10 w 18"/>
                  <a:gd name="T47" fmla="*/ 13 h 23"/>
                  <a:gd name="T48" fmla="*/ 10 w 18"/>
                  <a:gd name="T49" fmla="*/ 13 h 23"/>
                  <a:gd name="T50" fmla="*/ 9 w 18"/>
                  <a:gd name="T51" fmla="*/ 13 h 23"/>
                  <a:gd name="T52" fmla="*/ 9 w 18"/>
                  <a:gd name="T53" fmla="*/ 13 h 23"/>
                  <a:gd name="T54" fmla="*/ 7 w 18"/>
                  <a:gd name="T55" fmla="*/ 13 h 23"/>
                  <a:gd name="T56" fmla="*/ 7 w 18"/>
                  <a:gd name="T57" fmla="*/ 13 h 23"/>
                  <a:gd name="T58" fmla="*/ 6 w 18"/>
                  <a:gd name="T59" fmla="*/ 12 h 23"/>
                  <a:gd name="T60" fmla="*/ 6 w 18"/>
                  <a:gd name="T61" fmla="*/ 12 h 23"/>
                  <a:gd name="T62" fmla="*/ 5 w 18"/>
                  <a:gd name="T63" fmla="*/ 11 h 23"/>
                  <a:gd name="T64" fmla="*/ 5 w 18"/>
                  <a:gd name="T65" fmla="*/ 11 h 23"/>
                  <a:gd name="T66" fmla="*/ 5 w 18"/>
                  <a:gd name="T67" fmla="*/ 9 h 23"/>
                  <a:gd name="T68" fmla="*/ 5 w 18"/>
                  <a:gd name="T69" fmla="*/ 0 h 23"/>
                  <a:gd name="T70" fmla="*/ 0 w 18"/>
                  <a:gd name="T71" fmla="*/ 0 h 23"/>
                  <a:gd name="T72" fmla="*/ 0 w 18"/>
                  <a:gd name="T73" fmla="*/ 9 h 23"/>
                  <a:gd name="T74" fmla="*/ 0 w 18"/>
                  <a:gd name="T7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0" y="9"/>
                    </a:move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4" y="16"/>
                    </a:lnTo>
                    <a:lnTo>
                      <a:pt x="14" y="23"/>
                    </a:lnTo>
                    <a:lnTo>
                      <a:pt x="18" y="23"/>
                    </a:lnTo>
                    <a:lnTo>
                      <a:pt x="18" y="6"/>
                    </a:lnTo>
                    <a:lnTo>
                      <a:pt x="14" y="6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8" name="Freeform 216">
                <a:extLst>
                  <a:ext uri="{FF2B5EF4-FFF2-40B4-BE49-F238E27FC236}">
                    <a16:creationId xmlns:a16="http://schemas.microsoft.com/office/drawing/2014/main" id="{A2647A13-9F7F-444C-A9AC-59347E4761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" y="2511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19 h 24"/>
                  <a:gd name="T6" fmla="*/ 18 w 20"/>
                  <a:gd name="T7" fmla="*/ 19 h 24"/>
                  <a:gd name="T8" fmla="*/ 17 w 20"/>
                  <a:gd name="T9" fmla="*/ 18 h 24"/>
                  <a:gd name="T10" fmla="*/ 17 w 20"/>
                  <a:gd name="T11" fmla="*/ 18 h 24"/>
                  <a:gd name="T12" fmla="*/ 17 w 20"/>
                  <a:gd name="T13" fmla="*/ 17 h 24"/>
                  <a:gd name="T14" fmla="*/ 17 w 20"/>
                  <a:gd name="T15" fmla="*/ 17 h 24"/>
                  <a:gd name="T16" fmla="*/ 18 w 20"/>
                  <a:gd name="T17" fmla="*/ 15 h 24"/>
                  <a:gd name="T18" fmla="*/ 18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5 h 24"/>
                  <a:gd name="T28" fmla="*/ 13 w 20"/>
                  <a:gd name="T29" fmla="*/ 15 h 24"/>
                  <a:gd name="T30" fmla="*/ 13 w 20"/>
                  <a:gd name="T31" fmla="*/ 16 h 24"/>
                  <a:gd name="T32" fmla="*/ 13 w 20"/>
                  <a:gd name="T33" fmla="*/ 16 h 24"/>
                  <a:gd name="T34" fmla="*/ 12 w 20"/>
                  <a:gd name="T35" fmla="*/ 15 h 24"/>
                  <a:gd name="T36" fmla="*/ 12 w 20"/>
                  <a:gd name="T37" fmla="*/ 15 h 24"/>
                  <a:gd name="T38" fmla="*/ 10 w 20"/>
                  <a:gd name="T39" fmla="*/ 14 h 24"/>
                  <a:gd name="T40" fmla="*/ 8 w 20"/>
                  <a:gd name="T41" fmla="*/ 17 h 24"/>
                  <a:gd name="T42" fmla="*/ 8 w 20"/>
                  <a:gd name="T43" fmla="*/ 17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19 h 24"/>
                  <a:gd name="T54" fmla="*/ 9 w 20"/>
                  <a:gd name="T55" fmla="*/ 19 h 24"/>
                  <a:gd name="T56" fmla="*/ 7 w 20"/>
                  <a:gd name="T57" fmla="*/ 19 h 24"/>
                  <a:gd name="T58" fmla="*/ 7 w 20"/>
                  <a:gd name="T59" fmla="*/ 19 h 24"/>
                  <a:gd name="T60" fmla="*/ 6 w 20"/>
                  <a:gd name="T61" fmla="*/ 18 h 24"/>
                  <a:gd name="T62" fmla="*/ 6 w 20"/>
                  <a:gd name="T63" fmla="*/ 18 h 24"/>
                  <a:gd name="T64" fmla="*/ 5 w 20"/>
                  <a:gd name="T65" fmla="*/ 17 h 24"/>
                  <a:gd name="T66" fmla="*/ 5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1 w 20"/>
                  <a:gd name="T79" fmla="*/ 18 h 24"/>
                  <a:gd name="T80" fmla="*/ 1 w 20"/>
                  <a:gd name="T81" fmla="*/ 18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2 h 24"/>
                  <a:gd name="T88" fmla="*/ 5 w 20"/>
                  <a:gd name="T89" fmla="*/ 22 h 24"/>
                  <a:gd name="T90" fmla="*/ 9 w 20"/>
                  <a:gd name="T91" fmla="*/ 23 h 24"/>
                  <a:gd name="T92" fmla="*/ 9 w 20"/>
                  <a:gd name="T93" fmla="*/ 23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1 h 24"/>
                  <a:gd name="T100" fmla="*/ 14 w 20"/>
                  <a:gd name="T101" fmla="*/ 21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5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0" y="14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9" name="Freeform 217">
                <a:extLst>
                  <a:ext uri="{FF2B5EF4-FFF2-40B4-BE49-F238E27FC236}">
                    <a16:creationId xmlns:a16="http://schemas.microsoft.com/office/drawing/2014/main" id="{6B7C327F-9E1A-4615-90A4-9EE10A31A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9" y="2517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5 w 14"/>
                  <a:gd name="T11" fmla="*/ 4 h 23"/>
                  <a:gd name="T12" fmla="*/ 5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9 w 14"/>
                  <a:gd name="T31" fmla="*/ 6 h 23"/>
                  <a:gd name="T32" fmla="*/ 9 w 14"/>
                  <a:gd name="T33" fmla="*/ 17 h 23"/>
                  <a:gd name="T34" fmla="*/ 14 w 14"/>
                  <a:gd name="T35" fmla="*/ 17 h 23"/>
                  <a:gd name="T36" fmla="*/ 14 w 14"/>
                  <a:gd name="T37" fmla="*/ 6 h 23"/>
                  <a:gd name="T38" fmla="*/ 14 w 14"/>
                  <a:gd name="T39" fmla="*/ 6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0" name="Freeform 218">
                <a:extLst>
                  <a:ext uri="{FF2B5EF4-FFF2-40B4-BE49-F238E27FC236}">
                    <a16:creationId xmlns:a16="http://schemas.microsoft.com/office/drawing/2014/main" id="{27098DDB-3404-475E-AA8A-E8AD643AE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7" y="2517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5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3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1" name="Freeform 219">
                <a:extLst>
                  <a:ext uri="{FF2B5EF4-FFF2-40B4-BE49-F238E27FC236}">
                    <a16:creationId xmlns:a16="http://schemas.microsoft.com/office/drawing/2014/main" id="{26838251-F257-418F-A817-16049794F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2517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4 h 23"/>
                  <a:gd name="T8" fmla="*/ 4 w 13"/>
                  <a:gd name="T9" fmla="*/ 4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3 h 23"/>
                  <a:gd name="T16" fmla="*/ 7 w 13"/>
                  <a:gd name="T17" fmla="*/ 3 h 23"/>
                  <a:gd name="T18" fmla="*/ 8 w 13"/>
                  <a:gd name="T19" fmla="*/ 3 h 23"/>
                  <a:gd name="T20" fmla="*/ 8 w 13"/>
                  <a:gd name="T21" fmla="*/ 3 h 23"/>
                  <a:gd name="T22" fmla="*/ 9 w 13"/>
                  <a:gd name="T23" fmla="*/ 4 h 23"/>
                  <a:gd name="T24" fmla="*/ 9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1 h 23"/>
                  <a:gd name="T46" fmla="*/ 12 w 13"/>
                  <a:gd name="T47" fmla="*/ 1 h 23"/>
                  <a:gd name="T48" fmla="*/ 10 w 13"/>
                  <a:gd name="T49" fmla="*/ 0 h 23"/>
                  <a:gd name="T50" fmla="*/ 10 w 13"/>
                  <a:gd name="T51" fmla="*/ 0 h 23"/>
                  <a:gd name="T52" fmla="*/ 8 w 13"/>
                  <a:gd name="T53" fmla="*/ 0 h 23"/>
                  <a:gd name="T54" fmla="*/ 8 w 13"/>
                  <a:gd name="T55" fmla="*/ 0 h 23"/>
                  <a:gd name="T56" fmla="*/ 6 w 13"/>
                  <a:gd name="T57" fmla="*/ 0 h 23"/>
                  <a:gd name="T58" fmla="*/ 6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2" name="Freeform 220">
                <a:extLst>
                  <a:ext uri="{FF2B5EF4-FFF2-40B4-BE49-F238E27FC236}">
                    <a16:creationId xmlns:a16="http://schemas.microsoft.com/office/drawing/2014/main" id="{378EB34D-A334-4DE0-8923-8350D1F29D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1" y="2517"/>
                <a:ext cx="21" cy="17"/>
              </a:xfrm>
              <a:custGeom>
                <a:avLst/>
                <a:gdLst>
                  <a:gd name="T0" fmla="*/ 8 w 21"/>
                  <a:gd name="T1" fmla="*/ 11 h 17"/>
                  <a:gd name="T2" fmla="*/ 8 w 21"/>
                  <a:gd name="T3" fmla="*/ 12 h 17"/>
                  <a:gd name="T4" fmla="*/ 9 w 21"/>
                  <a:gd name="T5" fmla="*/ 12 h 17"/>
                  <a:gd name="T6" fmla="*/ 7 w 21"/>
                  <a:gd name="T7" fmla="*/ 13 h 17"/>
                  <a:gd name="T8" fmla="*/ 6 w 21"/>
                  <a:gd name="T9" fmla="*/ 14 h 17"/>
                  <a:gd name="T10" fmla="*/ 5 w 21"/>
                  <a:gd name="T11" fmla="*/ 13 h 17"/>
                  <a:gd name="T12" fmla="*/ 4 w 21"/>
                  <a:gd name="T13" fmla="*/ 13 h 17"/>
                  <a:gd name="T14" fmla="*/ 4 w 21"/>
                  <a:gd name="T15" fmla="*/ 12 h 17"/>
                  <a:gd name="T16" fmla="*/ 4 w 21"/>
                  <a:gd name="T17" fmla="*/ 0 h 17"/>
                  <a:gd name="T18" fmla="*/ 0 w 21"/>
                  <a:gd name="T19" fmla="*/ 11 h 17"/>
                  <a:gd name="T20" fmla="*/ 0 w 21"/>
                  <a:gd name="T21" fmla="*/ 14 h 17"/>
                  <a:gd name="T22" fmla="*/ 1 w 21"/>
                  <a:gd name="T23" fmla="*/ 15 h 17"/>
                  <a:gd name="T24" fmla="*/ 3 w 21"/>
                  <a:gd name="T25" fmla="*/ 17 h 17"/>
                  <a:gd name="T26" fmla="*/ 5 w 21"/>
                  <a:gd name="T27" fmla="*/ 17 h 17"/>
                  <a:gd name="T28" fmla="*/ 8 w 21"/>
                  <a:gd name="T29" fmla="*/ 17 h 17"/>
                  <a:gd name="T30" fmla="*/ 10 w 21"/>
                  <a:gd name="T31" fmla="*/ 15 h 17"/>
                  <a:gd name="T32" fmla="*/ 12 w 21"/>
                  <a:gd name="T33" fmla="*/ 17 h 17"/>
                  <a:gd name="T34" fmla="*/ 14 w 21"/>
                  <a:gd name="T35" fmla="*/ 17 h 17"/>
                  <a:gd name="T36" fmla="*/ 16 w 21"/>
                  <a:gd name="T37" fmla="*/ 17 h 17"/>
                  <a:gd name="T38" fmla="*/ 18 w 21"/>
                  <a:gd name="T39" fmla="*/ 16 h 17"/>
                  <a:gd name="T40" fmla="*/ 21 w 21"/>
                  <a:gd name="T41" fmla="*/ 17 h 17"/>
                  <a:gd name="T42" fmla="*/ 17 w 21"/>
                  <a:gd name="T43" fmla="*/ 0 h 17"/>
                  <a:gd name="T44" fmla="*/ 17 w 21"/>
                  <a:gd name="T45" fmla="*/ 12 h 17"/>
                  <a:gd name="T46" fmla="*/ 17 w 21"/>
                  <a:gd name="T47" fmla="*/ 13 h 17"/>
                  <a:gd name="T48" fmla="*/ 16 w 21"/>
                  <a:gd name="T49" fmla="*/ 13 h 17"/>
                  <a:gd name="T50" fmla="*/ 16 w 21"/>
                  <a:gd name="T51" fmla="*/ 13 h 17"/>
                  <a:gd name="T52" fmla="*/ 15 w 21"/>
                  <a:gd name="T53" fmla="*/ 14 h 17"/>
                  <a:gd name="T54" fmla="*/ 14 w 21"/>
                  <a:gd name="T55" fmla="*/ 13 h 17"/>
                  <a:gd name="T56" fmla="*/ 13 w 21"/>
                  <a:gd name="T57" fmla="*/ 13 h 17"/>
                  <a:gd name="T58" fmla="*/ 13 w 21"/>
                  <a:gd name="T59" fmla="*/ 12 h 17"/>
                  <a:gd name="T60" fmla="*/ 13 w 21"/>
                  <a:gd name="T61" fmla="*/ 0 h 17"/>
                  <a:gd name="T62" fmla="*/ 8 w 21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17">
                    <a:moveTo>
                      <a:pt x="8" y="11"/>
                    </a:move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1" y="17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3" name="Freeform 221">
                <a:extLst>
                  <a:ext uri="{FF2B5EF4-FFF2-40B4-BE49-F238E27FC236}">
                    <a16:creationId xmlns:a16="http://schemas.microsoft.com/office/drawing/2014/main" id="{B0A470CE-2D96-4B24-B224-55AC1709E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7" y="2517"/>
                <a:ext cx="22" cy="17"/>
              </a:xfrm>
              <a:custGeom>
                <a:avLst/>
                <a:gdLst>
                  <a:gd name="T0" fmla="*/ 22 w 22"/>
                  <a:gd name="T1" fmla="*/ 6 h 17"/>
                  <a:gd name="T2" fmla="*/ 21 w 22"/>
                  <a:gd name="T3" fmla="*/ 3 h 17"/>
                  <a:gd name="T4" fmla="*/ 20 w 22"/>
                  <a:gd name="T5" fmla="*/ 1 h 17"/>
                  <a:gd name="T6" fmla="*/ 18 w 22"/>
                  <a:gd name="T7" fmla="*/ 0 h 17"/>
                  <a:gd name="T8" fmla="*/ 16 w 22"/>
                  <a:gd name="T9" fmla="*/ 0 h 17"/>
                  <a:gd name="T10" fmla="*/ 14 w 22"/>
                  <a:gd name="T11" fmla="*/ 0 h 17"/>
                  <a:gd name="T12" fmla="*/ 12 w 22"/>
                  <a:gd name="T13" fmla="*/ 0 h 17"/>
                  <a:gd name="T14" fmla="*/ 9 w 22"/>
                  <a:gd name="T15" fmla="*/ 12 h 17"/>
                  <a:gd name="T16" fmla="*/ 8 w 22"/>
                  <a:gd name="T17" fmla="*/ 13 h 17"/>
                  <a:gd name="T18" fmla="*/ 7 w 22"/>
                  <a:gd name="T19" fmla="*/ 13 h 17"/>
                  <a:gd name="T20" fmla="*/ 7 w 22"/>
                  <a:gd name="T21" fmla="*/ 13 h 17"/>
                  <a:gd name="T22" fmla="*/ 6 w 22"/>
                  <a:gd name="T23" fmla="*/ 14 h 17"/>
                  <a:gd name="T24" fmla="*/ 5 w 22"/>
                  <a:gd name="T25" fmla="*/ 13 h 17"/>
                  <a:gd name="T26" fmla="*/ 4 w 22"/>
                  <a:gd name="T27" fmla="*/ 13 h 17"/>
                  <a:gd name="T28" fmla="*/ 4 w 22"/>
                  <a:gd name="T29" fmla="*/ 12 h 17"/>
                  <a:gd name="T30" fmla="*/ 4 w 22"/>
                  <a:gd name="T31" fmla="*/ 11 h 17"/>
                  <a:gd name="T32" fmla="*/ 0 w 22"/>
                  <a:gd name="T33" fmla="*/ 0 h 17"/>
                  <a:gd name="T34" fmla="*/ 0 w 22"/>
                  <a:gd name="T35" fmla="*/ 11 h 17"/>
                  <a:gd name="T36" fmla="*/ 0 w 22"/>
                  <a:gd name="T37" fmla="*/ 14 h 17"/>
                  <a:gd name="T38" fmla="*/ 1 w 22"/>
                  <a:gd name="T39" fmla="*/ 16 h 17"/>
                  <a:gd name="T40" fmla="*/ 3 w 22"/>
                  <a:gd name="T41" fmla="*/ 17 h 17"/>
                  <a:gd name="T42" fmla="*/ 5 w 22"/>
                  <a:gd name="T43" fmla="*/ 17 h 17"/>
                  <a:gd name="T44" fmla="*/ 7 w 22"/>
                  <a:gd name="T45" fmla="*/ 17 h 17"/>
                  <a:gd name="T46" fmla="*/ 9 w 22"/>
                  <a:gd name="T47" fmla="*/ 17 h 17"/>
                  <a:gd name="T48" fmla="*/ 13 w 22"/>
                  <a:gd name="T49" fmla="*/ 4 h 17"/>
                  <a:gd name="T50" fmla="*/ 13 w 22"/>
                  <a:gd name="T51" fmla="*/ 4 h 17"/>
                  <a:gd name="T52" fmla="*/ 14 w 22"/>
                  <a:gd name="T53" fmla="*/ 4 h 17"/>
                  <a:gd name="T54" fmla="*/ 14 w 22"/>
                  <a:gd name="T55" fmla="*/ 3 h 17"/>
                  <a:gd name="T56" fmla="*/ 15 w 22"/>
                  <a:gd name="T57" fmla="*/ 3 h 17"/>
                  <a:gd name="T58" fmla="*/ 16 w 22"/>
                  <a:gd name="T59" fmla="*/ 4 h 17"/>
                  <a:gd name="T60" fmla="*/ 17 w 22"/>
                  <a:gd name="T61" fmla="*/ 4 h 17"/>
                  <a:gd name="T62" fmla="*/ 17 w 22"/>
                  <a:gd name="T63" fmla="*/ 5 h 17"/>
                  <a:gd name="T64" fmla="*/ 17 w 22"/>
                  <a:gd name="T65" fmla="*/ 6 h 17"/>
                  <a:gd name="T66" fmla="*/ 22 w 22"/>
                  <a:gd name="T67" fmla="*/ 17 h 17"/>
                  <a:gd name="T68" fmla="*/ 22 w 22"/>
                  <a:gd name="T6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2" h="17">
                    <a:moveTo>
                      <a:pt x="22" y="6"/>
                    </a:moveTo>
                    <a:lnTo>
                      <a:pt x="22" y="6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7" y="17"/>
                    </a:lnTo>
                    <a:lnTo>
                      <a:pt x="22" y="17"/>
                    </a:lnTo>
                    <a:lnTo>
                      <a:pt x="22" y="6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4" name="Freeform 222">
                <a:extLst>
                  <a:ext uri="{FF2B5EF4-FFF2-40B4-BE49-F238E27FC236}">
                    <a16:creationId xmlns:a16="http://schemas.microsoft.com/office/drawing/2014/main" id="{49F01AD3-3376-4F98-A3D1-BB87A53FD1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2523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0 h 4"/>
                  <a:gd name="T4" fmla="*/ 0 w 9"/>
                  <a:gd name="T5" fmla="*/ 0 h 4"/>
                  <a:gd name="T6" fmla="*/ 0 w 9"/>
                  <a:gd name="T7" fmla="*/ 4 h 4"/>
                  <a:gd name="T8" fmla="*/ 9 w 9"/>
                  <a:gd name="T9" fmla="*/ 4 h 4"/>
                  <a:gd name="T10" fmla="*/ 9 w 9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5" name="Freeform 223">
                <a:extLst>
                  <a:ext uri="{FF2B5EF4-FFF2-40B4-BE49-F238E27FC236}">
                    <a16:creationId xmlns:a16="http://schemas.microsoft.com/office/drawing/2014/main" id="{7E3A6658-BE21-41A2-AB44-E5D5BC061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510"/>
                <a:ext cx="14" cy="24"/>
              </a:xfrm>
              <a:custGeom>
                <a:avLst/>
                <a:gdLst>
                  <a:gd name="T0" fmla="*/ 8 w 14"/>
                  <a:gd name="T1" fmla="*/ 4 h 24"/>
                  <a:gd name="T2" fmla="*/ 8 w 14"/>
                  <a:gd name="T3" fmla="*/ 4 h 24"/>
                  <a:gd name="T4" fmla="*/ 9 w 14"/>
                  <a:gd name="T5" fmla="*/ 5 h 24"/>
                  <a:gd name="T6" fmla="*/ 9 w 14"/>
                  <a:gd name="T7" fmla="*/ 5 h 24"/>
                  <a:gd name="T8" fmla="*/ 10 w 14"/>
                  <a:gd name="T9" fmla="*/ 6 h 24"/>
                  <a:gd name="T10" fmla="*/ 10 w 14"/>
                  <a:gd name="T11" fmla="*/ 6 h 24"/>
                  <a:gd name="T12" fmla="*/ 10 w 14"/>
                  <a:gd name="T13" fmla="*/ 8 h 24"/>
                  <a:gd name="T14" fmla="*/ 10 w 14"/>
                  <a:gd name="T15" fmla="*/ 8 h 24"/>
                  <a:gd name="T16" fmla="*/ 9 w 14"/>
                  <a:gd name="T17" fmla="*/ 11 h 24"/>
                  <a:gd name="T18" fmla="*/ 9 w 14"/>
                  <a:gd name="T19" fmla="*/ 11 h 24"/>
                  <a:gd name="T20" fmla="*/ 8 w 14"/>
                  <a:gd name="T21" fmla="*/ 14 h 24"/>
                  <a:gd name="T22" fmla="*/ 8 w 14"/>
                  <a:gd name="T23" fmla="*/ 14 h 24"/>
                  <a:gd name="T24" fmla="*/ 4 w 14"/>
                  <a:gd name="T25" fmla="*/ 17 h 24"/>
                  <a:gd name="T26" fmla="*/ 4 w 14"/>
                  <a:gd name="T27" fmla="*/ 17 h 24"/>
                  <a:gd name="T28" fmla="*/ 0 w 14"/>
                  <a:gd name="T29" fmla="*/ 20 h 24"/>
                  <a:gd name="T30" fmla="*/ 0 w 14"/>
                  <a:gd name="T31" fmla="*/ 24 h 24"/>
                  <a:gd name="T32" fmla="*/ 14 w 14"/>
                  <a:gd name="T33" fmla="*/ 24 h 24"/>
                  <a:gd name="T34" fmla="*/ 14 w 14"/>
                  <a:gd name="T35" fmla="*/ 20 h 24"/>
                  <a:gd name="T36" fmla="*/ 7 w 14"/>
                  <a:gd name="T37" fmla="*/ 20 h 24"/>
                  <a:gd name="T38" fmla="*/ 7 w 14"/>
                  <a:gd name="T39" fmla="*/ 20 h 24"/>
                  <a:gd name="T40" fmla="*/ 10 w 14"/>
                  <a:gd name="T41" fmla="*/ 17 h 24"/>
                  <a:gd name="T42" fmla="*/ 10 w 14"/>
                  <a:gd name="T43" fmla="*/ 17 h 24"/>
                  <a:gd name="T44" fmla="*/ 12 w 14"/>
                  <a:gd name="T45" fmla="*/ 14 h 24"/>
                  <a:gd name="T46" fmla="*/ 12 w 14"/>
                  <a:gd name="T47" fmla="*/ 14 h 24"/>
                  <a:gd name="T48" fmla="*/ 14 w 14"/>
                  <a:gd name="T49" fmla="*/ 11 h 24"/>
                  <a:gd name="T50" fmla="*/ 14 w 14"/>
                  <a:gd name="T51" fmla="*/ 11 h 24"/>
                  <a:gd name="T52" fmla="*/ 14 w 14"/>
                  <a:gd name="T53" fmla="*/ 8 h 24"/>
                  <a:gd name="T54" fmla="*/ 14 w 14"/>
                  <a:gd name="T55" fmla="*/ 8 h 24"/>
                  <a:gd name="T56" fmla="*/ 14 w 14"/>
                  <a:gd name="T57" fmla="*/ 5 h 24"/>
                  <a:gd name="T58" fmla="*/ 12 w 14"/>
                  <a:gd name="T59" fmla="*/ 2 h 24"/>
                  <a:gd name="T60" fmla="*/ 12 w 14"/>
                  <a:gd name="T61" fmla="*/ 2 h 24"/>
                  <a:gd name="T62" fmla="*/ 10 w 14"/>
                  <a:gd name="T63" fmla="*/ 1 h 24"/>
                  <a:gd name="T64" fmla="*/ 7 w 14"/>
                  <a:gd name="T65" fmla="*/ 0 h 24"/>
                  <a:gd name="T66" fmla="*/ 7 w 14"/>
                  <a:gd name="T67" fmla="*/ 0 h 24"/>
                  <a:gd name="T68" fmla="*/ 4 w 14"/>
                  <a:gd name="T69" fmla="*/ 1 h 24"/>
                  <a:gd name="T70" fmla="*/ 4 w 14"/>
                  <a:gd name="T71" fmla="*/ 1 h 24"/>
                  <a:gd name="T72" fmla="*/ 1 w 14"/>
                  <a:gd name="T73" fmla="*/ 1 h 24"/>
                  <a:gd name="T74" fmla="*/ 1 w 14"/>
                  <a:gd name="T75" fmla="*/ 5 h 24"/>
                  <a:gd name="T76" fmla="*/ 1 w 14"/>
                  <a:gd name="T77" fmla="*/ 5 h 24"/>
                  <a:gd name="T78" fmla="*/ 3 w 14"/>
                  <a:gd name="T79" fmla="*/ 5 h 24"/>
                  <a:gd name="T80" fmla="*/ 3 w 14"/>
                  <a:gd name="T81" fmla="*/ 5 h 24"/>
                  <a:gd name="T82" fmla="*/ 4 w 14"/>
                  <a:gd name="T83" fmla="*/ 4 h 24"/>
                  <a:gd name="T84" fmla="*/ 4 w 14"/>
                  <a:gd name="T85" fmla="*/ 4 h 24"/>
                  <a:gd name="T86" fmla="*/ 5 w 14"/>
                  <a:gd name="T87" fmla="*/ 4 h 24"/>
                  <a:gd name="T88" fmla="*/ 5 w 14"/>
                  <a:gd name="T89" fmla="*/ 4 h 24"/>
                  <a:gd name="T90" fmla="*/ 7 w 14"/>
                  <a:gd name="T91" fmla="*/ 4 h 24"/>
                  <a:gd name="T92" fmla="*/ 7 w 14"/>
                  <a:gd name="T93" fmla="*/ 4 h 24"/>
                  <a:gd name="T94" fmla="*/ 8 w 14"/>
                  <a:gd name="T95" fmla="*/ 4 h 24"/>
                  <a:gd name="T96" fmla="*/ 8 w 14"/>
                  <a:gd name="T97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4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4" y="24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5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6" name="Freeform 224">
                <a:extLst>
                  <a:ext uri="{FF2B5EF4-FFF2-40B4-BE49-F238E27FC236}">
                    <a16:creationId xmlns:a16="http://schemas.microsoft.com/office/drawing/2014/main" id="{4E01C5ED-0AC4-431B-BCC9-4EC26FE0AD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2362"/>
                <a:ext cx="19" cy="23"/>
              </a:xfrm>
              <a:custGeom>
                <a:avLst/>
                <a:gdLst>
                  <a:gd name="T0" fmla="*/ 5 w 19"/>
                  <a:gd name="T1" fmla="*/ 22 h 23"/>
                  <a:gd name="T2" fmla="*/ 3 w 19"/>
                  <a:gd name="T3" fmla="*/ 19 h 23"/>
                  <a:gd name="T4" fmla="*/ 19 w 19"/>
                  <a:gd name="T5" fmla="*/ 11 h 23"/>
                  <a:gd name="T6" fmla="*/ 18 w 19"/>
                  <a:gd name="T7" fmla="*/ 9 h 23"/>
                  <a:gd name="T8" fmla="*/ 9 w 19"/>
                  <a:gd name="T9" fmla="*/ 13 h 23"/>
                  <a:gd name="T10" fmla="*/ 9 w 19"/>
                  <a:gd name="T11" fmla="*/ 13 h 23"/>
                  <a:gd name="T12" fmla="*/ 8 w 19"/>
                  <a:gd name="T13" fmla="*/ 13 h 23"/>
                  <a:gd name="T14" fmla="*/ 8 w 19"/>
                  <a:gd name="T15" fmla="*/ 13 h 23"/>
                  <a:gd name="T16" fmla="*/ 7 w 19"/>
                  <a:gd name="T17" fmla="*/ 12 h 23"/>
                  <a:gd name="T18" fmla="*/ 7 w 19"/>
                  <a:gd name="T19" fmla="*/ 12 h 23"/>
                  <a:gd name="T20" fmla="*/ 6 w 19"/>
                  <a:gd name="T21" fmla="*/ 11 h 23"/>
                  <a:gd name="T22" fmla="*/ 6 w 19"/>
                  <a:gd name="T23" fmla="*/ 11 h 23"/>
                  <a:gd name="T24" fmla="*/ 5 w 19"/>
                  <a:gd name="T25" fmla="*/ 10 h 23"/>
                  <a:gd name="T26" fmla="*/ 5 w 19"/>
                  <a:gd name="T27" fmla="*/ 10 h 23"/>
                  <a:gd name="T28" fmla="*/ 4 w 19"/>
                  <a:gd name="T29" fmla="*/ 8 h 23"/>
                  <a:gd name="T30" fmla="*/ 4 w 19"/>
                  <a:gd name="T31" fmla="*/ 8 h 23"/>
                  <a:gd name="T32" fmla="*/ 4 w 19"/>
                  <a:gd name="T33" fmla="*/ 6 h 23"/>
                  <a:gd name="T34" fmla="*/ 4 w 19"/>
                  <a:gd name="T35" fmla="*/ 6 h 23"/>
                  <a:gd name="T36" fmla="*/ 5 w 19"/>
                  <a:gd name="T37" fmla="*/ 5 h 23"/>
                  <a:gd name="T38" fmla="*/ 5 w 19"/>
                  <a:gd name="T39" fmla="*/ 5 h 23"/>
                  <a:gd name="T40" fmla="*/ 7 w 19"/>
                  <a:gd name="T41" fmla="*/ 3 h 23"/>
                  <a:gd name="T42" fmla="*/ 9 w 19"/>
                  <a:gd name="T43" fmla="*/ 3 h 23"/>
                  <a:gd name="T44" fmla="*/ 7 w 19"/>
                  <a:gd name="T45" fmla="*/ 0 h 23"/>
                  <a:gd name="T46" fmla="*/ 6 w 19"/>
                  <a:gd name="T47" fmla="*/ 1 h 23"/>
                  <a:gd name="T48" fmla="*/ 6 w 19"/>
                  <a:gd name="T49" fmla="*/ 1 h 23"/>
                  <a:gd name="T50" fmla="*/ 3 w 19"/>
                  <a:gd name="T51" fmla="*/ 3 h 23"/>
                  <a:gd name="T52" fmla="*/ 3 w 19"/>
                  <a:gd name="T53" fmla="*/ 3 h 23"/>
                  <a:gd name="T54" fmla="*/ 2 w 19"/>
                  <a:gd name="T55" fmla="*/ 5 h 23"/>
                  <a:gd name="T56" fmla="*/ 2 w 19"/>
                  <a:gd name="T57" fmla="*/ 5 h 23"/>
                  <a:gd name="T58" fmla="*/ 2 w 19"/>
                  <a:gd name="T59" fmla="*/ 8 h 23"/>
                  <a:gd name="T60" fmla="*/ 2 w 19"/>
                  <a:gd name="T61" fmla="*/ 8 h 23"/>
                  <a:gd name="T62" fmla="*/ 3 w 19"/>
                  <a:gd name="T63" fmla="*/ 11 h 23"/>
                  <a:gd name="T64" fmla="*/ 3 w 19"/>
                  <a:gd name="T65" fmla="*/ 11 h 23"/>
                  <a:gd name="T66" fmla="*/ 4 w 19"/>
                  <a:gd name="T67" fmla="*/ 13 h 23"/>
                  <a:gd name="T68" fmla="*/ 4 w 19"/>
                  <a:gd name="T69" fmla="*/ 13 h 23"/>
                  <a:gd name="T70" fmla="*/ 7 w 19"/>
                  <a:gd name="T71" fmla="*/ 15 h 23"/>
                  <a:gd name="T72" fmla="*/ 0 w 19"/>
                  <a:gd name="T73" fmla="*/ 18 h 23"/>
                  <a:gd name="T74" fmla="*/ 2 w 19"/>
                  <a:gd name="T75" fmla="*/ 23 h 23"/>
                  <a:gd name="T76" fmla="*/ 5 w 19"/>
                  <a:gd name="T77" fmla="*/ 22 h 23"/>
                  <a:gd name="T78" fmla="*/ 5 w 19"/>
                  <a:gd name="T79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23">
                    <a:moveTo>
                      <a:pt x="5" y="22"/>
                    </a:moveTo>
                    <a:lnTo>
                      <a:pt x="3" y="19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7" y="15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5" y="22"/>
                    </a:lnTo>
                    <a:lnTo>
                      <a:pt x="5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7" name="Freeform 225">
                <a:extLst>
                  <a:ext uri="{FF2B5EF4-FFF2-40B4-BE49-F238E27FC236}">
                    <a16:creationId xmlns:a16="http://schemas.microsoft.com/office/drawing/2014/main" id="{A75F8F77-A848-4C05-8FAE-4CB1B38B3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7" y="2380"/>
                <a:ext cx="21" cy="24"/>
              </a:xfrm>
              <a:custGeom>
                <a:avLst/>
                <a:gdLst>
                  <a:gd name="T0" fmla="*/ 21 w 21"/>
                  <a:gd name="T1" fmla="*/ 18 h 24"/>
                  <a:gd name="T2" fmla="*/ 10 w 21"/>
                  <a:gd name="T3" fmla="*/ 21 h 24"/>
                  <a:gd name="T4" fmla="*/ 9 w 21"/>
                  <a:gd name="T5" fmla="*/ 21 h 24"/>
                  <a:gd name="T6" fmla="*/ 8 w 21"/>
                  <a:gd name="T7" fmla="*/ 20 h 24"/>
                  <a:gd name="T8" fmla="*/ 7 w 21"/>
                  <a:gd name="T9" fmla="*/ 19 h 24"/>
                  <a:gd name="T10" fmla="*/ 7 w 21"/>
                  <a:gd name="T11" fmla="*/ 18 h 24"/>
                  <a:gd name="T12" fmla="*/ 6 w 21"/>
                  <a:gd name="T13" fmla="*/ 17 h 24"/>
                  <a:gd name="T14" fmla="*/ 7 w 21"/>
                  <a:gd name="T15" fmla="*/ 16 h 24"/>
                  <a:gd name="T16" fmla="*/ 7 w 21"/>
                  <a:gd name="T17" fmla="*/ 15 h 24"/>
                  <a:gd name="T18" fmla="*/ 8 w 21"/>
                  <a:gd name="T19" fmla="*/ 14 h 24"/>
                  <a:gd name="T20" fmla="*/ 16 w 21"/>
                  <a:gd name="T21" fmla="*/ 8 h 24"/>
                  <a:gd name="T22" fmla="*/ 6 w 21"/>
                  <a:gd name="T23" fmla="*/ 13 h 24"/>
                  <a:gd name="T24" fmla="*/ 5 w 21"/>
                  <a:gd name="T25" fmla="*/ 13 h 24"/>
                  <a:gd name="T26" fmla="*/ 5 w 21"/>
                  <a:gd name="T27" fmla="*/ 12 h 24"/>
                  <a:gd name="T28" fmla="*/ 4 w 21"/>
                  <a:gd name="T29" fmla="*/ 12 h 24"/>
                  <a:gd name="T30" fmla="*/ 3 w 21"/>
                  <a:gd name="T31" fmla="*/ 11 h 24"/>
                  <a:gd name="T32" fmla="*/ 3 w 21"/>
                  <a:gd name="T33" fmla="*/ 9 h 24"/>
                  <a:gd name="T34" fmla="*/ 3 w 21"/>
                  <a:gd name="T35" fmla="*/ 8 h 24"/>
                  <a:gd name="T36" fmla="*/ 4 w 21"/>
                  <a:gd name="T37" fmla="*/ 7 h 24"/>
                  <a:gd name="T38" fmla="*/ 13 w 21"/>
                  <a:gd name="T39" fmla="*/ 3 h 24"/>
                  <a:gd name="T40" fmla="*/ 3 w 21"/>
                  <a:gd name="T41" fmla="*/ 5 h 24"/>
                  <a:gd name="T42" fmla="*/ 2 w 21"/>
                  <a:gd name="T43" fmla="*/ 6 h 24"/>
                  <a:gd name="T44" fmla="*/ 1 w 21"/>
                  <a:gd name="T45" fmla="*/ 7 h 24"/>
                  <a:gd name="T46" fmla="*/ 0 w 21"/>
                  <a:gd name="T47" fmla="*/ 9 h 24"/>
                  <a:gd name="T48" fmla="*/ 1 w 21"/>
                  <a:gd name="T49" fmla="*/ 11 h 24"/>
                  <a:gd name="T50" fmla="*/ 3 w 21"/>
                  <a:gd name="T51" fmla="*/ 13 h 24"/>
                  <a:gd name="T52" fmla="*/ 5 w 21"/>
                  <a:gd name="T53" fmla="*/ 15 h 24"/>
                  <a:gd name="T54" fmla="*/ 4 w 21"/>
                  <a:gd name="T55" fmla="*/ 16 h 24"/>
                  <a:gd name="T56" fmla="*/ 5 w 21"/>
                  <a:gd name="T57" fmla="*/ 19 h 24"/>
                  <a:gd name="T58" fmla="*/ 5 w 21"/>
                  <a:gd name="T59" fmla="*/ 20 h 24"/>
                  <a:gd name="T60" fmla="*/ 6 w 21"/>
                  <a:gd name="T61" fmla="*/ 21 h 24"/>
                  <a:gd name="T62" fmla="*/ 7 w 21"/>
                  <a:gd name="T63" fmla="*/ 21 h 24"/>
                  <a:gd name="T64" fmla="*/ 8 w 21"/>
                  <a:gd name="T65" fmla="*/ 22 h 24"/>
                  <a:gd name="T66" fmla="*/ 8 w 21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1" h="24">
                    <a:moveTo>
                      <a:pt x="8" y="24"/>
                    </a:moveTo>
                    <a:lnTo>
                      <a:pt x="21" y="18"/>
                    </a:lnTo>
                    <a:lnTo>
                      <a:pt x="20" y="16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4"/>
                    </a:lnTo>
                    <a:lnTo>
                      <a:pt x="17" y="10"/>
                    </a:lnTo>
                    <a:lnTo>
                      <a:pt x="16" y="8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13" y="3"/>
                    </a:lnTo>
                    <a:lnTo>
                      <a:pt x="12" y="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2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8" name="Freeform 226">
                <a:extLst>
                  <a:ext uri="{FF2B5EF4-FFF2-40B4-BE49-F238E27FC236}">
                    <a16:creationId xmlns:a16="http://schemas.microsoft.com/office/drawing/2014/main" id="{8E20E3C4-0FBF-4F90-9EB9-E659913EB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401"/>
                <a:ext cx="22" cy="17"/>
              </a:xfrm>
              <a:custGeom>
                <a:avLst/>
                <a:gdLst>
                  <a:gd name="T0" fmla="*/ 18 w 22"/>
                  <a:gd name="T1" fmla="*/ 0 h 17"/>
                  <a:gd name="T2" fmla="*/ 0 w 22"/>
                  <a:gd name="T3" fmla="*/ 9 h 17"/>
                  <a:gd name="T4" fmla="*/ 1 w 22"/>
                  <a:gd name="T5" fmla="*/ 11 h 17"/>
                  <a:gd name="T6" fmla="*/ 16 w 22"/>
                  <a:gd name="T7" fmla="*/ 4 h 17"/>
                  <a:gd name="T8" fmla="*/ 16 w 22"/>
                  <a:gd name="T9" fmla="*/ 4 h 17"/>
                  <a:gd name="T10" fmla="*/ 17 w 22"/>
                  <a:gd name="T11" fmla="*/ 4 h 17"/>
                  <a:gd name="T12" fmla="*/ 17 w 22"/>
                  <a:gd name="T13" fmla="*/ 4 h 17"/>
                  <a:gd name="T14" fmla="*/ 18 w 22"/>
                  <a:gd name="T15" fmla="*/ 4 h 17"/>
                  <a:gd name="T16" fmla="*/ 18 w 22"/>
                  <a:gd name="T17" fmla="*/ 4 h 17"/>
                  <a:gd name="T18" fmla="*/ 19 w 22"/>
                  <a:gd name="T19" fmla="*/ 5 h 17"/>
                  <a:gd name="T20" fmla="*/ 19 w 22"/>
                  <a:gd name="T21" fmla="*/ 5 h 17"/>
                  <a:gd name="T22" fmla="*/ 19 w 22"/>
                  <a:gd name="T23" fmla="*/ 6 h 17"/>
                  <a:gd name="T24" fmla="*/ 19 w 22"/>
                  <a:gd name="T25" fmla="*/ 6 h 17"/>
                  <a:gd name="T26" fmla="*/ 20 w 22"/>
                  <a:gd name="T27" fmla="*/ 8 h 17"/>
                  <a:gd name="T28" fmla="*/ 20 w 22"/>
                  <a:gd name="T29" fmla="*/ 8 h 17"/>
                  <a:gd name="T30" fmla="*/ 20 w 22"/>
                  <a:gd name="T31" fmla="*/ 9 h 17"/>
                  <a:gd name="T32" fmla="*/ 20 w 22"/>
                  <a:gd name="T33" fmla="*/ 9 h 17"/>
                  <a:gd name="T34" fmla="*/ 19 w 22"/>
                  <a:gd name="T35" fmla="*/ 10 h 17"/>
                  <a:gd name="T36" fmla="*/ 19 w 22"/>
                  <a:gd name="T37" fmla="*/ 10 h 17"/>
                  <a:gd name="T38" fmla="*/ 18 w 22"/>
                  <a:gd name="T39" fmla="*/ 10 h 17"/>
                  <a:gd name="T40" fmla="*/ 9 w 22"/>
                  <a:gd name="T41" fmla="*/ 15 h 17"/>
                  <a:gd name="T42" fmla="*/ 10 w 22"/>
                  <a:gd name="T43" fmla="*/ 17 h 17"/>
                  <a:gd name="T44" fmla="*/ 19 w 22"/>
                  <a:gd name="T45" fmla="*/ 12 h 17"/>
                  <a:gd name="T46" fmla="*/ 19 w 22"/>
                  <a:gd name="T47" fmla="*/ 12 h 17"/>
                  <a:gd name="T48" fmla="*/ 21 w 22"/>
                  <a:gd name="T49" fmla="*/ 11 h 17"/>
                  <a:gd name="T50" fmla="*/ 22 w 22"/>
                  <a:gd name="T51" fmla="*/ 10 h 17"/>
                  <a:gd name="T52" fmla="*/ 22 w 22"/>
                  <a:gd name="T53" fmla="*/ 10 h 17"/>
                  <a:gd name="T54" fmla="*/ 22 w 22"/>
                  <a:gd name="T55" fmla="*/ 8 h 17"/>
                  <a:gd name="T56" fmla="*/ 21 w 22"/>
                  <a:gd name="T57" fmla="*/ 6 h 17"/>
                  <a:gd name="T58" fmla="*/ 21 w 22"/>
                  <a:gd name="T59" fmla="*/ 6 h 17"/>
                  <a:gd name="T60" fmla="*/ 21 w 22"/>
                  <a:gd name="T61" fmla="*/ 5 h 17"/>
                  <a:gd name="T62" fmla="*/ 21 w 22"/>
                  <a:gd name="T63" fmla="*/ 5 h 17"/>
                  <a:gd name="T64" fmla="*/ 20 w 22"/>
                  <a:gd name="T65" fmla="*/ 4 h 17"/>
                  <a:gd name="T66" fmla="*/ 20 w 22"/>
                  <a:gd name="T67" fmla="*/ 4 h 17"/>
                  <a:gd name="T68" fmla="*/ 19 w 22"/>
                  <a:gd name="T69" fmla="*/ 3 h 17"/>
                  <a:gd name="T70" fmla="*/ 19 w 22"/>
                  <a:gd name="T71" fmla="*/ 3 h 17"/>
                  <a:gd name="T72" fmla="*/ 18 w 22"/>
                  <a:gd name="T73" fmla="*/ 3 h 17"/>
                  <a:gd name="T74" fmla="*/ 19 w 22"/>
                  <a:gd name="T75" fmla="*/ 2 h 17"/>
                  <a:gd name="T76" fmla="*/ 18 w 22"/>
                  <a:gd name="T77" fmla="*/ 0 h 17"/>
                  <a:gd name="T78" fmla="*/ 18 w 22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17">
                    <a:moveTo>
                      <a:pt x="18" y="0"/>
                    </a:moveTo>
                    <a:lnTo>
                      <a:pt x="0" y="9"/>
                    </a:lnTo>
                    <a:lnTo>
                      <a:pt x="1" y="11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9" name="Freeform 227">
                <a:extLst>
                  <a:ext uri="{FF2B5EF4-FFF2-40B4-BE49-F238E27FC236}">
                    <a16:creationId xmlns:a16="http://schemas.microsoft.com/office/drawing/2014/main" id="{5BF78A1A-A46C-4488-8150-5FB6623EA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" y="2415"/>
                <a:ext cx="18" cy="19"/>
              </a:xfrm>
              <a:custGeom>
                <a:avLst/>
                <a:gdLst>
                  <a:gd name="T0" fmla="*/ 14 w 18"/>
                  <a:gd name="T1" fmla="*/ 0 h 19"/>
                  <a:gd name="T2" fmla="*/ 1 w 18"/>
                  <a:gd name="T3" fmla="*/ 6 h 19"/>
                  <a:gd name="T4" fmla="*/ 2 w 18"/>
                  <a:gd name="T5" fmla="*/ 8 h 19"/>
                  <a:gd name="T6" fmla="*/ 12 w 18"/>
                  <a:gd name="T7" fmla="*/ 3 h 19"/>
                  <a:gd name="T8" fmla="*/ 12 w 18"/>
                  <a:gd name="T9" fmla="*/ 3 h 19"/>
                  <a:gd name="T10" fmla="*/ 13 w 18"/>
                  <a:gd name="T11" fmla="*/ 4 h 19"/>
                  <a:gd name="T12" fmla="*/ 13 w 18"/>
                  <a:gd name="T13" fmla="*/ 4 h 19"/>
                  <a:gd name="T14" fmla="*/ 13 w 18"/>
                  <a:gd name="T15" fmla="*/ 4 h 19"/>
                  <a:gd name="T16" fmla="*/ 13 w 18"/>
                  <a:gd name="T17" fmla="*/ 4 h 19"/>
                  <a:gd name="T18" fmla="*/ 14 w 18"/>
                  <a:gd name="T19" fmla="*/ 5 h 19"/>
                  <a:gd name="T20" fmla="*/ 14 w 18"/>
                  <a:gd name="T21" fmla="*/ 5 h 19"/>
                  <a:gd name="T22" fmla="*/ 15 w 18"/>
                  <a:gd name="T23" fmla="*/ 6 h 19"/>
                  <a:gd name="T24" fmla="*/ 15 w 18"/>
                  <a:gd name="T25" fmla="*/ 6 h 19"/>
                  <a:gd name="T26" fmla="*/ 15 w 18"/>
                  <a:gd name="T27" fmla="*/ 7 h 19"/>
                  <a:gd name="T28" fmla="*/ 15 w 18"/>
                  <a:gd name="T29" fmla="*/ 7 h 19"/>
                  <a:gd name="T30" fmla="*/ 15 w 18"/>
                  <a:gd name="T31" fmla="*/ 8 h 19"/>
                  <a:gd name="T32" fmla="*/ 15 w 18"/>
                  <a:gd name="T33" fmla="*/ 8 h 19"/>
                  <a:gd name="T34" fmla="*/ 15 w 18"/>
                  <a:gd name="T35" fmla="*/ 9 h 19"/>
                  <a:gd name="T36" fmla="*/ 15 w 18"/>
                  <a:gd name="T37" fmla="*/ 9 h 19"/>
                  <a:gd name="T38" fmla="*/ 13 w 18"/>
                  <a:gd name="T39" fmla="*/ 10 h 19"/>
                  <a:gd name="T40" fmla="*/ 0 w 18"/>
                  <a:gd name="T41" fmla="*/ 17 h 19"/>
                  <a:gd name="T42" fmla="*/ 1 w 18"/>
                  <a:gd name="T43" fmla="*/ 19 h 19"/>
                  <a:gd name="T44" fmla="*/ 6 w 18"/>
                  <a:gd name="T45" fmla="*/ 16 h 19"/>
                  <a:gd name="T46" fmla="*/ 7 w 18"/>
                  <a:gd name="T47" fmla="*/ 19 h 19"/>
                  <a:gd name="T48" fmla="*/ 9 w 18"/>
                  <a:gd name="T49" fmla="*/ 18 h 19"/>
                  <a:gd name="T50" fmla="*/ 8 w 18"/>
                  <a:gd name="T51" fmla="*/ 15 h 19"/>
                  <a:gd name="T52" fmla="*/ 15 w 18"/>
                  <a:gd name="T53" fmla="*/ 12 h 19"/>
                  <a:gd name="T54" fmla="*/ 15 w 18"/>
                  <a:gd name="T55" fmla="*/ 12 h 19"/>
                  <a:gd name="T56" fmla="*/ 17 w 18"/>
                  <a:gd name="T57" fmla="*/ 11 h 19"/>
                  <a:gd name="T58" fmla="*/ 17 w 18"/>
                  <a:gd name="T59" fmla="*/ 9 h 19"/>
                  <a:gd name="T60" fmla="*/ 17 w 18"/>
                  <a:gd name="T61" fmla="*/ 9 h 19"/>
                  <a:gd name="T62" fmla="*/ 18 w 18"/>
                  <a:gd name="T63" fmla="*/ 7 h 19"/>
                  <a:gd name="T64" fmla="*/ 17 w 18"/>
                  <a:gd name="T65" fmla="*/ 5 h 19"/>
                  <a:gd name="T66" fmla="*/ 17 w 18"/>
                  <a:gd name="T67" fmla="*/ 5 h 19"/>
                  <a:gd name="T68" fmla="*/ 16 w 18"/>
                  <a:gd name="T69" fmla="*/ 4 h 19"/>
                  <a:gd name="T70" fmla="*/ 16 w 18"/>
                  <a:gd name="T71" fmla="*/ 4 h 19"/>
                  <a:gd name="T72" fmla="*/ 16 w 18"/>
                  <a:gd name="T73" fmla="*/ 3 h 19"/>
                  <a:gd name="T74" fmla="*/ 16 w 18"/>
                  <a:gd name="T75" fmla="*/ 3 h 19"/>
                  <a:gd name="T76" fmla="*/ 15 w 18"/>
                  <a:gd name="T77" fmla="*/ 3 h 19"/>
                  <a:gd name="T78" fmla="*/ 15 w 18"/>
                  <a:gd name="T79" fmla="*/ 3 h 19"/>
                  <a:gd name="T80" fmla="*/ 14 w 18"/>
                  <a:gd name="T81" fmla="*/ 2 h 19"/>
                  <a:gd name="T82" fmla="*/ 15 w 18"/>
                  <a:gd name="T83" fmla="*/ 2 h 19"/>
                  <a:gd name="T84" fmla="*/ 14 w 18"/>
                  <a:gd name="T85" fmla="*/ 0 h 19"/>
                  <a:gd name="T86" fmla="*/ 14 w 18"/>
                  <a:gd name="T8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19">
                    <a:moveTo>
                      <a:pt x="14" y="0"/>
                    </a:moveTo>
                    <a:lnTo>
                      <a:pt x="1" y="6"/>
                    </a:lnTo>
                    <a:lnTo>
                      <a:pt x="2" y="8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3" y="10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6" y="16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8" y="15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7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0" name="Freeform 228">
                <a:extLst>
                  <a:ext uri="{FF2B5EF4-FFF2-40B4-BE49-F238E27FC236}">
                    <a16:creationId xmlns:a16="http://schemas.microsoft.com/office/drawing/2014/main" id="{D01F125F-8461-44CF-9EB3-E45D12BE8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2427"/>
                <a:ext cx="18" cy="19"/>
              </a:xfrm>
              <a:custGeom>
                <a:avLst/>
                <a:gdLst>
                  <a:gd name="T0" fmla="*/ 4 w 18"/>
                  <a:gd name="T1" fmla="*/ 19 h 19"/>
                  <a:gd name="T2" fmla="*/ 11 w 18"/>
                  <a:gd name="T3" fmla="*/ 15 h 19"/>
                  <a:gd name="T4" fmla="*/ 10 w 18"/>
                  <a:gd name="T5" fmla="*/ 13 h 19"/>
                  <a:gd name="T6" fmla="*/ 6 w 18"/>
                  <a:gd name="T7" fmla="*/ 15 h 19"/>
                  <a:gd name="T8" fmla="*/ 6 w 18"/>
                  <a:gd name="T9" fmla="*/ 15 h 19"/>
                  <a:gd name="T10" fmla="*/ 5 w 18"/>
                  <a:gd name="T11" fmla="*/ 15 h 19"/>
                  <a:gd name="T12" fmla="*/ 5 w 18"/>
                  <a:gd name="T13" fmla="*/ 15 h 19"/>
                  <a:gd name="T14" fmla="*/ 4 w 18"/>
                  <a:gd name="T15" fmla="*/ 14 h 19"/>
                  <a:gd name="T16" fmla="*/ 4 w 18"/>
                  <a:gd name="T17" fmla="*/ 14 h 19"/>
                  <a:gd name="T18" fmla="*/ 3 w 18"/>
                  <a:gd name="T19" fmla="*/ 14 h 19"/>
                  <a:gd name="T20" fmla="*/ 3 w 18"/>
                  <a:gd name="T21" fmla="*/ 14 h 19"/>
                  <a:gd name="T22" fmla="*/ 3 w 18"/>
                  <a:gd name="T23" fmla="*/ 12 h 19"/>
                  <a:gd name="T24" fmla="*/ 3 w 18"/>
                  <a:gd name="T25" fmla="*/ 12 h 19"/>
                  <a:gd name="T26" fmla="*/ 2 w 18"/>
                  <a:gd name="T27" fmla="*/ 11 h 19"/>
                  <a:gd name="T28" fmla="*/ 2 w 18"/>
                  <a:gd name="T29" fmla="*/ 11 h 19"/>
                  <a:gd name="T30" fmla="*/ 2 w 18"/>
                  <a:gd name="T31" fmla="*/ 10 h 19"/>
                  <a:gd name="T32" fmla="*/ 2 w 18"/>
                  <a:gd name="T33" fmla="*/ 10 h 19"/>
                  <a:gd name="T34" fmla="*/ 3 w 18"/>
                  <a:gd name="T35" fmla="*/ 9 h 19"/>
                  <a:gd name="T36" fmla="*/ 3 w 18"/>
                  <a:gd name="T37" fmla="*/ 9 h 19"/>
                  <a:gd name="T38" fmla="*/ 4 w 18"/>
                  <a:gd name="T39" fmla="*/ 8 h 19"/>
                  <a:gd name="T40" fmla="*/ 11 w 18"/>
                  <a:gd name="T41" fmla="*/ 5 h 19"/>
                  <a:gd name="T42" fmla="*/ 15 w 18"/>
                  <a:gd name="T43" fmla="*/ 13 h 19"/>
                  <a:gd name="T44" fmla="*/ 17 w 18"/>
                  <a:gd name="T45" fmla="*/ 12 h 19"/>
                  <a:gd name="T46" fmla="*/ 13 w 18"/>
                  <a:gd name="T47" fmla="*/ 4 h 19"/>
                  <a:gd name="T48" fmla="*/ 18 w 18"/>
                  <a:gd name="T49" fmla="*/ 2 h 19"/>
                  <a:gd name="T50" fmla="*/ 17 w 18"/>
                  <a:gd name="T51" fmla="*/ 0 h 19"/>
                  <a:gd name="T52" fmla="*/ 3 w 18"/>
                  <a:gd name="T53" fmla="*/ 6 h 19"/>
                  <a:gd name="T54" fmla="*/ 3 w 18"/>
                  <a:gd name="T55" fmla="*/ 6 h 19"/>
                  <a:gd name="T56" fmla="*/ 1 w 18"/>
                  <a:gd name="T57" fmla="*/ 8 h 19"/>
                  <a:gd name="T58" fmla="*/ 0 w 18"/>
                  <a:gd name="T59" fmla="*/ 9 h 19"/>
                  <a:gd name="T60" fmla="*/ 0 w 18"/>
                  <a:gd name="T61" fmla="*/ 9 h 19"/>
                  <a:gd name="T62" fmla="*/ 0 w 18"/>
                  <a:gd name="T63" fmla="*/ 11 h 19"/>
                  <a:gd name="T64" fmla="*/ 1 w 18"/>
                  <a:gd name="T65" fmla="*/ 13 h 19"/>
                  <a:gd name="T66" fmla="*/ 1 w 18"/>
                  <a:gd name="T67" fmla="*/ 13 h 19"/>
                  <a:gd name="T68" fmla="*/ 1 w 18"/>
                  <a:gd name="T69" fmla="*/ 14 h 19"/>
                  <a:gd name="T70" fmla="*/ 1 w 18"/>
                  <a:gd name="T71" fmla="*/ 14 h 19"/>
                  <a:gd name="T72" fmla="*/ 2 w 18"/>
                  <a:gd name="T73" fmla="*/ 15 h 19"/>
                  <a:gd name="T74" fmla="*/ 2 w 18"/>
                  <a:gd name="T75" fmla="*/ 15 h 19"/>
                  <a:gd name="T76" fmla="*/ 3 w 18"/>
                  <a:gd name="T77" fmla="*/ 16 h 19"/>
                  <a:gd name="T78" fmla="*/ 3 w 18"/>
                  <a:gd name="T79" fmla="*/ 16 h 19"/>
                  <a:gd name="T80" fmla="*/ 4 w 18"/>
                  <a:gd name="T81" fmla="*/ 16 h 19"/>
                  <a:gd name="T82" fmla="*/ 3 w 18"/>
                  <a:gd name="T83" fmla="*/ 17 h 19"/>
                  <a:gd name="T84" fmla="*/ 4 w 18"/>
                  <a:gd name="T85" fmla="*/ 19 h 19"/>
                  <a:gd name="T86" fmla="*/ 4 w 18"/>
                  <a:gd name="T8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19">
                    <a:moveTo>
                      <a:pt x="4" y="19"/>
                    </a:moveTo>
                    <a:lnTo>
                      <a:pt x="11" y="15"/>
                    </a:lnTo>
                    <a:lnTo>
                      <a:pt x="10" y="13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11" y="5"/>
                    </a:lnTo>
                    <a:lnTo>
                      <a:pt x="15" y="13"/>
                    </a:lnTo>
                    <a:lnTo>
                      <a:pt x="17" y="12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17" y="0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1" name="Freeform 229">
                <a:extLst>
                  <a:ext uri="{FF2B5EF4-FFF2-40B4-BE49-F238E27FC236}">
                    <a16:creationId xmlns:a16="http://schemas.microsoft.com/office/drawing/2014/main" id="{DE9DF531-3466-41A0-B987-923429C6E9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2438"/>
                <a:ext cx="17" cy="21"/>
              </a:xfrm>
              <a:custGeom>
                <a:avLst/>
                <a:gdLst>
                  <a:gd name="T0" fmla="*/ 3 w 17"/>
                  <a:gd name="T1" fmla="*/ 21 h 21"/>
                  <a:gd name="T2" fmla="*/ 16 w 17"/>
                  <a:gd name="T3" fmla="*/ 15 h 21"/>
                  <a:gd name="T4" fmla="*/ 15 w 17"/>
                  <a:gd name="T5" fmla="*/ 13 h 21"/>
                  <a:gd name="T6" fmla="*/ 5 w 17"/>
                  <a:gd name="T7" fmla="*/ 17 h 21"/>
                  <a:gd name="T8" fmla="*/ 5 w 17"/>
                  <a:gd name="T9" fmla="*/ 17 h 21"/>
                  <a:gd name="T10" fmla="*/ 4 w 17"/>
                  <a:gd name="T11" fmla="*/ 17 h 21"/>
                  <a:gd name="T12" fmla="*/ 4 w 17"/>
                  <a:gd name="T13" fmla="*/ 17 h 21"/>
                  <a:gd name="T14" fmla="*/ 4 w 17"/>
                  <a:gd name="T15" fmla="*/ 17 h 21"/>
                  <a:gd name="T16" fmla="*/ 4 w 17"/>
                  <a:gd name="T17" fmla="*/ 17 h 21"/>
                  <a:gd name="T18" fmla="*/ 3 w 17"/>
                  <a:gd name="T19" fmla="*/ 16 h 21"/>
                  <a:gd name="T20" fmla="*/ 3 w 17"/>
                  <a:gd name="T21" fmla="*/ 16 h 21"/>
                  <a:gd name="T22" fmla="*/ 2 w 17"/>
                  <a:gd name="T23" fmla="*/ 15 h 21"/>
                  <a:gd name="T24" fmla="*/ 2 w 17"/>
                  <a:gd name="T25" fmla="*/ 15 h 21"/>
                  <a:gd name="T26" fmla="*/ 2 w 17"/>
                  <a:gd name="T27" fmla="*/ 14 h 21"/>
                  <a:gd name="T28" fmla="*/ 2 w 17"/>
                  <a:gd name="T29" fmla="*/ 14 h 21"/>
                  <a:gd name="T30" fmla="*/ 2 w 17"/>
                  <a:gd name="T31" fmla="*/ 12 h 21"/>
                  <a:gd name="T32" fmla="*/ 2 w 17"/>
                  <a:gd name="T33" fmla="*/ 12 h 21"/>
                  <a:gd name="T34" fmla="*/ 3 w 17"/>
                  <a:gd name="T35" fmla="*/ 12 h 21"/>
                  <a:gd name="T36" fmla="*/ 3 w 17"/>
                  <a:gd name="T37" fmla="*/ 12 h 21"/>
                  <a:gd name="T38" fmla="*/ 4 w 17"/>
                  <a:gd name="T39" fmla="*/ 11 h 21"/>
                  <a:gd name="T40" fmla="*/ 17 w 17"/>
                  <a:gd name="T41" fmla="*/ 4 h 21"/>
                  <a:gd name="T42" fmla="*/ 15 w 17"/>
                  <a:gd name="T43" fmla="*/ 0 h 21"/>
                  <a:gd name="T44" fmla="*/ 13 w 17"/>
                  <a:gd name="T45" fmla="*/ 0 h 21"/>
                  <a:gd name="T46" fmla="*/ 14 w 17"/>
                  <a:gd name="T47" fmla="*/ 3 h 21"/>
                  <a:gd name="T48" fmla="*/ 2 w 17"/>
                  <a:gd name="T49" fmla="*/ 9 h 21"/>
                  <a:gd name="T50" fmla="*/ 2 w 17"/>
                  <a:gd name="T51" fmla="*/ 9 h 21"/>
                  <a:gd name="T52" fmla="*/ 1 w 17"/>
                  <a:gd name="T53" fmla="*/ 10 h 21"/>
                  <a:gd name="T54" fmla="*/ 0 w 17"/>
                  <a:gd name="T55" fmla="*/ 12 h 21"/>
                  <a:gd name="T56" fmla="*/ 0 w 17"/>
                  <a:gd name="T57" fmla="*/ 12 h 21"/>
                  <a:gd name="T58" fmla="*/ 0 w 17"/>
                  <a:gd name="T59" fmla="*/ 13 h 21"/>
                  <a:gd name="T60" fmla="*/ 0 w 17"/>
                  <a:gd name="T61" fmla="*/ 15 h 21"/>
                  <a:gd name="T62" fmla="*/ 0 w 17"/>
                  <a:gd name="T63" fmla="*/ 15 h 21"/>
                  <a:gd name="T64" fmla="*/ 1 w 17"/>
                  <a:gd name="T65" fmla="*/ 16 h 21"/>
                  <a:gd name="T66" fmla="*/ 1 w 17"/>
                  <a:gd name="T67" fmla="*/ 16 h 21"/>
                  <a:gd name="T68" fmla="*/ 2 w 17"/>
                  <a:gd name="T69" fmla="*/ 17 h 21"/>
                  <a:gd name="T70" fmla="*/ 2 w 17"/>
                  <a:gd name="T71" fmla="*/ 17 h 21"/>
                  <a:gd name="T72" fmla="*/ 2 w 17"/>
                  <a:gd name="T73" fmla="*/ 18 h 21"/>
                  <a:gd name="T74" fmla="*/ 2 w 17"/>
                  <a:gd name="T75" fmla="*/ 18 h 21"/>
                  <a:gd name="T76" fmla="*/ 3 w 17"/>
                  <a:gd name="T77" fmla="*/ 19 h 21"/>
                  <a:gd name="T78" fmla="*/ 2 w 17"/>
                  <a:gd name="T79" fmla="*/ 19 h 21"/>
                  <a:gd name="T80" fmla="*/ 3 w 17"/>
                  <a:gd name="T81" fmla="*/ 21 h 21"/>
                  <a:gd name="T82" fmla="*/ 3 w 17"/>
                  <a:gd name="T8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7" h="21">
                    <a:moveTo>
                      <a:pt x="3" y="21"/>
                    </a:moveTo>
                    <a:lnTo>
                      <a:pt x="16" y="15"/>
                    </a:lnTo>
                    <a:lnTo>
                      <a:pt x="15" y="13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4" y="11"/>
                    </a:lnTo>
                    <a:lnTo>
                      <a:pt x="17" y="4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4" y="3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2" y="19"/>
                    </a:lnTo>
                    <a:lnTo>
                      <a:pt x="3" y="21"/>
                    </a:lnTo>
                    <a:lnTo>
                      <a:pt x="3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2" name="Freeform 230">
                <a:extLst>
                  <a:ext uri="{FF2B5EF4-FFF2-40B4-BE49-F238E27FC236}">
                    <a16:creationId xmlns:a16="http://schemas.microsoft.com/office/drawing/2014/main" id="{B008AECD-FB4A-4C65-8307-59D0C786BF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2454"/>
                <a:ext cx="24" cy="18"/>
              </a:xfrm>
              <a:custGeom>
                <a:avLst/>
                <a:gdLst>
                  <a:gd name="T0" fmla="*/ 0 w 24"/>
                  <a:gd name="T1" fmla="*/ 11 h 18"/>
                  <a:gd name="T2" fmla="*/ 1 w 24"/>
                  <a:gd name="T3" fmla="*/ 13 h 18"/>
                  <a:gd name="T4" fmla="*/ 16 w 24"/>
                  <a:gd name="T5" fmla="*/ 6 h 18"/>
                  <a:gd name="T6" fmla="*/ 16 w 24"/>
                  <a:gd name="T7" fmla="*/ 6 h 18"/>
                  <a:gd name="T8" fmla="*/ 17 w 24"/>
                  <a:gd name="T9" fmla="*/ 6 h 18"/>
                  <a:gd name="T10" fmla="*/ 17 w 24"/>
                  <a:gd name="T11" fmla="*/ 6 h 18"/>
                  <a:gd name="T12" fmla="*/ 17 w 24"/>
                  <a:gd name="T13" fmla="*/ 6 h 18"/>
                  <a:gd name="T14" fmla="*/ 17 w 24"/>
                  <a:gd name="T15" fmla="*/ 6 h 18"/>
                  <a:gd name="T16" fmla="*/ 18 w 24"/>
                  <a:gd name="T17" fmla="*/ 7 h 18"/>
                  <a:gd name="T18" fmla="*/ 18 w 24"/>
                  <a:gd name="T19" fmla="*/ 7 h 18"/>
                  <a:gd name="T20" fmla="*/ 19 w 24"/>
                  <a:gd name="T21" fmla="*/ 8 h 18"/>
                  <a:gd name="T22" fmla="*/ 19 w 24"/>
                  <a:gd name="T23" fmla="*/ 8 h 18"/>
                  <a:gd name="T24" fmla="*/ 19 w 24"/>
                  <a:gd name="T25" fmla="*/ 9 h 18"/>
                  <a:gd name="T26" fmla="*/ 19 w 24"/>
                  <a:gd name="T27" fmla="*/ 9 h 18"/>
                  <a:gd name="T28" fmla="*/ 19 w 24"/>
                  <a:gd name="T29" fmla="*/ 11 h 18"/>
                  <a:gd name="T30" fmla="*/ 19 w 24"/>
                  <a:gd name="T31" fmla="*/ 11 h 18"/>
                  <a:gd name="T32" fmla="*/ 19 w 24"/>
                  <a:gd name="T33" fmla="*/ 11 h 18"/>
                  <a:gd name="T34" fmla="*/ 19 w 24"/>
                  <a:gd name="T35" fmla="*/ 11 h 18"/>
                  <a:gd name="T36" fmla="*/ 17 w 24"/>
                  <a:gd name="T37" fmla="*/ 12 h 18"/>
                  <a:gd name="T38" fmla="*/ 9 w 24"/>
                  <a:gd name="T39" fmla="*/ 16 h 18"/>
                  <a:gd name="T40" fmla="*/ 10 w 24"/>
                  <a:gd name="T41" fmla="*/ 18 h 18"/>
                  <a:gd name="T42" fmla="*/ 19 w 24"/>
                  <a:gd name="T43" fmla="*/ 14 h 18"/>
                  <a:gd name="T44" fmla="*/ 19 w 24"/>
                  <a:gd name="T45" fmla="*/ 14 h 18"/>
                  <a:gd name="T46" fmla="*/ 20 w 24"/>
                  <a:gd name="T47" fmla="*/ 13 h 18"/>
                  <a:gd name="T48" fmla="*/ 21 w 24"/>
                  <a:gd name="T49" fmla="*/ 11 h 18"/>
                  <a:gd name="T50" fmla="*/ 21 w 24"/>
                  <a:gd name="T51" fmla="*/ 11 h 18"/>
                  <a:gd name="T52" fmla="*/ 22 w 24"/>
                  <a:gd name="T53" fmla="*/ 10 h 18"/>
                  <a:gd name="T54" fmla="*/ 21 w 24"/>
                  <a:gd name="T55" fmla="*/ 8 h 18"/>
                  <a:gd name="T56" fmla="*/ 21 w 24"/>
                  <a:gd name="T57" fmla="*/ 8 h 18"/>
                  <a:gd name="T58" fmla="*/ 20 w 24"/>
                  <a:gd name="T59" fmla="*/ 6 h 18"/>
                  <a:gd name="T60" fmla="*/ 20 w 24"/>
                  <a:gd name="T61" fmla="*/ 6 h 18"/>
                  <a:gd name="T62" fmla="*/ 20 w 24"/>
                  <a:gd name="T63" fmla="*/ 6 h 18"/>
                  <a:gd name="T64" fmla="*/ 20 w 24"/>
                  <a:gd name="T65" fmla="*/ 6 h 18"/>
                  <a:gd name="T66" fmla="*/ 19 w 24"/>
                  <a:gd name="T67" fmla="*/ 5 h 18"/>
                  <a:gd name="T68" fmla="*/ 19 w 24"/>
                  <a:gd name="T69" fmla="*/ 5 h 18"/>
                  <a:gd name="T70" fmla="*/ 18 w 24"/>
                  <a:gd name="T71" fmla="*/ 5 h 18"/>
                  <a:gd name="T72" fmla="*/ 24 w 24"/>
                  <a:gd name="T73" fmla="*/ 2 h 18"/>
                  <a:gd name="T74" fmla="*/ 23 w 24"/>
                  <a:gd name="T75" fmla="*/ 0 h 18"/>
                  <a:gd name="T76" fmla="*/ 0 w 24"/>
                  <a:gd name="T77" fmla="*/ 11 h 18"/>
                  <a:gd name="T78" fmla="*/ 0 w 24"/>
                  <a:gd name="T7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" h="18">
                    <a:moveTo>
                      <a:pt x="0" y="11"/>
                    </a:moveTo>
                    <a:lnTo>
                      <a:pt x="1" y="13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7" y="12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20" y="13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5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3" name="Freeform 231">
                <a:extLst>
                  <a:ext uri="{FF2B5EF4-FFF2-40B4-BE49-F238E27FC236}">
                    <a16:creationId xmlns:a16="http://schemas.microsoft.com/office/drawing/2014/main" id="{57CBF856-6D76-46D1-AA47-A748D4D04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1" y="2469"/>
                <a:ext cx="16" cy="17"/>
              </a:xfrm>
              <a:custGeom>
                <a:avLst/>
                <a:gdLst>
                  <a:gd name="T0" fmla="*/ 3 w 16"/>
                  <a:gd name="T1" fmla="*/ 17 h 17"/>
                  <a:gd name="T2" fmla="*/ 16 w 16"/>
                  <a:gd name="T3" fmla="*/ 11 h 17"/>
                  <a:gd name="T4" fmla="*/ 15 w 16"/>
                  <a:gd name="T5" fmla="*/ 8 h 17"/>
                  <a:gd name="T6" fmla="*/ 5 w 16"/>
                  <a:gd name="T7" fmla="*/ 13 h 17"/>
                  <a:gd name="T8" fmla="*/ 5 w 16"/>
                  <a:gd name="T9" fmla="*/ 13 h 17"/>
                  <a:gd name="T10" fmla="*/ 5 w 16"/>
                  <a:gd name="T11" fmla="*/ 13 h 17"/>
                  <a:gd name="T12" fmla="*/ 5 w 16"/>
                  <a:gd name="T13" fmla="*/ 13 h 17"/>
                  <a:gd name="T14" fmla="*/ 4 w 16"/>
                  <a:gd name="T15" fmla="*/ 13 h 17"/>
                  <a:gd name="T16" fmla="*/ 4 w 16"/>
                  <a:gd name="T17" fmla="*/ 13 h 17"/>
                  <a:gd name="T18" fmla="*/ 3 w 16"/>
                  <a:gd name="T19" fmla="*/ 12 h 17"/>
                  <a:gd name="T20" fmla="*/ 3 w 16"/>
                  <a:gd name="T21" fmla="*/ 12 h 17"/>
                  <a:gd name="T22" fmla="*/ 2 w 16"/>
                  <a:gd name="T23" fmla="*/ 11 h 17"/>
                  <a:gd name="T24" fmla="*/ 2 w 16"/>
                  <a:gd name="T25" fmla="*/ 11 h 17"/>
                  <a:gd name="T26" fmla="*/ 2 w 16"/>
                  <a:gd name="T27" fmla="*/ 9 h 17"/>
                  <a:gd name="T28" fmla="*/ 2 w 16"/>
                  <a:gd name="T29" fmla="*/ 9 h 17"/>
                  <a:gd name="T30" fmla="*/ 2 w 16"/>
                  <a:gd name="T31" fmla="*/ 8 h 17"/>
                  <a:gd name="T32" fmla="*/ 2 w 16"/>
                  <a:gd name="T33" fmla="*/ 8 h 17"/>
                  <a:gd name="T34" fmla="*/ 3 w 16"/>
                  <a:gd name="T35" fmla="*/ 7 h 17"/>
                  <a:gd name="T36" fmla="*/ 3 w 16"/>
                  <a:gd name="T37" fmla="*/ 7 h 17"/>
                  <a:gd name="T38" fmla="*/ 4 w 16"/>
                  <a:gd name="T39" fmla="*/ 7 h 17"/>
                  <a:gd name="T40" fmla="*/ 12 w 16"/>
                  <a:gd name="T41" fmla="*/ 3 h 17"/>
                  <a:gd name="T42" fmla="*/ 11 w 16"/>
                  <a:gd name="T43" fmla="*/ 0 h 17"/>
                  <a:gd name="T44" fmla="*/ 2 w 16"/>
                  <a:gd name="T45" fmla="*/ 5 h 17"/>
                  <a:gd name="T46" fmla="*/ 2 w 16"/>
                  <a:gd name="T47" fmla="*/ 5 h 17"/>
                  <a:gd name="T48" fmla="*/ 1 w 16"/>
                  <a:gd name="T49" fmla="*/ 6 h 17"/>
                  <a:gd name="T50" fmla="*/ 0 w 16"/>
                  <a:gd name="T51" fmla="*/ 8 h 17"/>
                  <a:gd name="T52" fmla="*/ 0 w 16"/>
                  <a:gd name="T53" fmla="*/ 8 h 17"/>
                  <a:gd name="T54" fmla="*/ 0 w 16"/>
                  <a:gd name="T55" fmla="*/ 9 h 17"/>
                  <a:gd name="T56" fmla="*/ 0 w 16"/>
                  <a:gd name="T57" fmla="*/ 11 h 17"/>
                  <a:gd name="T58" fmla="*/ 0 w 16"/>
                  <a:gd name="T59" fmla="*/ 11 h 17"/>
                  <a:gd name="T60" fmla="*/ 1 w 16"/>
                  <a:gd name="T61" fmla="*/ 12 h 17"/>
                  <a:gd name="T62" fmla="*/ 1 w 16"/>
                  <a:gd name="T63" fmla="*/ 12 h 17"/>
                  <a:gd name="T64" fmla="*/ 2 w 16"/>
                  <a:gd name="T65" fmla="*/ 13 h 17"/>
                  <a:gd name="T66" fmla="*/ 2 w 16"/>
                  <a:gd name="T67" fmla="*/ 13 h 17"/>
                  <a:gd name="T68" fmla="*/ 2 w 16"/>
                  <a:gd name="T69" fmla="*/ 14 h 17"/>
                  <a:gd name="T70" fmla="*/ 2 w 16"/>
                  <a:gd name="T71" fmla="*/ 14 h 17"/>
                  <a:gd name="T72" fmla="*/ 3 w 16"/>
                  <a:gd name="T73" fmla="*/ 15 h 17"/>
                  <a:gd name="T74" fmla="*/ 2 w 16"/>
                  <a:gd name="T75" fmla="*/ 15 h 17"/>
                  <a:gd name="T76" fmla="*/ 3 w 16"/>
                  <a:gd name="T77" fmla="*/ 17 h 17"/>
                  <a:gd name="T78" fmla="*/ 3 w 16"/>
                  <a:gd name="T7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3" y="17"/>
                    </a:moveTo>
                    <a:lnTo>
                      <a:pt x="16" y="11"/>
                    </a:lnTo>
                    <a:lnTo>
                      <a:pt x="15" y="8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12" y="3"/>
                    </a:lnTo>
                    <a:lnTo>
                      <a:pt x="11" y="0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2" y="15"/>
                    </a:lnTo>
                    <a:lnTo>
                      <a:pt x="3" y="17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4" name="Freeform 232">
                <a:extLst>
                  <a:ext uri="{FF2B5EF4-FFF2-40B4-BE49-F238E27FC236}">
                    <a16:creationId xmlns:a16="http://schemas.microsoft.com/office/drawing/2014/main" id="{DA84D545-3814-4F71-A1D4-36CC7BA1B0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68" y="2449"/>
                <a:ext cx="16" cy="22"/>
              </a:xfrm>
              <a:custGeom>
                <a:avLst/>
                <a:gdLst>
                  <a:gd name="T0" fmla="*/ 13 w 16"/>
                  <a:gd name="T1" fmla="*/ 15 h 22"/>
                  <a:gd name="T2" fmla="*/ 15 w 16"/>
                  <a:gd name="T3" fmla="*/ 10 h 22"/>
                  <a:gd name="T4" fmla="*/ 15 w 16"/>
                  <a:gd name="T5" fmla="*/ 10 h 22"/>
                  <a:gd name="T6" fmla="*/ 16 w 16"/>
                  <a:gd name="T7" fmla="*/ 7 h 22"/>
                  <a:gd name="T8" fmla="*/ 16 w 16"/>
                  <a:gd name="T9" fmla="*/ 7 h 22"/>
                  <a:gd name="T10" fmla="*/ 15 w 16"/>
                  <a:gd name="T11" fmla="*/ 4 h 22"/>
                  <a:gd name="T12" fmla="*/ 15 w 16"/>
                  <a:gd name="T13" fmla="*/ 4 h 22"/>
                  <a:gd name="T14" fmla="*/ 13 w 16"/>
                  <a:gd name="T15" fmla="*/ 2 h 22"/>
                  <a:gd name="T16" fmla="*/ 13 w 16"/>
                  <a:gd name="T17" fmla="*/ 2 h 22"/>
                  <a:gd name="T18" fmla="*/ 11 w 16"/>
                  <a:gd name="T19" fmla="*/ 1 h 22"/>
                  <a:gd name="T20" fmla="*/ 11 w 16"/>
                  <a:gd name="T21" fmla="*/ 1 h 22"/>
                  <a:gd name="T22" fmla="*/ 8 w 16"/>
                  <a:gd name="T23" fmla="*/ 0 h 22"/>
                  <a:gd name="T24" fmla="*/ 8 w 16"/>
                  <a:gd name="T25" fmla="*/ 0 h 22"/>
                  <a:gd name="T26" fmla="*/ 5 w 16"/>
                  <a:gd name="T27" fmla="*/ 0 h 22"/>
                  <a:gd name="T28" fmla="*/ 5 w 16"/>
                  <a:gd name="T29" fmla="*/ 0 h 22"/>
                  <a:gd name="T30" fmla="*/ 3 w 16"/>
                  <a:gd name="T31" fmla="*/ 2 h 22"/>
                  <a:gd name="T32" fmla="*/ 3 w 16"/>
                  <a:gd name="T33" fmla="*/ 2 h 22"/>
                  <a:gd name="T34" fmla="*/ 1 w 16"/>
                  <a:gd name="T35" fmla="*/ 4 h 22"/>
                  <a:gd name="T36" fmla="*/ 1 w 16"/>
                  <a:gd name="T37" fmla="*/ 4 h 22"/>
                  <a:gd name="T38" fmla="*/ 0 w 16"/>
                  <a:gd name="T39" fmla="*/ 8 h 22"/>
                  <a:gd name="T40" fmla="*/ 0 w 16"/>
                  <a:gd name="T41" fmla="*/ 8 h 22"/>
                  <a:gd name="T42" fmla="*/ 1 w 16"/>
                  <a:gd name="T43" fmla="*/ 10 h 22"/>
                  <a:gd name="T44" fmla="*/ 1 w 16"/>
                  <a:gd name="T45" fmla="*/ 10 h 22"/>
                  <a:gd name="T46" fmla="*/ 3 w 16"/>
                  <a:gd name="T47" fmla="*/ 12 h 22"/>
                  <a:gd name="T48" fmla="*/ 3 w 16"/>
                  <a:gd name="T49" fmla="*/ 12 h 22"/>
                  <a:gd name="T50" fmla="*/ 5 w 16"/>
                  <a:gd name="T51" fmla="*/ 14 h 22"/>
                  <a:gd name="T52" fmla="*/ 10 w 16"/>
                  <a:gd name="T53" fmla="*/ 16 h 22"/>
                  <a:gd name="T54" fmla="*/ 8 w 16"/>
                  <a:gd name="T55" fmla="*/ 21 h 22"/>
                  <a:gd name="T56" fmla="*/ 10 w 16"/>
                  <a:gd name="T57" fmla="*/ 22 h 22"/>
                  <a:gd name="T58" fmla="*/ 12 w 16"/>
                  <a:gd name="T59" fmla="*/ 17 h 22"/>
                  <a:gd name="T60" fmla="*/ 15 w 16"/>
                  <a:gd name="T61" fmla="*/ 18 h 22"/>
                  <a:gd name="T62" fmla="*/ 16 w 16"/>
                  <a:gd name="T63" fmla="*/ 16 h 22"/>
                  <a:gd name="T64" fmla="*/ 13 w 16"/>
                  <a:gd name="T65" fmla="*/ 15 h 22"/>
                  <a:gd name="T66" fmla="*/ 13 w 16"/>
                  <a:gd name="T67" fmla="*/ 15 h 22"/>
                  <a:gd name="T68" fmla="*/ 4 w 16"/>
                  <a:gd name="T69" fmla="*/ 3 h 22"/>
                  <a:gd name="T70" fmla="*/ 4 w 16"/>
                  <a:gd name="T71" fmla="*/ 3 h 22"/>
                  <a:gd name="T72" fmla="*/ 6 w 16"/>
                  <a:gd name="T73" fmla="*/ 2 h 22"/>
                  <a:gd name="T74" fmla="*/ 6 w 16"/>
                  <a:gd name="T75" fmla="*/ 2 h 22"/>
                  <a:gd name="T76" fmla="*/ 8 w 16"/>
                  <a:gd name="T77" fmla="*/ 2 h 22"/>
                  <a:gd name="T78" fmla="*/ 8 w 16"/>
                  <a:gd name="T79" fmla="*/ 2 h 22"/>
                  <a:gd name="T80" fmla="*/ 10 w 16"/>
                  <a:gd name="T81" fmla="*/ 3 h 22"/>
                  <a:gd name="T82" fmla="*/ 10 w 16"/>
                  <a:gd name="T83" fmla="*/ 3 h 22"/>
                  <a:gd name="T84" fmla="*/ 12 w 16"/>
                  <a:gd name="T85" fmla="*/ 4 h 22"/>
                  <a:gd name="T86" fmla="*/ 12 w 16"/>
                  <a:gd name="T87" fmla="*/ 4 h 22"/>
                  <a:gd name="T88" fmla="*/ 13 w 16"/>
                  <a:gd name="T89" fmla="*/ 5 h 22"/>
                  <a:gd name="T90" fmla="*/ 13 w 16"/>
                  <a:gd name="T91" fmla="*/ 5 h 22"/>
                  <a:gd name="T92" fmla="*/ 13 w 16"/>
                  <a:gd name="T93" fmla="*/ 7 h 22"/>
                  <a:gd name="T94" fmla="*/ 13 w 16"/>
                  <a:gd name="T95" fmla="*/ 7 h 22"/>
                  <a:gd name="T96" fmla="*/ 13 w 16"/>
                  <a:gd name="T97" fmla="*/ 9 h 22"/>
                  <a:gd name="T98" fmla="*/ 11 w 16"/>
                  <a:gd name="T99" fmla="*/ 14 h 22"/>
                  <a:gd name="T100" fmla="*/ 6 w 16"/>
                  <a:gd name="T101" fmla="*/ 12 h 22"/>
                  <a:gd name="T102" fmla="*/ 6 w 16"/>
                  <a:gd name="T103" fmla="*/ 12 h 22"/>
                  <a:gd name="T104" fmla="*/ 4 w 16"/>
                  <a:gd name="T105" fmla="*/ 11 h 22"/>
                  <a:gd name="T106" fmla="*/ 4 w 16"/>
                  <a:gd name="T107" fmla="*/ 11 h 22"/>
                  <a:gd name="T108" fmla="*/ 3 w 16"/>
                  <a:gd name="T109" fmla="*/ 9 h 22"/>
                  <a:gd name="T110" fmla="*/ 3 w 16"/>
                  <a:gd name="T111" fmla="*/ 9 h 22"/>
                  <a:gd name="T112" fmla="*/ 3 w 16"/>
                  <a:gd name="T113" fmla="*/ 8 h 22"/>
                  <a:gd name="T114" fmla="*/ 3 w 16"/>
                  <a:gd name="T115" fmla="*/ 8 h 22"/>
                  <a:gd name="T116" fmla="*/ 3 w 16"/>
                  <a:gd name="T117" fmla="*/ 5 h 22"/>
                  <a:gd name="T118" fmla="*/ 3 w 16"/>
                  <a:gd name="T119" fmla="*/ 5 h 22"/>
                  <a:gd name="T120" fmla="*/ 4 w 16"/>
                  <a:gd name="T121" fmla="*/ 3 h 22"/>
                  <a:gd name="T122" fmla="*/ 4 w 16"/>
                  <a:gd name="T12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6" h="22">
                    <a:moveTo>
                      <a:pt x="13" y="15"/>
                    </a:moveTo>
                    <a:lnTo>
                      <a:pt x="15" y="10"/>
                    </a:lnTo>
                    <a:lnTo>
                      <a:pt x="15" y="10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5" y="14"/>
                    </a:lnTo>
                    <a:lnTo>
                      <a:pt x="10" y="16"/>
                    </a:lnTo>
                    <a:lnTo>
                      <a:pt x="8" y="21"/>
                    </a:lnTo>
                    <a:lnTo>
                      <a:pt x="10" y="22"/>
                    </a:lnTo>
                    <a:lnTo>
                      <a:pt x="12" y="17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3" y="15"/>
                    </a:lnTo>
                    <a:lnTo>
                      <a:pt x="13" y="15"/>
                    </a:lnTo>
                    <a:close/>
                    <a:moveTo>
                      <a:pt x="4" y="3"/>
                    </a:move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1" y="14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5" name="Freeform 233">
                <a:extLst>
                  <a:ext uri="{FF2B5EF4-FFF2-40B4-BE49-F238E27FC236}">
                    <a16:creationId xmlns:a16="http://schemas.microsoft.com/office/drawing/2014/main" id="{CFCE2349-5940-4C46-8BA9-EDF61912F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4" y="2455"/>
                <a:ext cx="15" cy="23"/>
              </a:xfrm>
              <a:custGeom>
                <a:avLst/>
                <a:gdLst>
                  <a:gd name="T0" fmla="*/ 9 w 15"/>
                  <a:gd name="T1" fmla="*/ 23 h 23"/>
                  <a:gd name="T2" fmla="*/ 12 w 15"/>
                  <a:gd name="T3" fmla="*/ 15 h 23"/>
                  <a:gd name="T4" fmla="*/ 10 w 15"/>
                  <a:gd name="T5" fmla="*/ 14 h 23"/>
                  <a:gd name="T6" fmla="*/ 8 w 15"/>
                  <a:gd name="T7" fmla="*/ 19 h 23"/>
                  <a:gd name="T8" fmla="*/ 8 w 15"/>
                  <a:gd name="T9" fmla="*/ 19 h 23"/>
                  <a:gd name="T10" fmla="*/ 8 w 15"/>
                  <a:gd name="T11" fmla="*/ 19 h 23"/>
                  <a:gd name="T12" fmla="*/ 8 w 15"/>
                  <a:gd name="T13" fmla="*/ 19 h 23"/>
                  <a:gd name="T14" fmla="*/ 7 w 15"/>
                  <a:gd name="T15" fmla="*/ 19 h 23"/>
                  <a:gd name="T16" fmla="*/ 7 w 15"/>
                  <a:gd name="T17" fmla="*/ 19 h 23"/>
                  <a:gd name="T18" fmla="*/ 6 w 15"/>
                  <a:gd name="T19" fmla="*/ 19 h 23"/>
                  <a:gd name="T20" fmla="*/ 6 w 15"/>
                  <a:gd name="T21" fmla="*/ 19 h 23"/>
                  <a:gd name="T22" fmla="*/ 4 w 15"/>
                  <a:gd name="T23" fmla="*/ 19 h 23"/>
                  <a:gd name="T24" fmla="*/ 4 w 15"/>
                  <a:gd name="T25" fmla="*/ 19 h 23"/>
                  <a:gd name="T26" fmla="*/ 3 w 15"/>
                  <a:gd name="T27" fmla="*/ 18 h 23"/>
                  <a:gd name="T28" fmla="*/ 3 w 15"/>
                  <a:gd name="T29" fmla="*/ 18 h 23"/>
                  <a:gd name="T30" fmla="*/ 2 w 15"/>
                  <a:gd name="T31" fmla="*/ 17 h 23"/>
                  <a:gd name="T32" fmla="*/ 2 w 15"/>
                  <a:gd name="T33" fmla="*/ 17 h 23"/>
                  <a:gd name="T34" fmla="*/ 2 w 15"/>
                  <a:gd name="T35" fmla="*/ 16 h 23"/>
                  <a:gd name="T36" fmla="*/ 2 w 15"/>
                  <a:gd name="T37" fmla="*/ 16 h 23"/>
                  <a:gd name="T38" fmla="*/ 3 w 15"/>
                  <a:gd name="T39" fmla="*/ 15 h 23"/>
                  <a:gd name="T40" fmla="*/ 6 w 15"/>
                  <a:gd name="T41" fmla="*/ 8 h 23"/>
                  <a:gd name="T42" fmla="*/ 14 w 15"/>
                  <a:gd name="T43" fmla="*/ 11 h 23"/>
                  <a:gd name="T44" fmla="*/ 15 w 15"/>
                  <a:gd name="T45" fmla="*/ 9 h 23"/>
                  <a:gd name="T46" fmla="*/ 6 w 15"/>
                  <a:gd name="T47" fmla="*/ 6 h 23"/>
                  <a:gd name="T48" fmla="*/ 8 w 15"/>
                  <a:gd name="T49" fmla="*/ 1 h 23"/>
                  <a:gd name="T50" fmla="*/ 6 w 15"/>
                  <a:gd name="T51" fmla="*/ 0 h 23"/>
                  <a:gd name="T52" fmla="*/ 0 w 15"/>
                  <a:gd name="T53" fmla="*/ 14 h 23"/>
                  <a:gd name="T54" fmla="*/ 0 w 15"/>
                  <a:gd name="T55" fmla="*/ 14 h 23"/>
                  <a:gd name="T56" fmla="*/ 0 w 15"/>
                  <a:gd name="T57" fmla="*/ 16 h 23"/>
                  <a:gd name="T58" fmla="*/ 0 w 15"/>
                  <a:gd name="T59" fmla="*/ 18 h 23"/>
                  <a:gd name="T60" fmla="*/ 0 w 15"/>
                  <a:gd name="T61" fmla="*/ 18 h 23"/>
                  <a:gd name="T62" fmla="*/ 1 w 15"/>
                  <a:gd name="T63" fmla="*/ 19 h 23"/>
                  <a:gd name="T64" fmla="*/ 3 w 15"/>
                  <a:gd name="T65" fmla="*/ 20 h 23"/>
                  <a:gd name="T66" fmla="*/ 3 w 15"/>
                  <a:gd name="T67" fmla="*/ 20 h 23"/>
                  <a:gd name="T68" fmla="*/ 4 w 15"/>
                  <a:gd name="T69" fmla="*/ 21 h 23"/>
                  <a:gd name="T70" fmla="*/ 4 w 15"/>
                  <a:gd name="T71" fmla="*/ 21 h 23"/>
                  <a:gd name="T72" fmla="*/ 6 w 15"/>
                  <a:gd name="T73" fmla="*/ 21 h 23"/>
                  <a:gd name="T74" fmla="*/ 6 w 15"/>
                  <a:gd name="T75" fmla="*/ 21 h 23"/>
                  <a:gd name="T76" fmla="*/ 7 w 15"/>
                  <a:gd name="T77" fmla="*/ 21 h 23"/>
                  <a:gd name="T78" fmla="*/ 7 w 15"/>
                  <a:gd name="T79" fmla="*/ 21 h 23"/>
                  <a:gd name="T80" fmla="*/ 8 w 15"/>
                  <a:gd name="T81" fmla="*/ 21 h 23"/>
                  <a:gd name="T82" fmla="*/ 7 w 15"/>
                  <a:gd name="T83" fmla="*/ 22 h 23"/>
                  <a:gd name="T84" fmla="*/ 9 w 15"/>
                  <a:gd name="T85" fmla="*/ 23 h 23"/>
                  <a:gd name="T86" fmla="*/ 9 w 15"/>
                  <a:gd name="T8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" h="23">
                    <a:moveTo>
                      <a:pt x="9" y="23"/>
                    </a:moveTo>
                    <a:lnTo>
                      <a:pt x="12" y="15"/>
                    </a:lnTo>
                    <a:lnTo>
                      <a:pt x="10" y="14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5"/>
                    </a:lnTo>
                    <a:lnTo>
                      <a:pt x="6" y="8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6" y="6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1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6" name="Freeform 234">
                <a:extLst>
                  <a:ext uri="{FF2B5EF4-FFF2-40B4-BE49-F238E27FC236}">
                    <a16:creationId xmlns:a16="http://schemas.microsoft.com/office/drawing/2014/main" id="{D0DC31CC-7C6B-4A37-9413-0B616A6CD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466"/>
                <a:ext cx="21" cy="20"/>
              </a:xfrm>
              <a:custGeom>
                <a:avLst/>
                <a:gdLst>
                  <a:gd name="T0" fmla="*/ 8 w 21"/>
                  <a:gd name="T1" fmla="*/ 13 h 20"/>
                  <a:gd name="T2" fmla="*/ 7 w 21"/>
                  <a:gd name="T3" fmla="*/ 14 h 20"/>
                  <a:gd name="T4" fmla="*/ 6 w 21"/>
                  <a:gd name="T5" fmla="*/ 14 h 20"/>
                  <a:gd name="T6" fmla="*/ 5 w 21"/>
                  <a:gd name="T7" fmla="*/ 14 h 20"/>
                  <a:gd name="T8" fmla="*/ 4 w 21"/>
                  <a:gd name="T9" fmla="*/ 13 h 20"/>
                  <a:gd name="T10" fmla="*/ 3 w 21"/>
                  <a:gd name="T11" fmla="*/ 13 h 20"/>
                  <a:gd name="T12" fmla="*/ 2 w 21"/>
                  <a:gd name="T13" fmla="*/ 12 h 20"/>
                  <a:gd name="T14" fmla="*/ 2 w 21"/>
                  <a:gd name="T15" fmla="*/ 11 h 20"/>
                  <a:gd name="T16" fmla="*/ 3 w 21"/>
                  <a:gd name="T17" fmla="*/ 9 h 20"/>
                  <a:gd name="T18" fmla="*/ 4 w 21"/>
                  <a:gd name="T19" fmla="*/ 0 h 20"/>
                  <a:gd name="T20" fmla="*/ 0 w 21"/>
                  <a:gd name="T21" fmla="*/ 9 h 20"/>
                  <a:gd name="T22" fmla="*/ 0 w 21"/>
                  <a:gd name="T23" fmla="*/ 11 h 20"/>
                  <a:gd name="T24" fmla="*/ 0 w 21"/>
                  <a:gd name="T25" fmla="*/ 13 h 20"/>
                  <a:gd name="T26" fmla="*/ 1 w 21"/>
                  <a:gd name="T27" fmla="*/ 14 h 20"/>
                  <a:gd name="T28" fmla="*/ 3 w 21"/>
                  <a:gd name="T29" fmla="*/ 15 h 20"/>
                  <a:gd name="T30" fmla="*/ 4 w 21"/>
                  <a:gd name="T31" fmla="*/ 15 h 20"/>
                  <a:gd name="T32" fmla="*/ 5 w 21"/>
                  <a:gd name="T33" fmla="*/ 16 h 20"/>
                  <a:gd name="T34" fmla="*/ 6 w 21"/>
                  <a:gd name="T35" fmla="*/ 15 h 20"/>
                  <a:gd name="T36" fmla="*/ 7 w 21"/>
                  <a:gd name="T37" fmla="*/ 16 h 20"/>
                  <a:gd name="T38" fmla="*/ 13 w 21"/>
                  <a:gd name="T39" fmla="*/ 7 h 20"/>
                  <a:gd name="T40" fmla="*/ 14 w 21"/>
                  <a:gd name="T41" fmla="*/ 6 h 20"/>
                  <a:gd name="T42" fmla="*/ 15 w 21"/>
                  <a:gd name="T43" fmla="*/ 6 h 20"/>
                  <a:gd name="T44" fmla="*/ 16 w 21"/>
                  <a:gd name="T45" fmla="*/ 6 h 20"/>
                  <a:gd name="T46" fmla="*/ 17 w 21"/>
                  <a:gd name="T47" fmla="*/ 7 h 20"/>
                  <a:gd name="T48" fmla="*/ 18 w 21"/>
                  <a:gd name="T49" fmla="*/ 7 h 20"/>
                  <a:gd name="T50" fmla="*/ 18 w 21"/>
                  <a:gd name="T51" fmla="*/ 8 h 20"/>
                  <a:gd name="T52" fmla="*/ 18 w 21"/>
                  <a:gd name="T53" fmla="*/ 10 h 20"/>
                  <a:gd name="T54" fmla="*/ 18 w 21"/>
                  <a:gd name="T55" fmla="*/ 11 h 20"/>
                  <a:gd name="T56" fmla="*/ 17 w 21"/>
                  <a:gd name="T57" fmla="*/ 20 h 20"/>
                  <a:gd name="T58" fmla="*/ 20 w 21"/>
                  <a:gd name="T59" fmla="*/ 11 h 20"/>
                  <a:gd name="T60" fmla="*/ 21 w 21"/>
                  <a:gd name="T61" fmla="*/ 9 h 20"/>
                  <a:gd name="T62" fmla="*/ 21 w 21"/>
                  <a:gd name="T63" fmla="*/ 7 h 20"/>
                  <a:gd name="T64" fmla="*/ 20 w 21"/>
                  <a:gd name="T65" fmla="*/ 6 h 20"/>
                  <a:gd name="T66" fmla="*/ 18 w 21"/>
                  <a:gd name="T67" fmla="*/ 5 h 20"/>
                  <a:gd name="T68" fmla="*/ 17 w 21"/>
                  <a:gd name="T69" fmla="*/ 5 h 20"/>
                  <a:gd name="T70" fmla="*/ 15 w 21"/>
                  <a:gd name="T71" fmla="*/ 4 h 20"/>
                  <a:gd name="T72" fmla="*/ 14 w 21"/>
                  <a:gd name="T73" fmla="*/ 5 h 20"/>
                  <a:gd name="T74" fmla="*/ 14 w 21"/>
                  <a:gd name="T75" fmla="*/ 4 h 20"/>
                  <a:gd name="T76" fmla="*/ 12 w 21"/>
                  <a:gd name="T7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0">
                    <a:moveTo>
                      <a:pt x="12" y="3"/>
                    </a:moveTo>
                    <a:lnTo>
                      <a:pt x="8" y="13"/>
                    </a:lnTo>
                    <a:lnTo>
                      <a:pt x="8" y="13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9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5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4" y="20"/>
                    </a:lnTo>
                    <a:lnTo>
                      <a:pt x="17" y="2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7" name="Freeform 235">
                <a:extLst>
                  <a:ext uri="{FF2B5EF4-FFF2-40B4-BE49-F238E27FC236}">
                    <a16:creationId xmlns:a16="http://schemas.microsoft.com/office/drawing/2014/main" id="{F8311FCD-5822-4113-B1CA-27010DB8F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9" y="2474"/>
                <a:ext cx="22" cy="21"/>
              </a:xfrm>
              <a:custGeom>
                <a:avLst/>
                <a:gdLst>
                  <a:gd name="T0" fmla="*/ 22 w 22"/>
                  <a:gd name="T1" fmla="*/ 8 h 21"/>
                  <a:gd name="T2" fmla="*/ 16 w 22"/>
                  <a:gd name="T3" fmla="*/ 17 h 21"/>
                  <a:gd name="T4" fmla="*/ 15 w 22"/>
                  <a:gd name="T5" fmla="*/ 18 h 21"/>
                  <a:gd name="T6" fmla="*/ 14 w 22"/>
                  <a:gd name="T7" fmla="*/ 18 h 21"/>
                  <a:gd name="T8" fmla="*/ 13 w 22"/>
                  <a:gd name="T9" fmla="*/ 18 h 21"/>
                  <a:gd name="T10" fmla="*/ 12 w 22"/>
                  <a:gd name="T11" fmla="*/ 17 h 21"/>
                  <a:gd name="T12" fmla="*/ 11 w 22"/>
                  <a:gd name="T13" fmla="*/ 17 h 21"/>
                  <a:gd name="T14" fmla="*/ 10 w 22"/>
                  <a:gd name="T15" fmla="*/ 16 h 21"/>
                  <a:gd name="T16" fmla="*/ 10 w 22"/>
                  <a:gd name="T17" fmla="*/ 15 h 21"/>
                  <a:gd name="T18" fmla="*/ 11 w 22"/>
                  <a:gd name="T19" fmla="*/ 13 h 21"/>
                  <a:gd name="T20" fmla="*/ 12 w 22"/>
                  <a:gd name="T21" fmla="*/ 4 h 21"/>
                  <a:gd name="T22" fmla="*/ 8 w 22"/>
                  <a:gd name="T23" fmla="*/ 14 h 21"/>
                  <a:gd name="T24" fmla="*/ 7 w 22"/>
                  <a:gd name="T25" fmla="*/ 14 h 21"/>
                  <a:gd name="T26" fmla="*/ 7 w 22"/>
                  <a:gd name="T27" fmla="*/ 14 h 21"/>
                  <a:gd name="T28" fmla="*/ 6 w 22"/>
                  <a:gd name="T29" fmla="*/ 14 h 21"/>
                  <a:gd name="T30" fmla="*/ 4 w 22"/>
                  <a:gd name="T31" fmla="*/ 14 h 21"/>
                  <a:gd name="T32" fmla="*/ 3 w 22"/>
                  <a:gd name="T33" fmla="*/ 13 h 21"/>
                  <a:gd name="T34" fmla="*/ 3 w 22"/>
                  <a:gd name="T35" fmla="*/ 13 h 21"/>
                  <a:gd name="T36" fmla="*/ 3 w 22"/>
                  <a:gd name="T37" fmla="*/ 11 h 21"/>
                  <a:gd name="T38" fmla="*/ 7 w 22"/>
                  <a:gd name="T39" fmla="*/ 1 h 21"/>
                  <a:gd name="T40" fmla="*/ 1 w 22"/>
                  <a:gd name="T41" fmla="*/ 9 h 21"/>
                  <a:gd name="T42" fmla="*/ 0 w 22"/>
                  <a:gd name="T43" fmla="*/ 12 h 21"/>
                  <a:gd name="T44" fmla="*/ 0 w 22"/>
                  <a:gd name="T45" fmla="*/ 13 h 21"/>
                  <a:gd name="T46" fmla="*/ 1 w 22"/>
                  <a:gd name="T47" fmla="*/ 15 h 21"/>
                  <a:gd name="T48" fmla="*/ 3 w 22"/>
                  <a:gd name="T49" fmla="*/ 16 h 21"/>
                  <a:gd name="T50" fmla="*/ 6 w 22"/>
                  <a:gd name="T51" fmla="*/ 16 h 21"/>
                  <a:gd name="T52" fmla="*/ 8 w 22"/>
                  <a:gd name="T53" fmla="*/ 16 h 21"/>
                  <a:gd name="T54" fmla="*/ 9 w 22"/>
                  <a:gd name="T55" fmla="*/ 18 h 21"/>
                  <a:gd name="T56" fmla="*/ 11 w 22"/>
                  <a:gd name="T57" fmla="*/ 19 h 21"/>
                  <a:gd name="T58" fmla="*/ 12 w 22"/>
                  <a:gd name="T59" fmla="*/ 19 h 21"/>
                  <a:gd name="T60" fmla="*/ 13 w 22"/>
                  <a:gd name="T61" fmla="*/ 20 h 21"/>
                  <a:gd name="T62" fmla="*/ 15 w 22"/>
                  <a:gd name="T63" fmla="*/ 20 h 21"/>
                  <a:gd name="T64" fmla="*/ 15 w 22"/>
                  <a:gd name="T65" fmla="*/ 19 h 21"/>
                  <a:gd name="T66" fmla="*/ 17 w 22"/>
                  <a:gd name="T6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1">
                    <a:moveTo>
                      <a:pt x="17" y="21"/>
                    </a:moveTo>
                    <a:lnTo>
                      <a:pt x="22" y="8"/>
                    </a:lnTo>
                    <a:lnTo>
                      <a:pt x="20" y="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3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9"/>
                    </a:lnTo>
                    <a:lnTo>
                      <a:pt x="15" y="20"/>
                    </a:lnTo>
                    <a:lnTo>
                      <a:pt x="17" y="21"/>
                    </a:lnTo>
                    <a:lnTo>
                      <a:pt x="17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8" name="Freeform 236">
                <a:extLst>
                  <a:ext uri="{FF2B5EF4-FFF2-40B4-BE49-F238E27FC236}">
                    <a16:creationId xmlns:a16="http://schemas.microsoft.com/office/drawing/2014/main" id="{E64F5479-143F-431A-92D4-793B7FA7E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2481"/>
                <a:ext cx="21" cy="25"/>
              </a:xfrm>
              <a:custGeom>
                <a:avLst/>
                <a:gdLst>
                  <a:gd name="T0" fmla="*/ 4 w 21"/>
                  <a:gd name="T1" fmla="*/ 18 h 25"/>
                  <a:gd name="T2" fmla="*/ 5 w 21"/>
                  <a:gd name="T3" fmla="*/ 18 h 25"/>
                  <a:gd name="T4" fmla="*/ 6 w 21"/>
                  <a:gd name="T5" fmla="*/ 18 h 25"/>
                  <a:gd name="T6" fmla="*/ 4 w 21"/>
                  <a:gd name="T7" fmla="*/ 24 h 25"/>
                  <a:gd name="T8" fmla="*/ 13 w 21"/>
                  <a:gd name="T9" fmla="*/ 9 h 25"/>
                  <a:gd name="T10" fmla="*/ 13 w 21"/>
                  <a:gd name="T11" fmla="*/ 9 h 25"/>
                  <a:gd name="T12" fmla="*/ 14 w 21"/>
                  <a:gd name="T13" fmla="*/ 9 h 25"/>
                  <a:gd name="T14" fmla="*/ 15 w 21"/>
                  <a:gd name="T15" fmla="*/ 9 h 25"/>
                  <a:gd name="T16" fmla="*/ 16 w 21"/>
                  <a:gd name="T17" fmla="*/ 9 h 25"/>
                  <a:gd name="T18" fmla="*/ 18 w 21"/>
                  <a:gd name="T19" fmla="*/ 10 h 25"/>
                  <a:gd name="T20" fmla="*/ 18 w 21"/>
                  <a:gd name="T21" fmla="*/ 11 h 25"/>
                  <a:gd name="T22" fmla="*/ 18 w 21"/>
                  <a:gd name="T23" fmla="*/ 12 h 25"/>
                  <a:gd name="T24" fmla="*/ 18 w 21"/>
                  <a:gd name="T25" fmla="*/ 13 h 25"/>
                  <a:gd name="T26" fmla="*/ 16 w 21"/>
                  <a:gd name="T27" fmla="*/ 23 h 25"/>
                  <a:gd name="T28" fmla="*/ 20 w 21"/>
                  <a:gd name="T29" fmla="*/ 14 h 25"/>
                  <a:gd name="T30" fmla="*/ 21 w 21"/>
                  <a:gd name="T31" fmla="*/ 12 h 25"/>
                  <a:gd name="T32" fmla="*/ 20 w 21"/>
                  <a:gd name="T33" fmla="*/ 10 h 25"/>
                  <a:gd name="T34" fmla="*/ 19 w 21"/>
                  <a:gd name="T35" fmla="*/ 9 h 25"/>
                  <a:gd name="T36" fmla="*/ 18 w 21"/>
                  <a:gd name="T37" fmla="*/ 8 h 25"/>
                  <a:gd name="T38" fmla="*/ 16 w 21"/>
                  <a:gd name="T39" fmla="*/ 7 h 25"/>
                  <a:gd name="T40" fmla="*/ 15 w 21"/>
                  <a:gd name="T41" fmla="*/ 7 h 25"/>
                  <a:gd name="T42" fmla="*/ 14 w 21"/>
                  <a:gd name="T43" fmla="*/ 7 h 25"/>
                  <a:gd name="T44" fmla="*/ 16 w 21"/>
                  <a:gd name="T45" fmla="*/ 1 h 25"/>
                  <a:gd name="T46" fmla="*/ 7 w 21"/>
                  <a:gd name="T47" fmla="*/ 16 h 25"/>
                  <a:gd name="T48" fmla="*/ 7 w 21"/>
                  <a:gd name="T49" fmla="*/ 16 h 25"/>
                  <a:gd name="T50" fmla="*/ 6 w 21"/>
                  <a:gd name="T51" fmla="*/ 16 h 25"/>
                  <a:gd name="T52" fmla="*/ 5 w 21"/>
                  <a:gd name="T53" fmla="*/ 16 h 25"/>
                  <a:gd name="T54" fmla="*/ 4 w 21"/>
                  <a:gd name="T55" fmla="*/ 16 h 25"/>
                  <a:gd name="T56" fmla="*/ 2 w 21"/>
                  <a:gd name="T57" fmla="*/ 15 h 25"/>
                  <a:gd name="T58" fmla="*/ 2 w 21"/>
                  <a:gd name="T59" fmla="*/ 14 h 25"/>
                  <a:gd name="T60" fmla="*/ 2 w 21"/>
                  <a:gd name="T61" fmla="*/ 13 h 25"/>
                  <a:gd name="T62" fmla="*/ 2 w 21"/>
                  <a:gd name="T63" fmla="*/ 12 h 25"/>
                  <a:gd name="T64" fmla="*/ 4 w 21"/>
                  <a:gd name="T65" fmla="*/ 2 h 25"/>
                  <a:gd name="T66" fmla="*/ 0 w 21"/>
                  <a:gd name="T67" fmla="*/ 11 h 25"/>
                  <a:gd name="T68" fmla="*/ 0 w 21"/>
                  <a:gd name="T69" fmla="*/ 13 h 25"/>
                  <a:gd name="T70" fmla="*/ 0 w 21"/>
                  <a:gd name="T71" fmla="*/ 15 h 25"/>
                  <a:gd name="T72" fmla="*/ 1 w 21"/>
                  <a:gd name="T73" fmla="*/ 17 h 25"/>
                  <a:gd name="T74" fmla="*/ 2 w 21"/>
                  <a:gd name="T75" fmla="*/ 18 h 25"/>
                  <a:gd name="T76" fmla="*/ 4 w 21"/>
                  <a:gd name="T77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5">
                    <a:moveTo>
                      <a:pt x="4" y="18"/>
                    </a:moveTo>
                    <a:lnTo>
                      <a:pt x="4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8"/>
                    </a:lnTo>
                    <a:lnTo>
                      <a:pt x="4" y="24"/>
                    </a:lnTo>
                    <a:lnTo>
                      <a:pt x="6" y="25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3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7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6" y="3"/>
                    </a:lnTo>
                    <a:lnTo>
                      <a:pt x="4" y="2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18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9" name="Freeform 237">
                <a:extLst>
                  <a:ext uri="{FF2B5EF4-FFF2-40B4-BE49-F238E27FC236}">
                    <a16:creationId xmlns:a16="http://schemas.microsoft.com/office/drawing/2014/main" id="{EF5F718A-7017-407B-88C3-7A0C5845D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2295"/>
                <a:ext cx="21" cy="26"/>
              </a:xfrm>
              <a:custGeom>
                <a:avLst/>
                <a:gdLst>
                  <a:gd name="T0" fmla="*/ 12 w 21"/>
                  <a:gd name="T1" fmla="*/ 24 h 26"/>
                  <a:gd name="T2" fmla="*/ 12 w 21"/>
                  <a:gd name="T3" fmla="*/ 24 h 26"/>
                  <a:gd name="T4" fmla="*/ 11 w 21"/>
                  <a:gd name="T5" fmla="*/ 23 h 26"/>
                  <a:gd name="T6" fmla="*/ 11 w 21"/>
                  <a:gd name="T7" fmla="*/ 23 h 26"/>
                  <a:gd name="T8" fmla="*/ 11 w 21"/>
                  <a:gd name="T9" fmla="*/ 22 h 26"/>
                  <a:gd name="T10" fmla="*/ 11 w 21"/>
                  <a:gd name="T11" fmla="*/ 22 h 26"/>
                  <a:gd name="T12" fmla="*/ 12 w 21"/>
                  <a:gd name="T13" fmla="*/ 21 h 26"/>
                  <a:gd name="T14" fmla="*/ 12 w 21"/>
                  <a:gd name="T15" fmla="*/ 21 h 26"/>
                  <a:gd name="T16" fmla="*/ 14 w 21"/>
                  <a:gd name="T17" fmla="*/ 19 h 26"/>
                  <a:gd name="T18" fmla="*/ 21 w 21"/>
                  <a:gd name="T19" fmla="*/ 8 h 26"/>
                  <a:gd name="T20" fmla="*/ 19 w 21"/>
                  <a:gd name="T21" fmla="*/ 7 h 26"/>
                  <a:gd name="T22" fmla="*/ 11 w 21"/>
                  <a:gd name="T23" fmla="*/ 18 h 26"/>
                  <a:gd name="T24" fmla="*/ 11 w 21"/>
                  <a:gd name="T25" fmla="*/ 18 h 26"/>
                  <a:gd name="T26" fmla="*/ 11 w 21"/>
                  <a:gd name="T27" fmla="*/ 19 h 26"/>
                  <a:gd name="T28" fmla="*/ 11 w 21"/>
                  <a:gd name="T29" fmla="*/ 19 h 26"/>
                  <a:gd name="T30" fmla="*/ 10 w 21"/>
                  <a:gd name="T31" fmla="*/ 19 h 26"/>
                  <a:gd name="T32" fmla="*/ 10 w 21"/>
                  <a:gd name="T33" fmla="*/ 19 h 26"/>
                  <a:gd name="T34" fmla="*/ 9 w 21"/>
                  <a:gd name="T35" fmla="*/ 17 h 26"/>
                  <a:gd name="T36" fmla="*/ 9 w 21"/>
                  <a:gd name="T37" fmla="*/ 17 h 26"/>
                  <a:gd name="T38" fmla="*/ 8 w 21"/>
                  <a:gd name="T39" fmla="*/ 16 h 26"/>
                  <a:gd name="T40" fmla="*/ 6 w 21"/>
                  <a:gd name="T41" fmla="*/ 17 h 26"/>
                  <a:gd name="T42" fmla="*/ 6 w 21"/>
                  <a:gd name="T43" fmla="*/ 17 h 26"/>
                  <a:gd name="T44" fmla="*/ 7 w 21"/>
                  <a:gd name="T45" fmla="*/ 19 h 26"/>
                  <a:gd name="T46" fmla="*/ 7 w 21"/>
                  <a:gd name="T47" fmla="*/ 19 h 26"/>
                  <a:gd name="T48" fmla="*/ 8 w 21"/>
                  <a:gd name="T49" fmla="*/ 20 h 26"/>
                  <a:gd name="T50" fmla="*/ 8 w 21"/>
                  <a:gd name="T51" fmla="*/ 20 h 26"/>
                  <a:gd name="T52" fmla="*/ 5 w 21"/>
                  <a:gd name="T53" fmla="*/ 19 h 26"/>
                  <a:gd name="T54" fmla="*/ 5 w 21"/>
                  <a:gd name="T55" fmla="*/ 19 h 26"/>
                  <a:gd name="T56" fmla="*/ 3 w 21"/>
                  <a:gd name="T57" fmla="*/ 18 h 26"/>
                  <a:gd name="T58" fmla="*/ 3 w 21"/>
                  <a:gd name="T59" fmla="*/ 18 h 26"/>
                  <a:gd name="T60" fmla="*/ 2 w 21"/>
                  <a:gd name="T61" fmla="*/ 16 h 26"/>
                  <a:gd name="T62" fmla="*/ 2 w 21"/>
                  <a:gd name="T63" fmla="*/ 16 h 26"/>
                  <a:gd name="T64" fmla="*/ 2 w 21"/>
                  <a:gd name="T65" fmla="*/ 14 h 26"/>
                  <a:gd name="T66" fmla="*/ 2 w 21"/>
                  <a:gd name="T67" fmla="*/ 14 h 26"/>
                  <a:gd name="T68" fmla="*/ 3 w 21"/>
                  <a:gd name="T69" fmla="*/ 12 h 26"/>
                  <a:gd name="T70" fmla="*/ 11 w 21"/>
                  <a:gd name="T71" fmla="*/ 1 h 26"/>
                  <a:gd name="T72" fmla="*/ 9 w 21"/>
                  <a:gd name="T73" fmla="*/ 0 h 26"/>
                  <a:gd name="T74" fmla="*/ 1 w 21"/>
                  <a:gd name="T75" fmla="*/ 11 h 26"/>
                  <a:gd name="T76" fmla="*/ 1 w 21"/>
                  <a:gd name="T77" fmla="*/ 11 h 26"/>
                  <a:gd name="T78" fmla="*/ 0 w 21"/>
                  <a:gd name="T79" fmla="*/ 13 h 26"/>
                  <a:gd name="T80" fmla="*/ 0 w 21"/>
                  <a:gd name="T81" fmla="*/ 13 h 26"/>
                  <a:gd name="T82" fmla="*/ 0 w 21"/>
                  <a:gd name="T83" fmla="*/ 16 h 26"/>
                  <a:gd name="T84" fmla="*/ 0 w 21"/>
                  <a:gd name="T85" fmla="*/ 16 h 26"/>
                  <a:gd name="T86" fmla="*/ 1 w 21"/>
                  <a:gd name="T87" fmla="*/ 19 h 26"/>
                  <a:gd name="T88" fmla="*/ 1 w 21"/>
                  <a:gd name="T89" fmla="*/ 19 h 26"/>
                  <a:gd name="T90" fmla="*/ 3 w 21"/>
                  <a:gd name="T91" fmla="*/ 21 h 26"/>
                  <a:gd name="T92" fmla="*/ 3 w 21"/>
                  <a:gd name="T93" fmla="*/ 21 h 26"/>
                  <a:gd name="T94" fmla="*/ 6 w 21"/>
                  <a:gd name="T95" fmla="*/ 22 h 26"/>
                  <a:gd name="T96" fmla="*/ 6 w 21"/>
                  <a:gd name="T97" fmla="*/ 22 h 26"/>
                  <a:gd name="T98" fmla="*/ 9 w 21"/>
                  <a:gd name="T99" fmla="*/ 22 h 26"/>
                  <a:gd name="T100" fmla="*/ 9 w 21"/>
                  <a:gd name="T101" fmla="*/ 22 h 26"/>
                  <a:gd name="T102" fmla="*/ 9 w 21"/>
                  <a:gd name="T103" fmla="*/ 24 h 26"/>
                  <a:gd name="T104" fmla="*/ 9 w 21"/>
                  <a:gd name="T105" fmla="*/ 24 h 26"/>
                  <a:gd name="T106" fmla="*/ 10 w 21"/>
                  <a:gd name="T107" fmla="*/ 26 h 26"/>
                  <a:gd name="T108" fmla="*/ 12 w 21"/>
                  <a:gd name="T109" fmla="*/ 24 h 26"/>
                  <a:gd name="T110" fmla="*/ 12 w 21"/>
                  <a:gd name="T111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6">
                    <a:moveTo>
                      <a:pt x="12" y="24"/>
                    </a:moveTo>
                    <a:lnTo>
                      <a:pt x="12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21" y="8"/>
                    </a:lnTo>
                    <a:lnTo>
                      <a:pt x="19" y="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0" y="26"/>
                    </a:lnTo>
                    <a:lnTo>
                      <a:pt x="12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0" name="Freeform 238">
                <a:extLst>
                  <a:ext uri="{FF2B5EF4-FFF2-40B4-BE49-F238E27FC236}">
                    <a16:creationId xmlns:a16="http://schemas.microsoft.com/office/drawing/2014/main" id="{6DB487FD-3279-49D5-866C-D06964019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6" y="2310"/>
                <a:ext cx="19" cy="19"/>
              </a:xfrm>
              <a:custGeom>
                <a:avLst/>
                <a:gdLst>
                  <a:gd name="T0" fmla="*/ 12 w 19"/>
                  <a:gd name="T1" fmla="*/ 0 h 19"/>
                  <a:gd name="T2" fmla="*/ 0 w 19"/>
                  <a:gd name="T3" fmla="*/ 17 h 19"/>
                  <a:gd name="T4" fmla="*/ 2 w 19"/>
                  <a:gd name="T5" fmla="*/ 18 h 19"/>
                  <a:gd name="T6" fmla="*/ 12 w 19"/>
                  <a:gd name="T7" fmla="*/ 5 h 19"/>
                  <a:gd name="T8" fmla="*/ 12 w 19"/>
                  <a:gd name="T9" fmla="*/ 5 h 19"/>
                  <a:gd name="T10" fmla="*/ 12 w 19"/>
                  <a:gd name="T11" fmla="*/ 4 h 19"/>
                  <a:gd name="T12" fmla="*/ 12 w 19"/>
                  <a:gd name="T13" fmla="*/ 4 h 19"/>
                  <a:gd name="T14" fmla="*/ 13 w 19"/>
                  <a:gd name="T15" fmla="*/ 4 h 19"/>
                  <a:gd name="T16" fmla="*/ 13 w 19"/>
                  <a:gd name="T17" fmla="*/ 4 h 19"/>
                  <a:gd name="T18" fmla="*/ 14 w 19"/>
                  <a:gd name="T19" fmla="*/ 5 h 19"/>
                  <a:gd name="T20" fmla="*/ 14 w 19"/>
                  <a:gd name="T21" fmla="*/ 5 h 19"/>
                  <a:gd name="T22" fmla="*/ 16 w 19"/>
                  <a:gd name="T23" fmla="*/ 5 h 19"/>
                  <a:gd name="T24" fmla="*/ 16 w 19"/>
                  <a:gd name="T25" fmla="*/ 5 h 19"/>
                  <a:gd name="T26" fmla="*/ 17 w 19"/>
                  <a:gd name="T27" fmla="*/ 6 h 19"/>
                  <a:gd name="T28" fmla="*/ 17 w 19"/>
                  <a:gd name="T29" fmla="*/ 6 h 19"/>
                  <a:gd name="T30" fmla="*/ 17 w 19"/>
                  <a:gd name="T31" fmla="*/ 7 h 19"/>
                  <a:gd name="T32" fmla="*/ 17 w 19"/>
                  <a:gd name="T33" fmla="*/ 7 h 19"/>
                  <a:gd name="T34" fmla="*/ 17 w 19"/>
                  <a:gd name="T35" fmla="*/ 8 h 19"/>
                  <a:gd name="T36" fmla="*/ 17 w 19"/>
                  <a:gd name="T37" fmla="*/ 8 h 19"/>
                  <a:gd name="T38" fmla="*/ 16 w 19"/>
                  <a:gd name="T39" fmla="*/ 10 h 19"/>
                  <a:gd name="T40" fmla="*/ 11 w 19"/>
                  <a:gd name="T41" fmla="*/ 17 h 19"/>
                  <a:gd name="T42" fmla="*/ 13 w 19"/>
                  <a:gd name="T43" fmla="*/ 19 h 19"/>
                  <a:gd name="T44" fmla="*/ 18 w 19"/>
                  <a:gd name="T45" fmla="*/ 11 h 19"/>
                  <a:gd name="T46" fmla="*/ 18 w 19"/>
                  <a:gd name="T47" fmla="*/ 11 h 19"/>
                  <a:gd name="T48" fmla="*/ 19 w 19"/>
                  <a:gd name="T49" fmla="*/ 9 h 19"/>
                  <a:gd name="T50" fmla="*/ 19 w 19"/>
                  <a:gd name="T51" fmla="*/ 7 h 19"/>
                  <a:gd name="T52" fmla="*/ 19 w 19"/>
                  <a:gd name="T53" fmla="*/ 7 h 19"/>
                  <a:gd name="T54" fmla="*/ 19 w 19"/>
                  <a:gd name="T55" fmla="*/ 5 h 19"/>
                  <a:gd name="T56" fmla="*/ 17 w 19"/>
                  <a:gd name="T57" fmla="*/ 4 h 19"/>
                  <a:gd name="T58" fmla="*/ 17 w 19"/>
                  <a:gd name="T59" fmla="*/ 4 h 19"/>
                  <a:gd name="T60" fmla="*/ 16 w 19"/>
                  <a:gd name="T61" fmla="*/ 3 h 19"/>
                  <a:gd name="T62" fmla="*/ 16 w 19"/>
                  <a:gd name="T63" fmla="*/ 3 h 19"/>
                  <a:gd name="T64" fmla="*/ 15 w 19"/>
                  <a:gd name="T65" fmla="*/ 3 h 19"/>
                  <a:gd name="T66" fmla="*/ 15 w 19"/>
                  <a:gd name="T67" fmla="*/ 3 h 19"/>
                  <a:gd name="T68" fmla="*/ 14 w 19"/>
                  <a:gd name="T69" fmla="*/ 3 h 19"/>
                  <a:gd name="T70" fmla="*/ 14 w 19"/>
                  <a:gd name="T71" fmla="*/ 3 h 19"/>
                  <a:gd name="T72" fmla="*/ 13 w 19"/>
                  <a:gd name="T73" fmla="*/ 3 h 19"/>
                  <a:gd name="T74" fmla="*/ 13 w 19"/>
                  <a:gd name="T75" fmla="*/ 2 h 19"/>
                  <a:gd name="T76" fmla="*/ 12 w 19"/>
                  <a:gd name="T77" fmla="*/ 0 h 19"/>
                  <a:gd name="T78" fmla="*/ 12 w 19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19">
                    <a:moveTo>
                      <a:pt x="12" y="0"/>
                    </a:moveTo>
                    <a:lnTo>
                      <a:pt x="0" y="17"/>
                    </a:lnTo>
                    <a:lnTo>
                      <a:pt x="2" y="18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10"/>
                    </a:lnTo>
                    <a:lnTo>
                      <a:pt x="11" y="17"/>
                    </a:lnTo>
                    <a:lnTo>
                      <a:pt x="13" y="19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9" y="9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5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3"/>
                    </a:lnTo>
                    <a:lnTo>
                      <a:pt x="13" y="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1" name="Freeform 239">
                <a:extLst>
                  <a:ext uri="{FF2B5EF4-FFF2-40B4-BE49-F238E27FC236}">
                    <a16:creationId xmlns:a16="http://schemas.microsoft.com/office/drawing/2014/main" id="{60F7C517-2EB0-4CBC-86C9-9409B98C6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3" y="2314"/>
                <a:ext cx="16" cy="23"/>
              </a:xfrm>
              <a:custGeom>
                <a:avLst/>
                <a:gdLst>
                  <a:gd name="T0" fmla="*/ 8 w 16"/>
                  <a:gd name="T1" fmla="*/ 23 h 23"/>
                  <a:gd name="T2" fmla="*/ 13 w 16"/>
                  <a:gd name="T3" fmla="*/ 17 h 23"/>
                  <a:gd name="T4" fmla="*/ 11 w 16"/>
                  <a:gd name="T5" fmla="*/ 15 h 23"/>
                  <a:gd name="T6" fmla="*/ 8 w 16"/>
                  <a:gd name="T7" fmla="*/ 19 h 23"/>
                  <a:gd name="T8" fmla="*/ 8 w 16"/>
                  <a:gd name="T9" fmla="*/ 19 h 23"/>
                  <a:gd name="T10" fmla="*/ 7 w 16"/>
                  <a:gd name="T11" fmla="*/ 19 h 23"/>
                  <a:gd name="T12" fmla="*/ 7 w 16"/>
                  <a:gd name="T13" fmla="*/ 19 h 23"/>
                  <a:gd name="T14" fmla="*/ 6 w 16"/>
                  <a:gd name="T15" fmla="*/ 19 h 23"/>
                  <a:gd name="T16" fmla="*/ 6 w 16"/>
                  <a:gd name="T17" fmla="*/ 19 h 23"/>
                  <a:gd name="T18" fmla="*/ 5 w 16"/>
                  <a:gd name="T19" fmla="*/ 19 h 23"/>
                  <a:gd name="T20" fmla="*/ 5 w 16"/>
                  <a:gd name="T21" fmla="*/ 19 h 23"/>
                  <a:gd name="T22" fmla="*/ 4 w 16"/>
                  <a:gd name="T23" fmla="*/ 19 h 23"/>
                  <a:gd name="T24" fmla="*/ 4 w 16"/>
                  <a:gd name="T25" fmla="*/ 19 h 23"/>
                  <a:gd name="T26" fmla="*/ 3 w 16"/>
                  <a:gd name="T27" fmla="*/ 18 h 23"/>
                  <a:gd name="T28" fmla="*/ 3 w 16"/>
                  <a:gd name="T29" fmla="*/ 18 h 23"/>
                  <a:gd name="T30" fmla="*/ 3 w 16"/>
                  <a:gd name="T31" fmla="*/ 17 h 23"/>
                  <a:gd name="T32" fmla="*/ 3 w 16"/>
                  <a:gd name="T33" fmla="*/ 17 h 23"/>
                  <a:gd name="T34" fmla="*/ 3 w 16"/>
                  <a:gd name="T35" fmla="*/ 15 h 23"/>
                  <a:gd name="T36" fmla="*/ 3 w 16"/>
                  <a:gd name="T37" fmla="*/ 15 h 23"/>
                  <a:gd name="T38" fmla="*/ 3 w 16"/>
                  <a:gd name="T39" fmla="*/ 14 h 23"/>
                  <a:gd name="T40" fmla="*/ 8 w 16"/>
                  <a:gd name="T41" fmla="*/ 8 h 23"/>
                  <a:gd name="T42" fmla="*/ 15 w 16"/>
                  <a:gd name="T43" fmla="*/ 13 h 23"/>
                  <a:gd name="T44" fmla="*/ 16 w 16"/>
                  <a:gd name="T45" fmla="*/ 12 h 23"/>
                  <a:gd name="T46" fmla="*/ 9 w 16"/>
                  <a:gd name="T47" fmla="*/ 6 h 23"/>
                  <a:gd name="T48" fmla="*/ 12 w 16"/>
                  <a:gd name="T49" fmla="*/ 2 h 23"/>
                  <a:gd name="T50" fmla="*/ 10 w 16"/>
                  <a:gd name="T51" fmla="*/ 0 h 23"/>
                  <a:gd name="T52" fmla="*/ 1 w 16"/>
                  <a:gd name="T53" fmla="*/ 13 h 23"/>
                  <a:gd name="T54" fmla="*/ 1 w 16"/>
                  <a:gd name="T55" fmla="*/ 13 h 23"/>
                  <a:gd name="T56" fmla="*/ 0 w 16"/>
                  <a:gd name="T57" fmla="*/ 15 h 23"/>
                  <a:gd name="T58" fmla="*/ 0 w 16"/>
                  <a:gd name="T59" fmla="*/ 17 h 23"/>
                  <a:gd name="T60" fmla="*/ 0 w 16"/>
                  <a:gd name="T61" fmla="*/ 17 h 23"/>
                  <a:gd name="T62" fmla="*/ 1 w 16"/>
                  <a:gd name="T63" fmla="*/ 19 h 23"/>
                  <a:gd name="T64" fmla="*/ 2 w 16"/>
                  <a:gd name="T65" fmla="*/ 20 h 23"/>
                  <a:gd name="T66" fmla="*/ 2 w 16"/>
                  <a:gd name="T67" fmla="*/ 20 h 23"/>
                  <a:gd name="T68" fmla="*/ 4 w 16"/>
                  <a:gd name="T69" fmla="*/ 21 h 23"/>
                  <a:gd name="T70" fmla="*/ 4 w 16"/>
                  <a:gd name="T71" fmla="*/ 21 h 23"/>
                  <a:gd name="T72" fmla="*/ 5 w 16"/>
                  <a:gd name="T73" fmla="*/ 21 h 23"/>
                  <a:gd name="T74" fmla="*/ 5 w 16"/>
                  <a:gd name="T75" fmla="*/ 21 h 23"/>
                  <a:gd name="T76" fmla="*/ 6 w 16"/>
                  <a:gd name="T77" fmla="*/ 21 h 23"/>
                  <a:gd name="T78" fmla="*/ 6 w 16"/>
                  <a:gd name="T79" fmla="*/ 21 h 23"/>
                  <a:gd name="T80" fmla="*/ 7 w 16"/>
                  <a:gd name="T81" fmla="*/ 21 h 23"/>
                  <a:gd name="T82" fmla="*/ 6 w 16"/>
                  <a:gd name="T83" fmla="*/ 22 h 23"/>
                  <a:gd name="T84" fmla="*/ 8 w 16"/>
                  <a:gd name="T85" fmla="*/ 23 h 23"/>
                  <a:gd name="T86" fmla="*/ 8 w 16"/>
                  <a:gd name="T8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" h="23">
                    <a:moveTo>
                      <a:pt x="8" y="23"/>
                    </a:moveTo>
                    <a:lnTo>
                      <a:pt x="13" y="17"/>
                    </a:lnTo>
                    <a:lnTo>
                      <a:pt x="11" y="15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8" y="8"/>
                    </a:lnTo>
                    <a:lnTo>
                      <a:pt x="15" y="13"/>
                    </a:lnTo>
                    <a:lnTo>
                      <a:pt x="16" y="12"/>
                    </a:lnTo>
                    <a:lnTo>
                      <a:pt x="9" y="6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6" y="22"/>
                    </a:lnTo>
                    <a:lnTo>
                      <a:pt x="8" y="23"/>
                    </a:lnTo>
                    <a:lnTo>
                      <a:pt x="8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2" name="Freeform 240">
                <a:extLst>
                  <a:ext uri="{FF2B5EF4-FFF2-40B4-BE49-F238E27FC236}">
                    <a16:creationId xmlns:a16="http://schemas.microsoft.com/office/drawing/2014/main" id="{2BE4BB0A-5BDE-4BE6-8A15-5F4DC139ED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76" y="2330"/>
                <a:ext cx="16" cy="21"/>
              </a:xfrm>
              <a:custGeom>
                <a:avLst/>
                <a:gdLst>
                  <a:gd name="T0" fmla="*/ 8 w 16"/>
                  <a:gd name="T1" fmla="*/ 16 h 21"/>
                  <a:gd name="T2" fmla="*/ 11 w 16"/>
                  <a:gd name="T3" fmla="*/ 16 h 21"/>
                  <a:gd name="T4" fmla="*/ 16 w 16"/>
                  <a:gd name="T5" fmla="*/ 5 h 21"/>
                  <a:gd name="T6" fmla="*/ 15 w 16"/>
                  <a:gd name="T7" fmla="*/ 4 h 21"/>
                  <a:gd name="T8" fmla="*/ 14 w 16"/>
                  <a:gd name="T9" fmla="*/ 3 h 21"/>
                  <a:gd name="T10" fmla="*/ 13 w 16"/>
                  <a:gd name="T11" fmla="*/ 2 h 21"/>
                  <a:gd name="T12" fmla="*/ 12 w 16"/>
                  <a:gd name="T13" fmla="*/ 1 h 21"/>
                  <a:gd name="T14" fmla="*/ 10 w 16"/>
                  <a:gd name="T15" fmla="*/ 0 h 21"/>
                  <a:gd name="T16" fmla="*/ 9 w 16"/>
                  <a:gd name="T17" fmla="*/ 0 h 21"/>
                  <a:gd name="T18" fmla="*/ 7 w 16"/>
                  <a:gd name="T19" fmla="*/ 0 h 21"/>
                  <a:gd name="T20" fmla="*/ 5 w 16"/>
                  <a:gd name="T21" fmla="*/ 0 h 21"/>
                  <a:gd name="T22" fmla="*/ 3 w 16"/>
                  <a:gd name="T23" fmla="*/ 1 h 21"/>
                  <a:gd name="T24" fmla="*/ 1 w 16"/>
                  <a:gd name="T25" fmla="*/ 3 h 21"/>
                  <a:gd name="T26" fmla="*/ 0 w 16"/>
                  <a:gd name="T27" fmla="*/ 6 h 21"/>
                  <a:gd name="T28" fmla="*/ 0 w 16"/>
                  <a:gd name="T29" fmla="*/ 9 h 21"/>
                  <a:gd name="T30" fmla="*/ 1 w 16"/>
                  <a:gd name="T31" fmla="*/ 11 h 21"/>
                  <a:gd name="T32" fmla="*/ 3 w 16"/>
                  <a:gd name="T33" fmla="*/ 13 h 21"/>
                  <a:gd name="T34" fmla="*/ 4 w 16"/>
                  <a:gd name="T35" fmla="*/ 14 h 21"/>
                  <a:gd name="T36" fmla="*/ 5 w 16"/>
                  <a:gd name="T37" fmla="*/ 14 h 21"/>
                  <a:gd name="T38" fmla="*/ 6 w 16"/>
                  <a:gd name="T39" fmla="*/ 14 h 21"/>
                  <a:gd name="T40" fmla="*/ 6 w 16"/>
                  <a:gd name="T41" fmla="*/ 14 h 21"/>
                  <a:gd name="T42" fmla="*/ 5 w 16"/>
                  <a:gd name="T43" fmla="*/ 21 h 21"/>
                  <a:gd name="T44" fmla="*/ 8 w 16"/>
                  <a:gd name="T45" fmla="*/ 12 h 21"/>
                  <a:gd name="T46" fmla="*/ 7 w 16"/>
                  <a:gd name="T47" fmla="*/ 12 h 21"/>
                  <a:gd name="T48" fmla="*/ 6 w 16"/>
                  <a:gd name="T49" fmla="*/ 12 h 21"/>
                  <a:gd name="T50" fmla="*/ 5 w 16"/>
                  <a:gd name="T51" fmla="*/ 12 h 21"/>
                  <a:gd name="T52" fmla="*/ 4 w 16"/>
                  <a:gd name="T53" fmla="*/ 12 h 21"/>
                  <a:gd name="T54" fmla="*/ 3 w 16"/>
                  <a:gd name="T55" fmla="*/ 10 h 21"/>
                  <a:gd name="T56" fmla="*/ 2 w 16"/>
                  <a:gd name="T57" fmla="*/ 9 h 21"/>
                  <a:gd name="T58" fmla="*/ 2 w 16"/>
                  <a:gd name="T59" fmla="*/ 7 h 21"/>
                  <a:gd name="T60" fmla="*/ 4 w 16"/>
                  <a:gd name="T61" fmla="*/ 5 h 21"/>
                  <a:gd name="T62" fmla="*/ 5 w 16"/>
                  <a:gd name="T63" fmla="*/ 3 h 21"/>
                  <a:gd name="T64" fmla="*/ 7 w 16"/>
                  <a:gd name="T65" fmla="*/ 2 h 21"/>
                  <a:gd name="T66" fmla="*/ 9 w 16"/>
                  <a:gd name="T67" fmla="*/ 2 h 21"/>
                  <a:gd name="T68" fmla="*/ 11 w 16"/>
                  <a:gd name="T69" fmla="*/ 3 h 21"/>
                  <a:gd name="T70" fmla="*/ 12 w 16"/>
                  <a:gd name="T71" fmla="*/ 4 h 21"/>
                  <a:gd name="T72" fmla="*/ 13 w 16"/>
                  <a:gd name="T73" fmla="*/ 5 h 21"/>
                  <a:gd name="T74" fmla="*/ 8 w 16"/>
                  <a:gd name="T75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" h="21">
                    <a:moveTo>
                      <a:pt x="5" y="21"/>
                    </a:moveTo>
                    <a:lnTo>
                      <a:pt x="8" y="16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9" y="1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3" y="19"/>
                    </a:lnTo>
                    <a:lnTo>
                      <a:pt x="5" y="21"/>
                    </a:lnTo>
                    <a:lnTo>
                      <a:pt x="5" y="21"/>
                    </a:lnTo>
                    <a:close/>
                    <a:moveTo>
                      <a:pt x="8" y="12"/>
                    </a:move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8" y="12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3" name="Freeform 241">
                <a:extLst>
                  <a:ext uri="{FF2B5EF4-FFF2-40B4-BE49-F238E27FC236}">
                    <a16:creationId xmlns:a16="http://schemas.microsoft.com/office/drawing/2014/main" id="{8DD05284-9A7A-4518-92BD-DD644A7DB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2048"/>
                <a:ext cx="21" cy="21"/>
              </a:xfrm>
              <a:custGeom>
                <a:avLst/>
                <a:gdLst>
                  <a:gd name="T0" fmla="*/ 4 w 21"/>
                  <a:gd name="T1" fmla="*/ 21 h 21"/>
                  <a:gd name="T2" fmla="*/ 4 w 21"/>
                  <a:gd name="T3" fmla="*/ 21 h 21"/>
                  <a:gd name="T4" fmla="*/ 4 w 21"/>
                  <a:gd name="T5" fmla="*/ 20 h 21"/>
                  <a:gd name="T6" fmla="*/ 4 w 21"/>
                  <a:gd name="T7" fmla="*/ 20 h 21"/>
                  <a:gd name="T8" fmla="*/ 5 w 21"/>
                  <a:gd name="T9" fmla="*/ 18 h 21"/>
                  <a:gd name="T10" fmla="*/ 5 w 21"/>
                  <a:gd name="T11" fmla="*/ 18 h 21"/>
                  <a:gd name="T12" fmla="*/ 7 w 21"/>
                  <a:gd name="T13" fmla="*/ 19 h 21"/>
                  <a:gd name="T14" fmla="*/ 7 w 21"/>
                  <a:gd name="T15" fmla="*/ 19 h 21"/>
                  <a:gd name="T16" fmla="*/ 9 w 21"/>
                  <a:gd name="T17" fmla="*/ 18 h 21"/>
                  <a:gd name="T18" fmla="*/ 21 w 21"/>
                  <a:gd name="T19" fmla="*/ 15 h 21"/>
                  <a:gd name="T20" fmla="*/ 21 w 21"/>
                  <a:gd name="T21" fmla="*/ 13 h 21"/>
                  <a:gd name="T22" fmla="*/ 8 w 21"/>
                  <a:gd name="T23" fmla="*/ 16 h 21"/>
                  <a:gd name="T24" fmla="*/ 8 w 21"/>
                  <a:gd name="T25" fmla="*/ 16 h 21"/>
                  <a:gd name="T26" fmla="*/ 7 w 21"/>
                  <a:gd name="T27" fmla="*/ 16 h 21"/>
                  <a:gd name="T28" fmla="*/ 7 w 21"/>
                  <a:gd name="T29" fmla="*/ 16 h 21"/>
                  <a:gd name="T30" fmla="*/ 6 w 21"/>
                  <a:gd name="T31" fmla="*/ 16 h 21"/>
                  <a:gd name="T32" fmla="*/ 6 w 21"/>
                  <a:gd name="T33" fmla="*/ 16 h 21"/>
                  <a:gd name="T34" fmla="*/ 6 w 21"/>
                  <a:gd name="T35" fmla="*/ 14 h 21"/>
                  <a:gd name="T36" fmla="*/ 6 w 21"/>
                  <a:gd name="T37" fmla="*/ 14 h 21"/>
                  <a:gd name="T38" fmla="*/ 7 w 21"/>
                  <a:gd name="T39" fmla="*/ 12 h 21"/>
                  <a:gd name="T40" fmla="*/ 4 w 21"/>
                  <a:gd name="T41" fmla="*/ 12 h 21"/>
                  <a:gd name="T42" fmla="*/ 4 w 21"/>
                  <a:gd name="T43" fmla="*/ 12 h 21"/>
                  <a:gd name="T44" fmla="*/ 4 w 21"/>
                  <a:gd name="T45" fmla="*/ 14 h 21"/>
                  <a:gd name="T46" fmla="*/ 4 w 21"/>
                  <a:gd name="T47" fmla="*/ 14 h 21"/>
                  <a:gd name="T48" fmla="*/ 4 w 21"/>
                  <a:gd name="T49" fmla="*/ 15 h 21"/>
                  <a:gd name="T50" fmla="*/ 4 w 21"/>
                  <a:gd name="T51" fmla="*/ 15 h 21"/>
                  <a:gd name="T52" fmla="*/ 2 w 21"/>
                  <a:gd name="T53" fmla="*/ 12 h 21"/>
                  <a:gd name="T54" fmla="*/ 2 w 21"/>
                  <a:gd name="T55" fmla="*/ 12 h 21"/>
                  <a:gd name="T56" fmla="*/ 2 w 21"/>
                  <a:gd name="T57" fmla="*/ 10 h 21"/>
                  <a:gd name="T58" fmla="*/ 2 w 21"/>
                  <a:gd name="T59" fmla="*/ 10 h 21"/>
                  <a:gd name="T60" fmla="*/ 2 w 21"/>
                  <a:gd name="T61" fmla="*/ 9 h 21"/>
                  <a:gd name="T62" fmla="*/ 2 w 21"/>
                  <a:gd name="T63" fmla="*/ 9 h 21"/>
                  <a:gd name="T64" fmla="*/ 3 w 21"/>
                  <a:gd name="T65" fmla="*/ 7 h 21"/>
                  <a:gd name="T66" fmla="*/ 3 w 21"/>
                  <a:gd name="T67" fmla="*/ 7 h 21"/>
                  <a:gd name="T68" fmla="*/ 5 w 21"/>
                  <a:gd name="T69" fmla="*/ 6 h 21"/>
                  <a:gd name="T70" fmla="*/ 18 w 21"/>
                  <a:gd name="T71" fmla="*/ 3 h 21"/>
                  <a:gd name="T72" fmla="*/ 18 w 21"/>
                  <a:gd name="T73" fmla="*/ 0 h 21"/>
                  <a:gd name="T74" fmla="*/ 5 w 21"/>
                  <a:gd name="T75" fmla="*/ 4 h 21"/>
                  <a:gd name="T76" fmla="*/ 5 w 21"/>
                  <a:gd name="T77" fmla="*/ 4 h 21"/>
                  <a:gd name="T78" fmla="*/ 2 w 21"/>
                  <a:gd name="T79" fmla="*/ 5 h 21"/>
                  <a:gd name="T80" fmla="*/ 2 w 21"/>
                  <a:gd name="T81" fmla="*/ 5 h 21"/>
                  <a:gd name="T82" fmla="*/ 0 w 21"/>
                  <a:gd name="T83" fmla="*/ 7 h 21"/>
                  <a:gd name="T84" fmla="*/ 0 w 21"/>
                  <a:gd name="T85" fmla="*/ 7 h 21"/>
                  <a:gd name="T86" fmla="*/ 0 w 21"/>
                  <a:gd name="T87" fmla="*/ 10 h 21"/>
                  <a:gd name="T88" fmla="*/ 0 w 21"/>
                  <a:gd name="T89" fmla="*/ 10 h 21"/>
                  <a:gd name="T90" fmla="*/ 0 w 21"/>
                  <a:gd name="T91" fmla="*/ 13 h 21"/>
                  <a:gd name="T92" fmla="*/ 0 w 21"/>
                  <a:gd name="T93" fmla="*/ 13 h 21"/>
                  <a:gd name="T94" fmla="*/ 1 w 21"/>
                  <a:gd name="T95" fmla="*/ 16 h 21"/>
                  <a:gd name="T96" fmla="*/ 1 w 21"/>
                  <a:gd name="T97" fmla="*/ 16 h 21"/>
                  <a:gd name="T98" fmla="*/ 3 w 21"/>
                  <a:gd name="T99" fmla="*/ 17 h 21"/>
                  <a:gd name="T100" fmla="*/ 3 w 21"/>
                  <a:gd name="T101" fmla="*/ 17 h 21"/>
                  <a:gd name="T102" fmla="*/ 2 w 21"/>
                  <a:gd name="T103" fmla="*/ 19 h 21"/>
                  <a:gd name="T104" fmla="*/ 2 w 21"/>
                  <a:gd name="T105" fmla="*/ 19 h 21"/>
                  <a:gd name="T106" fmla="*/ 2 w 21"/>
                  <a:gd name="T107" fmla="*/ 21 h 21"/>
                  <a:gd name="T108" fmla="*/ 4 w 21"/>
                  <a:gd name="T109" fmla="*/ 21 h 21"/>
                  <a:gd name="T110" fmla="*/ 4 w 21"/>
                  <a:gd name="T111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1">
                    <a:moveTo>
                      <a:pt x="4" y="21"/>
                    </a:moveTo>
                    <a:lnTo>
                      <a:pt x="4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21" y="15"/>
                    </a:lnTo>
                    <a:lnTo>
                      <a:pt x="21" y="13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6"/>
                    </a:lnTo>
                    <a:lnTo>
                      <a:pt x="18" y="3"/>
                    </a:lnTo>
                    <a:lnTo>
                      <a:pt x="18" y="0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21"/>
                    </a:lnTo>
                    <a:lnTo>
                      <a:pt x="4" y="21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4" name="Freeform 242">
                <a:extLst>
                  <a:ext uri="{FF2B5EF4-FFF2-40B4-BE49-F238E27FC236}">
                    <a16:creationId xmlns:a16="http://schemas.microsoft.com/office/drawing/2014/main" id="{26CCB671-AFE6-4EFF-B3D8-9B1BBA317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6" y="2069"/>
                <a:ext cx="21" cy="14"/>
              </a:xfrm>
              <a:custGeom>
                <a:avLst/>
                <a:gdLst>
                  <a:gd name="T0" fmla="*/ 19 w 21"/>
                  <a:gd name="T1" fmla="*/ 0 h 14"/>
                  <a:gd name="T2" fmla="*/ 0 w 21"/>
                  <a:gd name="T3" fmla="*/ 5 h 14"/>
                  <a:gd name="T4" fmla="*/ 0 w 21"/>
                  <a:gd name="T5" fmla="*/ 7 h 14"/>
                  <a:gd name="T6" fmla="*/ 17 w 21"/>
                  <a:gd name="T7" fmla="*/ 3 h 14"/>
                  <a:gd name="T8" fmla="*/ 17 w 21"/>
                  <a:gd name="T9" fmla="*/ 3 h 14"/>
                  <a:gd name="T10" fmla="*/ 17 w 21"/>
                  <a:gd name="T11" fmla="*/ 3 h 14"/>
                  <a:gd name="T12" fmla="*/ 17 w 21"/>
                  <a:gd name="T13" fmla="*/ 3 h 14"/>
                  <a:gd name="T14" fmla="*/ 18 w 21"/>
                  <a:gd name="T15" fmla="*/ 4 h 14"/>
                  <a:gd name="T16" fmla="*/ 18 w 21"/>
                  <a:gd name="T17" fmla="*/ 4 h 14"/>
                  <a:gd name="T18" fmla="*/ 19 w 21"/>
                  <a:gd name="T19" fmla="*/ 5 h 14"/>
                  <a:gd name="T20" fmla="*/ 19 w 21"/>
                  <a:gd name="T21" fmla="*/ 5 h 14"/>
                  <a:gd name="T22" fmla="*/ 19 w 21"/>
                  <a:gd name="T23" fmla="*/ 6 h 14"/>
                  <a:gd name="T24" fmla="*/ 19 w 21"/>
                  <a:gd name="T25" fmla="*/ 6 h 14"/>
                  <a:gd name="T26" fmla="*/ 19 w 21"/>
                  <a:gd name="T27" fmla="*/ 7 h 14"/>
                  <a:gd name="T28" fmla="*/ 19 w 21"/>
                  <a:gd name="T29" fmla="*/ 7 h 14"/>
                  <a:gd name="T30" fmla="*/ 19 w 21"/>
                  <a:gd name="T31" fmla="*/ 8 h 14"/>
                  <a:gd name="T32" fmla="*/ 19 w 21"/>
                  <a:gd name="T33" fmla="*/ 8 h 14"/>
                  <a:gd name="T34" fmla="*/ 18 w 21"/>
                  <a:gd name="T35" fmla="*/ 9 h 14"/>
                  <a:gd name="T36" fmla="*/ 18 w 21"/>
                  <a:gd name="T37" fmla="*/ 9 h 14"/>
                  <a:gd name="T38" fmla="*/ 17 w 21"/>
                  <a:gd name="T39" fmla="*/ 10 h 14"/>
                  <a:gd name="T40" fmla="*/ 8 w 21"/>
                  <a:gd name="T41" fmla="*/ 12 h 14"/>
                  <a:gd name="T42" fmla="*/ 8 w 21"/>
                  <a:gd name="T43" fmla="*/ 14 h 14"/>
                  <a:gd name="T44" fmla="*/ 18 w 21"/>
                  <a:gd name="T45" fmla="*/ 12 h 14"/>
                  <a:gd name="T46" fmla="*/ 18 w 21"/>
                  <a:gd name="T47" fmla="*/ 12 h 14"/>
                  <a:gd name="T48" fmla="*/ 20 w 21"/>
                  <a:gd name="T49" fmla="*/ 11 h 14"/>
                  <a:gd name="T50" fmla="*/ 21 w 21"/>
                  <a:gd name="T51" fmla="*/ 10 h 14"/>
                  <a:gd name="T52" fmla="*/ 21 w 21"/>
                  <a:gd name="T53" fmla="*/ 10 h 14"/>
                  <a:gd name="T54" fmla="*/ 21 w 21"/>
                  <a:gd name="T55" fmla="*/ 8 h 14"/>
                  <a:gd name="T56" fmla="*/ 21 w 21"/>
                  <a:gd name="T57" fmla="*/ 6 h 14"/>
                  <a:gd name="T58" fmla="*/ 21 w 21"/>
                  <a:gd name="T59" fmla="*/ 6 h 14"/>
                  <a:gd name="T60" fmla="*/ 21 w 21"/>
                  <a:gd name="T61" fmla="*/ 5 h 14"/>
                  <a:gd name="T62" fmla="*/ 21 w 21"/>
                  <a:gd name="T63" fmla="*/ 5 h 14"/>
                  <a:gd name="T64" fmla="*/ 20 w 21"/>
                  <a:gd name="T65" fmla="*/ 4 h 14"/>
                  <a:gd name="T66" fmla="*/ 20 w 21"/>
                  <a:gd name="T67" fmla="*/ 4 h 14"/>
                  <a:gd name="T68" fmla="*/ 19 w 21"/>
                  <a:gd name="T69" fmla="*/ 3 h 14"/>
                  <a:gd name="T70" fmla="*/ 19 w 21"/>
                  <a:gd name="T71" fmla="*/ 3 h 14"/>
                  <a:gd name="T72" fmla="*/ 19 w 21"/>
                  <a:gd name="T73" fmla="*/ 2 h 14"/>
                  <a:gd name="T74" fmla="*/ 20 w 21"/>
                  <a:gd name="T75" fmla="*/ 2 h 14"/>
                  <a:gd name="T76" fmla="*/ 19 w 21"/>
                  <a:gd name="T77" fmla="*/ 0 h 14"/>
                  <a:gd name="T78" fmla="*/ 19 w 21"/>
                  <a:gd name="T7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4">
                    <a:moveTo>
                      <a:pt x="19" y="0"/>
                    </a:moveTo>
                    <a:lnTo>
                      <a:pt x="0" y="5"/>
                    </a:lnTo>
                    <a:lnTo>
                      <a:pt x="0" y="7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5" name="Freeform 243">
                <a:extLst>
                  <a:ext uri="{FF2B5EF4-FFF2-40B4-BE49-F238E27FC236}">
                    <a16:creationId xmlns:a16="http://schemas.microsoft.com/office/drawing/2014/main" id="{1CF13D54-FB3B-4049-894C-2E2037B8D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6" y="2082"/>
                <a:ext cx="19" cy="16"/>
              </a:xfrm>
              <a:custGeom>
                <a:avLst/>
                <a:gdLst>
                  <a:gd name="T0" fmla="*/ 2 w 19"/>
                  <a:gd name="T1" fmla="*/ 16 h 16"/>
                  <a:gd name="T2" fmla="*/ 10 w 19"/>
                  <a:gd name="T3" fmla="*/ 14 h 16"/>
                  <a:gd name="T4" fmla="*/ 9 w 19"/>
                  <a:gd name="T5" fmla="*/ 11 h 16"/>
                  <a:gd name="T6" fmla="*/ 5 w 19"/>
                  <a:gd name="T7" fmla="*/ 13 h 16"/>
                  <a:gd name="T8" fmla="*/ 5 w 19"/>
                  <a:gd name="T9" fmla="*/ 13 h 16"/>
                  <a:gd name="T10" fmla="*/ 4 w 19"/>
                  <a:gd name="T11" fmla="*/ 12 h 16"/>
                  <a:gd name="T12" fmla="*/ 4 w 19"/>
                  <a:gd name="T13" fmla="*/ 12 h 16"/>
                  <a:gd name="T14" fmla="*/ 3 w 19"/>
                  <a:gd name="T15" fmla="*/ 12 h 16"/>
                  <a:gd name="T16" fmla="*/ 3 w 19"/>
                  <a:gd name="T17" fmla="*/ 12 h 16"/>
                  <a:gd name="T18" fmla="*/ 3 w 19"/>
                  <a:gd name="T19" fmla="*/ 11 h 16"/>
                  <a:gd name="T20" fmla="*/ 3 w 19"/>
                  <a:gd name="T21" fmla="*/ 11 h 16"/>
                  <a:gd name="T22" fmla="*/ 2 w 19"/>
                  <a:gd name="T23" fmla="*/ 10 h 16"/>
                  <a:gd name="T24" fmla="*/ 2 w 19"/>
                  <a:gd name="T25" fmla="*/ 10 h 16"/>
                  <a:gd name="T26" fmla="*/ 2 w 19"/>
                  <a:gd name="T27" fmla="*/ 8 h 16"/>
                  <a:gd name="T28" fmla="*/ 2 w 19"/>
                  <a:gd name="T29" fmla="*/ 8 h 16"/>
                  <a:gd name="T30" fmla="*/ 2 w 19"/>
                  <a:gd name="T31" fmla="*/ 7 h 16"/>
                  <a:gd name="T32" fmla="*/ 2 w 19"/>
                  <a:gd name="T33" fmla="*/ 7 h 16"/>
                  <a:gd name="T34" fmla="*/ 3 w 19"/>
                  <a:gd name="T35" fmla="*/ 6 h 16"/>
                  <a:gd name="T36" fmla="*/ 3 w 19"/>
                  <a:gd name="T37" fmla="*/ 6 h 16"/>
                  <a:gd name="T38" fmla="*/ 4 w 19"/>
                  <a:gd name="T39" fmla="*/ 6 h 16"/>
                  <a:gd name="T40" fmla="*/ 12 w 19"/>
                  <a:gd name="T41" fmla="*/ 4 h 16"/>
                  <a:gd name="T42" fmla="*/ 14 w 19"/>
                  <a:gd name="T43" fmla="*/ 13 h 16"/>
                  <a:gd name="T44" fmla="*/ 16 w 19"/>
                  <a:gd name="T45" fmla="*/ 12 h 16"/>
                  <a:gd name="T46" fmla="*/ 14 w 19"/>
                  <a:gd name="T47" fmla="*/ 3 h 16"/>
                  <a:gd name="T48" fmla="*/ 19 w 19"/>
                  <a:gd name="T49" fmla="*/ 2 h 16"/>
                  <a:gd name="T50" fmla="*/ 18 w 19"/>
                  <a:gd name="T51" fmla="*/ 0 h 16"/>
                  <a:gd name="T52" fmla="*/ 3 w 19"/>
                  <a:gd name="T53" fmla="*/ 4 h 16"/>
                  <a:gd name="T54" fmla="*/ 3 w 19"/>
                  <a:gd name="T55" fmla="*/ 4 h 16"/>
                  <a:gd name="T56" fmla="*/ 1 w 19"/>
                  <a:gd name="T57" fmla="*/ 5 h 16"/>
                  <a:gd name="T58" fmla="*/ 0 w 19"/>
                  <a:gd name="T59" fmla="*/ 6 h 16"/>
                  <a:gd name="T60" fmla="*/ 0 w 19"/>
                  <a:gd name="T61" fmla="*/ 6 h 16"/>
                  <a:gd name="T62" fmla="*/ 0 w 19"/>
                  <a:gd name="T63" fmla="*/ 8 h 16"/>
                  <a:gd name="T64" fmla="*/ 0 w 19"/>
                  <a:gd name="T65" fmla="*/ 10 h 16"/>
                  <a:gd name="T66" fmla="*/ 0 w 19"/>
                  <a:gd name="T67" fmla="*/ 10 h 16"/>
                  <a:gd name="T68" fmla="*/ 0 w 19"/>
                  <a:gd name="T69" fmla="*/ 11 h 16"/>
                  <a:gd name="T70" fmla="*/ 0 w 19"/>
                  <a:gd name="T71" fmla="*/ 11 h 16"/>
                  <a:gd name="T72" fmla="*/ 1 w 19"/>
                  <a:gd name="T73" fmla="*/ 12 h 16"/>
                  <a:gd name="T74" fmla="*/ 1 w 19"/>
                  <a:gd name="T75" fmla="*/ 12 h 16"/>
                  <a:gd name="T76" fmla="*/ 2 w 19"/>
                  <a:gd name="T77" fmla="*/ 13 h 16"/>
                  <a:gd name="T78" fmla="*/ 2 w 19"/>
                  <a:gd name="T79" fmla="*/ 13 h 16"/>
                  <a:gd name="T80" fmla="*/ 3 w 19"/>
                  <a:gd name="T81" fmla="*/ 13 h 16"/>
                  <a:gd name="T82" fmla="*/ 1 w 19"/>
                  <a:gd name="T83" fmla="*/ 14 h 16"/>
                  <a:gd name="T84" fmla="*/ 2 w 19"/>
                  <a:gd name="T85" fmla="*/ 16 h 16"/>
                  <a:gd name="T86" fmla="*/ 2 w 19"/>
                  <a:gd name="T8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16">
                    <a:moveTo>
                      <a:pt x="2" y="16"/>
                    </a:moveTo>
                    <a:lnTo>
                      <a:pt x="10" y="14"/>
                    </a:lnTo>
                    <a:lnTo>
                      <a:pt x="9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12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3" y="13"/>
                    </a:lnTo>
                    <a:lnTo>
                      <a:pt x="1" y="14"/>
                    </a:lnTo>
                    <a:lnTo>
                      <a:pt x="2" y="16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6" name="Freeform 244">
                <a:extLst>
                  <a:ext uri="{FF2B5EF4-FFF2-40B4-BE49-F238E27FC236}">
                    <a16:creationId xmlns:a16="http://schemas.microsoft.com/office/drawing/2014/main" id="{9781B60A-C1B5-4C8B-A9E7-846EB5ADE1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6" y="2099"/>
                <a:ext cx="19" cy="16"/>
              </a:xfrm>
              <a:custGeom>
                <a:avLst/>
                <a:gdLst>
                  <a:gd name="T0" fmla="*/ 6 w 19"/>
                  <a:gd name="T1" fmla="*/ 14 h 16"/>
                  <a:gd name="T2" fmla="*/ 9 w 19"/>
                  <a:gd name="T3" fmla="*/ 16 h 16"/>
                  <a:gd name="T4" fmla="*/ 19 w 19"/>
                  <a:gd name="T5" fmla="*/ 10 h 16"/>
                  <a:gd name="T6" fmla="*/ 19 w 19"/>
                  <a:gd name="T7" fmla="*/ 9 h 16"/>
                  <a:gd name="T8" fmla="*/ 19 w 19"/>
                  <a:gd name="T9" fmla="*/ 8 h 16"/>
                  <a:gd name="T10" fmla="*/ 19 w 19"/>
                  <a:gd name="T11" fmla="*/ 6 h 16"/>
                  <a:gd name="T12" fmla="*/ 19 w 19"/>
                  <a:gd name="T13" fmla="*/ 5 h 16"/>
                  <a:gd name="T14" fmla="*/ 18 w 19"/>
                  <a:gd name="T15" fmla="*/ 3 h 16"/>
                  <a:gd name="T16" fmla="*/ 17 w 19"/>
                  <a:gd name="T17" fmla="*/ 2 h 16"/>
                  <a:gd name="T18" fmla="*/ 16 w 19"/>
                  <a:gd name="T19" fmla="*/ 1 h 16"/>
                  <a:gd name="T20" fmla="*/ 14 w 19"/>
                  <a:gd name="T21" fmla="*/ 0 h 16"/>
                  <a:gd name="T22" fmla="*/ 12 w 19"/>
                  <a:gd name="T23" fmla="*/ 0 h 16"/>
                  <a:gd name="T24" fmla="*/ 10 w 19"/>
                  <a:gd name="T25" fmla="*/ 0 h 16"/>
                  <a:gd name="T26" fmla="*/ 6 w 19"/>
                  <a:gd name="T27" fmla="*/ 1 h 16"/>
                  <a:gd name="T28" fmla="*/ 5 w 19"/>
                  <a:gd name="T29" fmla="*/ 3 h 16"/>
                  <a:gd name="T30" fmla="*/ 4 w 19"/>
                  <a:gd name="T31" fmla="*/ 6 h 16"/>
                  <a:gd name="T32" fmla="*/ 4 w 19"/>
                  <a:gd name="T33" fmla="*/ 8 h 16"/>
                  <a:gd name="T34" fmla="*/ 5 w 19"/>
                  <a:gd name="T35" fmla="*/ 9 h 16"/>
                  <a:gd name="T36" fmla="*/ 5 w 19"/>
                  <a:gd name="T37" fmla="*/ 10 h 16"/>
                  <a:gd name="T38" fmla="*/ 6 w 19"/>
                  <a:gd name="T39" fmla="*/ 11 h 16"/>
                  <a:gd name="T40" fmla="*/ 6 w 19"/>
                  <a:gd name="T41" fmla="*/ 11 h 16"/>
                  <a:gd name="T42" fmla="*/ 1 w 19"/>
                  <a:gd name="T43" fmla="*/ 15 h 16"/>
                  <a:gd name="T44" fmla="*/ 9 w 19"/>
                  <a:gd name="T45" fmla="*/ 11 h 16"/>
                  <a:gd name="T46" fmla="*/ 8 w 19"/>
                  <a:gd name="T47" fmla="*/ 10 h 16"/>
                  <a:gd name="T48" fmla="*/ 7 w 19"/>
                  <a:gd name="T49" fmla="*/ 10 h 16"/>
                  <a:gd name="T50" fmla="*/ 7 w 19"/>
                  <a:gd name="T51" fmla="*/ 9 h 16"/>
                  <a:gd name="T52" fmla="*/ 6 w 19"/>
                  <a:gd name="T53" fmla="*/ 8 h 16"/>
                  <a:gd name="T54" fmla="*/ 6 w 19"/>
                  <a:gd name="T55" fmla="*/ 6 h 16"/>
                  <a:gd name="T56" fmla="*/ 7 w 19"/>
                  <a:gd name="T57" fmla="*/ 5 h 16"/>
                  <a:gd name="T58" fmla="*/ 8 w 19"/>
                  <a:gd name="T59" fmla="*/ 3 h 16"/>
                  <a:gd name="T60" fmla="*/ 10 w 19"/>
                  <a:gd name="T61" fmla="*/ 2 h 16"/>
                  <a:gd name="T62" fmla="*/ 13 w 19"/>
                  <a:gd name="T63" fmla="*/ 2 h 16"/>
                  <a:gd name="T64" fmla="*/ 15 w 19"/>
                  <a:gd name="T65" fmla="*/ 2 h 16"/>
                  <a:gd name="T66" fmla="*/ 16 w 19"/>
                  <a:gd name="T67" fmla="*/ 4 h 16"/>
                  <a:gd name="T68" fmla="*/ 17 w 19"/>
                  <a:gd name="T69" fmla="*/ 6 h 16"/>
                  <a:gd name="T70" fmla="*/ 17 w 19"/>
                  <a:gd name="T71" fmla="*/ 7 h 16"/>
                  <a:gd name="T72" fmla="*/ 17 w 19"/>
                  <a:gd name="T73" fmla="*/ 8 h 16"/>
                  <a:gd name="T74" fmla="*/ 9 w 19"/>
                  <a:gd name="T75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16">
                    <a:moveTo>
                      <a:pt x="1" y="15"/>
                    </a:moveTo>
                    <a:lnTo>
                      <a:pt x="6" y="14"/>
                    </a:lnTo>
                    <a:lnTo>
                      <a:pt x="7" y="16"/>
                    </a:lnTo>
                    <a:lnTo>
                      <a:pt x="9" y="16"/>
                    </a:lnTo>
                    <a:lnTo>
                      <a:pt x="8" y="13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close/>
                    <a:moveTo>
                      <a:pt x="9" y="11"/>
                    </a:moveTo>
                    <a:lnTo>
                      <a:pt x="9" y="11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7" name="Freeform 245">
                <a:extLst>
                  <a:ext uri="{FF2B5EF4-FFF2-40B4-BE49-F238E27FC236}">
                    <a16:creationId xmlns:a16="http://schemas.microsoft.com/office/drawing/2014/main" id="{D26E1761-9D6E-4A9E-A654-8242C6ED5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9" y="2259"/>
                <a:ext cx="19" cy="23"/>
              </a:xfrm>
              <a:custGeom>
                <a:avLst/>
                <a:gdLst>
                  <a:gd name="T0" fmla="*/ 10 w 19"/>
                  <a:gd name="T1" fmla="*/ 23 h 23"/>
                  <a:gd name="T2" fmla="*/ 11 w 19"/>
                  <a:gd name="T3" fmla="*/ 21 h 23"/>
                  <a:gd name="T4" fmla="*/ 3 w 19"/>
                  <a:gd name="T5" fmla="*/ 16 h 23"/>
                  <a:gd name="T6" fmla="*/ 8 w 19"/>
                  <a:gd name="T7" fmla="*/ 8 h 23"/>
                  <a:gd name="T8" fmla="*/ 18 w 19"/>
                  <a:gd name="T9" fmla="*/ 14 h 23"/>
                  <a:gd name="T10" fmla="*/ 19 w 19"/>
                  <a:gd name="T11" fmla="*/ 12 h 23"/>
                  <a:gd name="T12" fmla="*/ 10 w 19"/>
                  <a:gd name="T13" fmla="*/ 6 h 23"/>
                  <a:gd name="T14" fmla="*/ 13 w 19"/>
                  <a:gd name="T15" fmla="*/ 1 h 23"/>
                  <a:gd name="T16" fmla="*/ 11 w 19"/>
                  <a:gd name="T17" fmla="*/ 0 h 23"/>
                  <a:gd name="T18" fmla="*/ 0 w 19"/>
                  <a:gd name="T19" fmla="*/ 16 h 23"/>
                  <a:gd name="T20" fmla="*/ 10 w 19"/>
                  <a:gd name="T21" fmla="*/ 23 h 23"/>
                  <a:gd name="T22" fmla="*/ 10 w 19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23">
                    <a:moveTo>
                      <a:pt x="10" y="23"/>
                    </a:moveTo>
                    <a:lnTo>
                      <a:pt x="11" y="21"/>
                    </a:lnTo>
                    <a:lnTo>
                      <a:pt x="3" y="16"/>
                    </a:lnTo>
                    <a:lnTo>
                      <a:pt x="8" y="8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10" y="6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0" y="16"/>
                    </a:lnTo>
                    <a:lnTo>
                      <a:pt x="10" y="23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8" name="Freeform 246">
                <a:extLst>
                  <a:ext uri="{FF2B5EF4-FFF2-40B4-BE49-F238E27FC236}">
                    <a16:creationId xmlns:a16="http://schemas.microsoft.com/office/drawing/2014/main" id="{80DF8192-EC58-47A6-BD7B-AB01936BE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2273"/>
                <a:ext cx="19" cy="18"/>
              </a:xfrm>
              <a:custGeom>
                <a:avLst/>
                <a:gdLst>
                  <a:gd name="T0" fmla="*/ 12 w 19"/>
                  <a:gd name="T1" fmla="*/ 0 h 18"/>
                  <a:gd name="T2" fmla="*/ 0 w 19"/>
                  <a:gd name="T3" fmla="*/ 16 h 18"/>
                  <a:gd name="T4" fmla="*/ 2 w 19"/>
                  <a:gd name="T5" fmla="*/ 18 h 18"/>
                  <a:gd name="T6" fmla="*/ 12 w 19"/>
                  <a:gd name="T7" fmla="*/ 4 h 18"/>
                  <a:gd name="T8" fmla="*/ 12 w 19"/>
                  <a:gd name="T9" fmla="*/ 4 h 18"/>
                  <a:gd name="T10" fmla="*/ 12 w 19"/>
                  <a:gd name="T11" fmla="*/ 4 h 18"/>
                  <a:gd name="T12" fmla="*/ 12 w 19"/>
                  <a:gd name="T13" fmla="*/ 4 h 18"/>
                  <a:gd name="T14" fmla="*/ 13 w 19"/>
                  <a:gd name="T15" fmla="*/ 4 h 18"/>
                  <a:gd name="T16" fmla="*/ 13 w 19"/>
                  <a:gd name="T17" fmla="*/ 4 h 18"/>
                  <a:gd name="T18" fmla="*/ 14 w 19"/>
                  <a:gd name="T19" fmla="*/ 4 h 18"/>
                  <a:gd name="T20" fmla="*/ 14 w 19"/>
                  <a:gd name="T21" fmla="*/ 4 h 18"/>
                  <a:gd name="T22" fmla="*/ 15 w 19"/>
                  <a:gd name="T23" fmla="*/ 4 h 18"/>
                  <a:gd name="T24" fmla="*/ 15 w 19"/>
                  <a:gd name="T25" fmla="*/ 4 h 18"/>
                  <a:gd name="T26" fmla="*/ 17 w 19"/>
                  <a:gd name="T27" fmla="*/ 5 h 18"/>
                  <a:gd name="T28" fmla="*/ 17 w 19"/>
                  <a:gd name="T29" fmla="*/ 5 h 18"/>
                  <a:gd name="T30" fmla="*/ 17 w 19"/>
                  <a:gd name="T31" fmla="*/ 7 h 18"/>
                  <a:gd name="T32" fmla="*/ 17 w 19"/>
                  <a:gd name="T33" fmla="*/ 7 h 18"/>
                  <a:gd name="T34" fmla="*/ 17 w 19"/>
                  <a:gd name="T35" fmla="*/ 8 h 18"/>
                  <a:gd name="T36" fmla="*/ 17 w 19"/>
                  <a:gd name="T37" fmla="*/ 8 h 18"/>
                  <a:gd name="T38" fmla="*/ 16 w 19"/>
                  <a:gd name="T39" fmla="*/ 9 h 18"/>
                  <a:gd name="T40" fmla="*/ 11 w 19"/>
                  <a:gd name="T41" fmla="*/ 17 h 18"/>
                  <a:gd name="T42" fmla="*/ 13 w 19"/>
                  <a:gd name="T43" fmla="*/ 18 h 18"/>
                  <a:gd name="T44" fmla="*/ 18 w 19"/>
                  <a:gd name="T45" fmla="*/ 10 h 18"/>
                  <a:gd name="T46" fmla="*/ 18 w 19"/>
                  <a:gd name="T47" fmla="*/ 10 h 18"/>
                  <a:gd name="T48" fmla="*/ 19 w 19"/>
                  <a:gd name="T49" fmla="*/ 8 h 18"/>
                  <a:gd name="T50" fmla="*/ 19 w 19"/>
                  <a:gd name="T51" fmla="*/ 6 h 18"/>
                  <a:gd name="T52" fmla="*/ 19 w 19"/>
                  <a:gd name="T53" fmla="*/ 6 h 18"/>
                  <a:gd name="T54" fmla="*/ 19 w 19"/>
                  <a:gd name="T55" fmla="*/ 5 h 18"/>
                  <a:gd name="T56" fmla="*/ 17 w 19"/>
                  <a:gd name="T57" fmla="*/ 3 h 18"/>
                  <a:gd name="T58" fmla="*/ 17 w 19"/>
                  <a:gd name="T59" fmla="*/ 3 h 18"/>
                  <a:gd name="T60" fmla="*/ 16 w 19"/>
                  <a:gd name="T61" fmla="*/ 2 h 18"/>
                  <a:gd name="T62" fmla="*/ 16 w 19"/>
                  <a:gd name="T63" fmla="*/ 2 h 18"/>
                  <a:gd name="T64" fmla="*/ 15 w 19"/>
                  <a:gd name="T65" fmla="*/ 2 h 18"/>
                  <a:gd name="T66" fmla="*/ 15 w 19"/>
                  <a:gd name="T67" fmla="*/ 2 h 18"/>
                  <a:gd name="T68" fmla="*/ 14 w 19"/>
                  <a:gd name="T69" fmla="*/ 2 h 18"/>
                  <a:gd name="T70" fmla="*/ 14 w 19"/>
                  <a:gd name="T71" fmla="*/ 2 h 18"/>
                  <a:gd name="T72" fmla="*/ 13 w 19"/>
                  <a:gd name="T73" fmla="*/ 2 h 18"/>
                  <a:gd name="T74" fmla="*/ 13 w 19"/>
                  <a:gd name="T75" fmla="*/ 1 h 18"/>
                  <a:gd name="T76" fmla="*/ 12 w 19"/>
                  <a:gd name="T77" fmla="*/ 0 h 18"/>
                  <a:gd name="T78" fmla="*/ 12 w 19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18">
                    <a:moveTo>
                      <a:pt x="12" y="0"/>
                    </a:moveTo>
                    <a:lnTo>
                      <a:pt x="0" y="16"/>
                    </a:lnTo>
                    <a:lnTo>
                      <a:pt x="2" y="18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9"/>
                    </a:lnTo>
                    <a:lnTo>
                      <a:pt x="11" y="17"/>
                    </a:lnTo>
                    <a:lnTo>
                      <a:pt x="13" y="18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9" name="Freeform 247">
                <a:extLst>
                  <a:ext uri="{FF2B5EF4-FFF2-40B4-BE49-F238E27FC236}">
                    <a16:creationId xmlns:a16="http://schemas.microsoft.com/office/drawing/2014/main" id="{C419BF9C-D4EF-44E8-A218-0D031AFC5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" y="2277"/>
                <a:ext cx="16" cy="22"/>
              </a:xfrm>
              <a:custGeom>
                <a:avLst/>
                <a:gdLst>
                  <a:gd name="T0" fmla="*/ 8 w 16"/>
                  <a:gd name="T1" fmla="*/ 22 h 22"/>
                  <a:gd name="T2" fmla="*/ 13 w 16"/>
                  <a:gd name="T3" fmla="*/ 16 h 22"/>
                  <a:gd name="T4" fmla="*/ 11 w 16"/>
                  <a:gd name="T5" fmla="*/ 14 h 22"/>
                  <a:gd name="T6" fmla="*/ 8 w 16"/>
                  <a:gd name="T7" fmla="*/ 18 h 22"/>
                  <a:gd name="T8" fmla="*/ 8 w 16"/>
                  <a:gd name="T9" fmla="*/ 18 h 22"/>
                  <a:gd name="T10" fmla="*/ 7 w 16"/>
                  <a:gd name="T11" fmla="*/ 19 h 22"/>
                  <a:gd name="T12" fmla="*/ 7 w 16"/>
                  <a:gd name="T13" fmla="*/ 19 h 22"/>
                  <a:gd name="T14" fmla="*/ 6 w 16"/>
                  <a:gd name="T15" fmla="*/ 19 h 22"/>
                  <a:gd name="T16" fmla="*/ 6 w 16"/>
                  <a:gd name="T17" fmla="*/ 19 h 22"/>
                  <a:gd name="T18" fmla="*/ 5 w 16"/>
                  <a:gd name="T19" fmla="*/ 18 h 22"/>
                  <a:gd name="T20" fmla="*/ 5 w 16"/>
                  <a:gd name="T21" fmla="*/ 18 h 22"/>
                  <a:gd name="T22" fmla="*/ 4 w 16"/>
                  <a:gd name="T23" fmla="*/ 18 h 22"/>
                  <a:gd name="T24" fmla="*/ 4 w 16"/>
                  <a:gd name="T25" fmla="*/ 18 h 22"/>
                  <a:gd name="T26" fmla="*/ 3 w 16"/>
                  <a:gd name="T27" fmla="*/ 17 h 22"/>
                  <a:gd name="T28" fmla="*/ 3 w 16"/>
                  <a:gd name="T29" fmla="*/ 17 h 22"/>
                  <a:gd name="T30" fmla="*/ 3 w 16"/>
                  <a:gd name="T31" fmla="*/ 16 h 22"/>
                  <a:gd name="T32" fmla="*/ 3 w 16"/>
                  <a:gd name="T33" fmla="*/ 16 h 22"/>
                  <a:gd name="T34" fmla="*/ 3 w 16"/>
                  <a:gd name="T35" fmla="*/ 15 h 22"/>
                  <a:gd name="T36" fmla="*/ 3 w 16"/>
                  <a:gd name="T37" fmla="*/ 15 h 22"/>
                  <a:gd name="T38" fmla="*/ 3 w 16"/>
                  <a:gd name="T39" fmla="*/ 13 h 22"/>
                  <a:gd name="T40" fmla="*/ 8 w 16"/>
                  <a:gd name="T41" fmla="*/ 7 h 22"/>
                  <a:gd name="T42" fmla="*/ 15 w 16"/>
                  <a:gd name="T43" fmla="*/ 12 h 22"/>
                  <a:gd name="T44" fmla="*/ 16 w 16"/>
                  <a:gd name="T45" fmla="*/ 11 h 22"/>
                  <a:gd name="T46" fmla="*/ 9 w 16"/>
                  <a:gd name="T47" fmla="*/ 5 h 22"/>
                  <a:gd name="T48" fmla="*/ 12 w 16"/>
                  <a:gd name="T49" fmla="*/ 1 h 22"/>
                  <a:gd name="T50" fmla="*/ 10 w 16"/>
                  <a:gd name="T51" fmla="*/ 0 h 22"/>
                  <a:gd name="T52" fmla="*/ 1 w 16"/>
                  <a:gd name="T53" fmla="*/ 12 h 22"/>
                  <a:gd name="T54" fmla="*/ 1 w 16"/>
                  <a:gd name="T55" fmla="*/ 12 h 22"/>
                  <a:gd name="T56" fmla="*/ 0 w 16"/>
                  <a:gd name="T57" fmla="*/ 14 h 22"/>
                  <a:gd name="T58" fmla="*/ 0 w 16"/>
                  <a:gd name="T59" fmla="*/ 16 h 22"/>
                  <a:gd name="T60" fmla="*/ 0 w 16"/>
                  <a:gd name="T61" fmla="*/ 16 h 22"/>
                  <a:gd name="T62" fmla="*/ 1 w 16"/>
                  <a:gd name="T63" fmla="*/ 18 h 22"/>
                  <a:gd name="T64" fmla="*/ 3 w 16"/>
                  <a:gd name="T65" fmla="*/ 19 h 22"/>
                  <a:gd name="T66" fmla="*/ 3 w 16"/>
                  <a:gd name="T67" fmla="*/ 19 h 22"/>
                  <a:gd name="T68" fmla="*/ 4 w 16"/>
                  <a:gd name="T69" fmla="*/ 20 h 22"/>
                  <a:gd name="T70" fmla="*/ 4 w 16"/>
                  <a:gd name="T71" fmla="*/ 20 h 22"/>
                  <a:gd name="T72" fmla="*/ 5 w 16"/>
                  <a:gd name="T73" fmla="*/ 20 h 22"/>
                  <a:gd name="T74" fmla="*/ 5 w 16"/>
                  <a:gd name="T75" fmla="*/ 20 h 22"/>
                  <a:gd name="T76" fmla="*/ 6 w 16"/>
                  <a:gd name="T77" fmla="*/ 20 h 22"/>
                  <a:gd name="T78" fmla="*/ 6 w 16"/>
                  <a:gd name="T79" fmla="*/ 20 h 22"/>
                  <a:gd name="T80" fmla="*/ 7 w 16"/>
                  <a:gd name="T81" fmla="*/ 20 h 22"/>
                  <a:gd name="T82" fmla="*/ 6 w 16"/>
                  <a:gd name="T83" fmla="*/ 21 h 22"/>
                  <a:gd name="T84" fmla="*/ 8 w 16"/>
                  <a:gd name="T85" fmla="*/ 22 h 22"/>
                  <a:gd name="T86" fmla="*/ 8 w 16"/>
                  <a:gd name="T8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" h="22">
                    <a:moveTo>
                      <a:pt x="8" y="22"/>
                    </a:moveTo>
                    <a:lnTo>
                      <a:pt x="13" y="16"/>
                    </a:lnTo>
                    <a:lnTo>
                      <a:pt x="11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8" y="7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9" y="5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8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6" y="21"/>
                    </a:lnTo>
                    <a:lnTo>
                      <a:pt x="8" y="22"/>
                    </a:lnTo>
                    <a:lnTo>
                      <a:pt x="8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0" name="Freeform 248">
                <a:extLst>
                  <a:ext uri="{FF2B5EF4-FFF2-40B4-BE49-F238E27FC236}">
                    <a16:creationId xmlns:a16="http://schemas.microsoft.com/office/drawing/2014/main" id="{AEC1542F-040B-4770-9D13-51DB39626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" y="2290"/>
                <a:ext cx="19" cy="18"/>
              </a:xfrm>
              <a:custGeom>
                <a:avLst/>
                <a:gdLst>
                  <a:gd name="T0" fmla="*/ 11 w 19"/>
                  <a:gd name="T1" fmla="*/ 0 h 18"/>
                  <a:gd name="T2" fmla="*/ 0 w 19"/>
                  <a:gd name="T3" fmla="*/ 16 h 18"/>
                  <a:gd name="T4" fmla="*/ 2 w 19"/>
                  <a:gd name="T5" fmla="*/ 17 h 18"/>
                  <a:gd name="T6" fmla="*/ 5 w 19"/>
                  <a:gd name="T7" fmla="*/ 13 h 18"/>
                  <a:gd name="T8" fmla="*/ 13 w 19"/>
                  <a:gd name="T9" fmla="*/ 18 h 18"/>
                  <a:gd name="T10" fmla="*/ 14 w 19"/>
                  <a:gd name="T11" fmla="*/ 16 h 18"/>
                  <a:gd name="T12" fmla="*/ 6 w 19"/>
                  <a:gd name="T13" fmla="*/ 11 h 18"/>
                  <a:gd name="T14" fmla="*/ 11 w 19"/>
                  <a:gd name="T15" fmla="*/ 4 h 18"/>
                  <a:gd name="T16" fmla="*/ 11 w 19"/>
                  <a:gd name="T17" fmla="*/ 4 h 18"/>
                  <a:gd name="T18" fmla="*/ 12 w 19"/>
                  <a:gd name="T19" fmla="*/ 3 h 18"/>
                  <a:gd name="T20" fmla="*/ 12 w 19"/>
                  <a:gd name="T21" fmla="*/ 3 h 18"/>
                  <a:gd name="T22" fmla="*/ 13 w 19"/>
                  <a:gd name="T23" fmla="*/ 3 h 18"/>
                  <a:gd name="T24" fmla="*/ 13 w 19"/>
                  <a:gd name="T25" fmla="*/ 3 h 18"/>
                  <a:gd name="T26" fmla="*/ 14 w 19"/>
                  <a:gd name="T27" fmla="*/ 4 h 18"/>
                  <a:gd name="T28" fmla="*/ 14 w 19"/>
                  <a:gd name="T29" fmla="*/ 4 h 18"/>
                  <a:gd name="T30" fmla="*/ 15 w 19"/>
                  <a:gd name="T31" fmla="*/ 4 h 18"/>
                  <a:gd name="T32" fmla="*/ 15 w 19"/>
                  <a:gd name="T33" fmla="*/ 4 h 18"/>
                  <a:gd name="T34" fmla="*/ 16 w 19"/>
                  <a:gd name="T35" fmla="*/ 5 h 18"/>
                  <a:gd name="T36" fmla="*/ 16 w 19"/>
                  <a:gd name="T37" fmla="*/ 5 h 18"/>
                  <a:gd name="T38" fmla="*/ 17 w 19"/>
                  <a:gd name="T39" fmla="*/ 6 h 18"/>
                  <a:gd name="T40" fmla="*/ 17 w 19"/>
                  <a:gd name="T41" fmla="*/ 6 h 18"/>
                  <a:gd name="T42" fmla="*/ 17 w 19"/>
                  <a:gd name="T43" fmla="*/ 7 h 18"/>
                  <a:gd name="T44" fmla="*/ 17 w 19"/>
                  <a:gd name="T45" fmla="*/ 7 h 18"/>
                  <a:gd name="T46" fmla="*/ 16 w 19"/>
                  <a:gd name="T47" fmla="*/ 9 h 18"/>
                  <a:gd name="T48" fmla="*/ 13 w 19"/>
                  <a:gd name="T49" fmla="*/ 13 h 18"/>
                  <a:gd name="T50" fmla="*/ 15 w 19"/>
                  <a:gd name="T51" fmla="*/ 14 h 18"/>
                  <a:gd name="T52" fmla="*/ 18 w 19"/>
                  <a:gd name="T53" fmla="*/ 10 h 18"/>
                  <a:gd name="T54" fmla="*/ 18 w 19"/>
                  <a:gd name="T55" fmla="*/ 10 h 18"/>
                  <a:gd name="T56" fmla="*/ 19 w 19"/>
                  <a:gd name="T57" fmla="*/ 8 h 18"/>
                  <a:gd name="T58" fmla="*/ 19 w 19"/>
                  <a:gd name="T59" fmla="*/ 6 h 18"/>
                  <a:gd name="T60" fmla="*/ 19 w 19"/>
                  <a:gd name="T61" fmla="*/ 6 h 18"/>
                  <a:gd name="T62" fmla="*/ 18 w 19"/>
                  <a:gd name="T63" fmla="*/ 4 h 18"/>
                  <a:gd name="T64" fmla="*/ 17 w 19"/>
                  <a:gd name="T65" fmla="*/ 3 h 18"/>
                  <a:gd name="T66" fmla="*/ 17 w 19"/>
                  <a:gd name="T67" fmla="*/ 3 h 18"/>
                  <a:gd name="T68" fmla="*/ 16 w 19"/>
                  <a:gd name="T69" fmla="*/ 2 h 18"/>
                  <a:gd name="T70" fmla="*/ 16 w 19"/>
                  <a:gd name="T71" fmla="*/ 2 h 18"/>
                  <a:gd name="T72" fmla="*/ 15 w 19"/>
                  <a:gd name="T73" fmla="*/ 2 h 18"/>
                  <a:gd name="T74" fmla="*/ 15 w 19"/>
                  <a:gd name="T75" fmla="*/ 2 h 18"/>
                  <a:gd name="T76" fmla="*/ 13 w 19"/>
                  <a:gd name="T77" fmla="*/ 2 h 18"/>
                  <a:gd name="T78" fmla="*/ 13 w 19"/>
                  <a:gd name="T79" fmla="*/ 2 h 18"/>
                  <a:gd name="T80" fmla="*/ 12 w 19"/>
                  <a:gd name="T81" fmla="*/ 2 h 18"/>
                  <a:gd name="T82" fmla="*/ 13 w 19"/>
                  <a:gd name="T83" fmla="*/ 1 h 18"/>
                  <a:gd name="T84" fmla="*/ 11 w 19"/>
                  <a:gd name="T85" fmla="*/ 0 h 18"/>
                  <a:gd name="T86" fmla="*/ 11 w 19"/>
                  <a:gd name="T8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18">
                    <a:moveTo>
                      <a:pt x="11" y="0"/>
                    </a:moveTo>
                    <a:lnTo>
                      <a:pt x="0" y="16"/>
                    </a:lnTo>
                    <a:lnTo>
                      <a:pt x="2" y="17"/>
                    </a:lnTo>
                    <a:lnTo>
                      <a:pt x="5" y="13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6" y="11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13" y="13"/>
                    </a:lnTo>
                    <a:lnTo>
                      <a:pt x="15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1" name="Freeform 249">
                <a:extLst>
                  <a:ext uri="{FF2B5EF4-FFF2-40B4-BE49-F238E27FC236}">
                    <a16:creationId xmlns:a16="http://schemas.microsoft.com/office/drawing/2014/main" id="{A211885E-FC68-4DCE-B805-EC609AF43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2298"/>
                <a:ext cx="15" cy="18"/>
              </a:xfrm>
              <a:custGeom>
                <a:avLst/>
                <a:gdLst>
                  <a:gd name="T0" fmla="*/ 8 w 15"/>
                  <a:gd name="T1" fmla="*/ 0 h 18"/>
                  <a:gd name="T2" fmla="*/ 0 w 15"/>
                  <a:gd name="T3" fmla="*/ 12 h 18"/>
                  <a:gd name="T4" fmla="*/ 1 w 15"/>
                  <a:gd name="T5" fmla="*/ 13 h 18"/>
                  <a:gd name="T6" fmla="*/ 8 w 15"/>
                  <a:gd name="T7" fmla="*/ 4 h 18"/>
                  <a:gd name="T8" fmla="*/ 8 w 15"/>
                  <a:gd name="T9" fmla="*/ 4 h 18"/>
                  <a:gd name="T10" fmla="*/ 8 w 15"/>
                  <a:gd name="T11" fmla="*/ 4 h 18"/>
                  <a:gd name="T12" fmla="*/ 8 w 15"/>
                  <a:gd name="T13" fmla="*/ 4 h 18"/>
                  <a:gd name="T14" fmla="*/ 9 w 15"/>
                  <a:gd name="T15" fmla="*/ 4 h 18"/>
                  <a:gd name="T16" fmla="*/ 9 w 15"/>
                  <a:gd name="T17" fmla="*/ 4 h 18"/>
                  <a:gd name="T18" fmla="*/ 10 w 15"/>
                  <a:gd name="T19" fmla="*/ 4 h 18"/>
                  <a:gd name="T20" fmla="*/ 10 w 15"/>
                  <a:gd name="T21" fmla="*/ 4 h 18"/>
                  <a:gd name="T22" fmla="*/ 12 w 15"/>
                  <a:gd name="T23" fmla="*/ 5 h 18"/>
                  <a:gd name="T24" fmla="*/ 12 w 15"/>
                  <a:gd name="T25" fmla="*/ 5 h 18"/>
                  <a:gd name="T26" fmla="*/ 13 w 15"/>
                  <a:gd name="T27" fmla="*/ 6 h 18"/>
                  <a:gd name="T28" fmla="*/ 13 w 15"/>
                  <a:gd name="T29" fmla="*/ 6 h 18"/>
                  <a:gd name="T30" fmla="*/ 13 w 15"/>
                  <a:gd name="T31" fmla="*/ 7 h 18"/>
                  <a:gd name="T32" fmla="*/ 13 w 15"/>
                  <a:gd name="T33" fmla="*/ 7 h 18"/>
                  <a:gd name="T34" fmla="*/ 13 w 15"/>
                  <a:gd name="T35" fmla="*/ 8 h 18"/>
                  <a:gd name="T36" fmla="*/ 13 w 15"/>
                  <a:gd name="T37" fmla="*/ 8 h 18"/>
                  <a:gd name="T38" fmla="*/ 12 w 15"/>
                  <a:gd name="T39" fmla="*/ 9 h 18"/>
                  <a:gd name="T40" fmla="*/ 7 w 15"/>
                  <a:gd name="T41" fmla="*/ 17 h 18"/>
                  <a:gd name="T42" fmla="*/ 9 w 15"/>
                  <a:gd name="T43" fmla="*/ 18 h 18"/>
                  <a:gd name="T44" fmla="*/ 15 w 15"/>
                  <a:gd name="T45" fmla="*/ 10 h 18"/>
                  <a:gd name="T46" fmla="*/ 15 w 15"/>
                  <a:gd name="T47" fmla="*/ 10 h 18"/>
                  <a:gd name="T48" fmla="*/ 15 w 15"/>
                  <a:gd name="T49" fmla="*/ 8 h 18"/>
                  <a:gd name="T50" fmla="*/ 15 w 15"/>
                  <a:gd name="T51" fmla="*/ 6 h 18"/>
                  <a:gd name="T52" fmla="*/ 15 w 15"/>
                  <a:gd name="T53" fmla="*/ 6 h 18"/>
                  <a:gd name="T54" fmla="*/ 15 w 15"/>
                  <a:gd name="T55" fmla="*/ 5 h 18"/>
                  <a:gd name="T56" fmla="*/ 13 w 15"/>
                  <a:gd name="T57" fmla="*/ 3 h 18"/>
                  <a:gd name="T58" fmla="*/ 13 w 15"/>
                  <a:gd name="T59" fmla="*/ 3 h 18"/>
                  <a:gd name="T60" fmla="*/ 12 w 15"/>
                  <a:gd name="T61" fmla="*/ 3 h 18"/>
                  <a:gd name="T62" fmla="*/ 12 w 15"/>
                  <a:gd name="T63" fmla="*/ 3 h 18"/>
                  <a:gd name="T64" fmla="*/ 11 w 15"/>
                  <a:gd name="T65" fmla="*/ 2 h 18"/>
                  <a:gd name="T66" fmla="*/ 11 w 15"/>
                  <a:gd name="T67" fmla="*/ 2 h 18"/>
                  <a:gd name="T68" fmla="*/ 10 w 15"/>
                  <a:gd name="T69" fmla="*/ 2 h 18"/>
                  <a:gd name="T70" fmla="*/ 10 w 15"/>
                  <a:gd name="T71" fmla="*/ 2 h 18"/>
                  <a:gd name="T72" fmla="*/ 9 w 15"/>
                  <a:gd name="T73" fmla="*/ 2 h 18"/>
                  <a:gd name="T74" fmla="*/ 9 w 15"/>
                  <a:gd name="T75" fmla="*/ 1 h 18"/>
                  <a:gd name="T76" fmla="*/ 8 w 15"/>
                  <a:gd name="T77" fmla="*/ 0 h 18"/>
                  <a:gd name="T78" fmla="*/ 8 w 15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8">
                    <a:moveTo>
                      <a:pt x="8" y="0"/>
                    </a:moveTo>
                    <a:lnTo>
                      <a:pt x="0" y="12"/>
                    </a:lnTo>
                    <a:lnTo>
                      <a:pt x="1" y="1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2" y="9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8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2" name="Freeform 250">
                <a:extLst>
                  <a:ext uri="{FF2B5EF4-FFF2-40B4-BE49-F238E27FC236}">
                    <a16:creationId xmlns:a16="http://schemas.microsoft.com/office/drawing/2014/main" id="{6EF93387-CC24-4040-AFF5-9D336A21F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" y="2306"/>
                <a:ext cx="10" cy="17"/>
              </a:xfrm>
              <a:custGeom>
                <a:avLst/>
                <a:gdLst>
                  <a:gd name="T0" fmla="*/ 8 w 10"/>
                  <a:gd name="T1" fmla="*/ 15 h 17"/>
                  <a:gd name="T2" fmla="*/ 3 w 10"/>
                  <a:gd name="T3" fmla="*/ 12 h 17"/>
                  <a:gd name="T4" fmla="*/ 10 w 10"/>
                  <a:gd name="T5" fmla="*/ 2 h 17"/>
                  <a:gd name="T6" fmla="*/ 8 w 10"/>
                  <a:gd name="T7" fmla="*/ 0 h 17"/>
                  <a:gd name="T8" fmla="*/ 0 w 10"/>
                  <a:gd name="T9" fmla="*/ 12 h 17"/>
                  <a:gd name="T10" fmla="*/ 7 w 10"/>
                  <a:gd name="T11" fmla="*/ 17 h 17"/>
                  <a:gd name="T12" fmla="*/ 8 w 10"/>
                  <a:gd name="T13" fmla="*/ 15 h 17"/>
                  <a:gd name="T14" fmla="*/ 8 w 10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7">
                    <a:moveTo>
                      <a:pt x="8" y="15"/>
                    </a:moveTo>
                    <a:lnTo>
                      <a:pt x="3" y="1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0" y="12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8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3" name="Freeform 251">
                <a:extLst>
                  <a:ext uri="{FF2B5EF4-FFF2-40B4-BE49-F238E27FC236}">
                    <a16:creationId xmlns:a16="http://schemas.microsoft.com/office/drawing/2014/main" id="{90D55573-8761-4CC3-B796-4BC763986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2" y="2306"/>
                <a:ext cx="16" cy="24"/>
              </a:xfrm>
              <a:custGeom>
                <a:avLst/>
                <a:gdLst>
                  <a:gd name="T0" fmla="*/ 8 w 16"/>
                  <a:gd name="T1" fmla="*/ 24 h 24"/>
                  <a:gd name="T2" fmla="*/ 16 w 16"/>
                  <a:gd name="T3" fmla="*/ 12 h 24"/>
                  <a:gd name="T4" fmla="*/ 14 w 16"/>
                  <a:gd name="T5" fmla="*/ 11 h 24"/>
                  <a:gd name="T6" fmla="*/ 8 w 16"/>
                  <a:gd name="T7" fmla="*/ 20 h 24"/>
                  <a:gd name="T8" fmla="*/ 8 w 16"/>
                  <a:gd name="T9" fmla="*/ 20 h 24"/>
                  <a:gd name="T10" fmla="*/ 7 w 16"/>
                  <a:gd name="T11" fmla="*/ 21 h 24"/>
                  <a:gd name="T12" fmla="*/ 7 w 16"/>
                  <a:gd name="T13" fmla="*/ 21 h 24"/>
                  <a:gd name="T14" fmla="*/ 6 w 16"/>
                  <a:gd name="T15" fmla="*/ 21 h 24"/>
                  <a:gd name="T16" fmla="*/ 6 w 16"/>
                  <a:gd name="T17" fmla="*/ 21 h 24"/>
                  <a:gd name="T18" fmla="*/ 5 w 16"/>
                  <a:gd name="T19" fmla="*/ 20 h 24"/>
                  <a:gd name="T20" fmla="*/ 5 w 16"/>
                  <a:gd name="T21" fmla="*/ 20 h 24"/>
                  <a:gd name="T22" fmla="*/ 4 w 16"/>
                  <a:gd name="T23" fmla="*/ 20 h 24"/>
                  <a:gd name="T24" fmla="*/ 4 w 16"/>
                  <a:gd name="T25" fmla="*/ 20 h 24"/>
                  <a:gd name="T26" fmla="*/ 3 w 16"/>
                  <a:gd name="T27" fmla="*/ 19 h 24"/>
                  <a:gd name="T28" fmla="*/ 3 w 16"/>
                  <a:gd name="T29" fmla="*/ 19 h 24"/>
                  <a:gd name="T30" fmla="*/ 2 w 16"/>
                  <a:gd name="T31" fmla="*/ 18 h 24"/>
                  <a:gd name="T32" fmla="*/ 2 w 16"/>
                  <a:gd name="T33" fmla="*/ 18 h 24"/>
                  <a:gd name="T34" fmla="*/ 3 w 16"/>
                  <a:gd name="T35" fmla="*/ 17 h 24"/>
                  <a:gd name="T36" fmla="*/ 3 w 16"/>
                  <a:gd name="T37" fmla="*/ 17 h 24"/>
                  <a:gd name="T38" fmla="*/ 3 w 16"/>
                  <a:gd name="T39" fmla="*/ 15 h 24"/>
                  <a:gd name="T40" fmla="*/ 12 w 16"/>
                  <a:gd name="T41" fmla="*/ 3 h 24"/>
                  <a:gd name="T42" fmla="*/ 7 w 16"/>
                  <a:gd name="T43" fmla="*/ 0 h 24"/>
                  <a:gd name="T44" fmla="*/ 6 w 16"/>
                  <a:gd name="T45" fmla="*/ 2 h 24"/>
                  <a:gd name="T46" fmla="*/ 9 w 16"/>
                  <a:gd name="T47" fmla="*/ 3 h 24"/>
                  <a:gd name="T48" fmla="*/ 1 w 16"/>
                  <a:gd name="T49" fmla="*/ 14 h 24"/>
                  <a:gd name="T50" fmla="*/ 1 w 16"/>
                  <a:gd name="T51" fmla="*/ 14 h 24"/>
                  <a:gd name="T52" fmla="*/ 0 w 16"/>
                  <a:gd name="T53" fmla="*/ 16 h 24"/>
                  <a:gd name="T54" fmla="*/ 0 w 16"/>
                  <a:gd name="T55" fmla="*/ 18 h 24"/>
                  <a:gd name="T56" fmla="*/ 0 w 16"/>
                  <a:gd name="T57" fmla="*/ 18 h 24"/>
                  <a:gd name="T58" fmla="*/ 1 w 16"/>
                  <a:gd name="T59" fmla="*/ 20 h 24"/>
                  <a:gd name="T60" fmla="*/ 2 w 16"/>
                  <a:gd name="T61" fmla="*/ 21 h 24"/>
                  <a:gd name="T62" fmla="*/ 2 w 16"/>
                  <a:gd name="T63" fmla="*/ 21 h 24"/>
                  <a:gd name="T64" fmla="*/ 4 w 16"/>
                  <a:gd name="T65" fmla="*/ 22 h 24"/>
                  <a:gd name="T66" fmla="*/ 4 w 16"/>
                  <a:gd name="T67" fmla="*/ 22 h 24"/>
                  <a:gd name="T68" fmla="*/ 5 w 16"/>
                  <a:gd name="T69" fmla="*/ 22 h 24"/>
                  <a:gd name="T70" fmla="*/ 5 w 16"/>
                  <a:gd name="T71" fmla="*/ 22 h 24"/>
                  <a:gd name="T72" fmla="*/ 6 w 16"/>
                  <a:gd name="T73" fmla="*/ 22 h 24"/>
                  <a:gd name="T74" fmla="*/ 6 w 16"/>
                  <a:gd name="T75" fmla="*/ 22 h 24"/>
                  <a:gd name="T76" fmla="*/ 7 w 16"/>
                  <a:gd name="T77" fmla="*/ 22 h 24"/>
                  <a:gd name="T78" fmla="*/ 6 w 16"/>
                  <a:gd name="T79" fmla="*/ 23 h 24"/>
                  <a:gd name="T80" fmla="*/ 8 w 16"/>
                  <a:gd name="T81" fmla="*/ 24 h 24"/>
                  <a:gd name="T82" fmla="*/ 8 w 16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" h="24">
                    <a:moveTo>
                      <a:pt x="8" y="24"/>
                    </a:moveTo>
                    <a:lnTo>
                      <a:pt x="16" y="12"/>
                    </a:lnTo>
                    <a:lnTo>
                      <a:pt x="14" y="1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12" y="3"/>
                    </a:lnTo>
                    <a:lnTo>
                      <a:pt x="7" y="0"/>
                    </a:lnTo>
                    <a:lnTo>
                      <a:pt x="6" y="2"/>
                    </a:lnTo>
                    <a:lnTo>
                      <a:pt x="9" y="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6" y="23"/>
                    </a:lnTo>
                    <a:lnTo>
                      <a:pt x="8" y="24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4" name="Freeform 252">
                <a:extLst>
                  <a:ext uri="{FF2B5EF4-FFF2-40B4-BE49-F238E27FC236}">
                    <a16:creationId xmlns:a16="http://schemas.microsoft.com/office/drawing/2014/main" id="{C3CF9CD3-FD09-49D9-9B97-0C76F479B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0" y="2316"/>
                <a:ext cx="19" cy="23"/>
              </a:xfrm>
              <a:custGeom>
                <a:avLst/>
                <a:gdLst>
                  <a:gd name="T0" fmla="*/ 0 w 19"/>
                  <a:gd name="T1" fmla="*/ 21 h 23"/>
                  <a:gd name="T2" fmla="*/ 2 w 19"/>
                  <a:gd name="T3" fmla="*/ 22 h 23"/>
                  <a:gd name="T4" fmla="*/ 11 w 19"/>
                  <a:gd name="T5" fmla="*/ 9 h 23"/>
                  <a:gd name="T6" fmla="*/ 11 w 19"/>
                  <a:gd name="T7" fmla="*/ 9 h 23"/>
                  <a:gd name="T8" fmla="*/ 12 w 19"/>
                  <a:gd name="T9" fmla="*/ 8 h 23"/>
                  <a:gd name="T10" fmla="*/ 12 w 19"/>
                  <a:gd name="T11" fmla="*/ 8 h 23"/>
                  <a:gd name="T12" fmla="*/ 13 w 19"/>
                  <a:gd name="T13" fmla="*/ 8 h 23"/>
                  <a:gd name="T14" fmla="*/ 13 w 19"/>
                  <a:gd name="T15" fmla="*/ 8 h 23"/>
                  <a:gd name="T16" fmla="*/ 14 w 19"/>
                  <a:gd name="T17" fmla="*/ 9 h 23"/>
                  <a:gd name="T18" fmla="*/ 14 w 19"/>
                  <a:gd name="T19" fmla="*/ 9 h 23"/>
                  <a:gd name="T20" fmla="*/ 15 w 19"/>
                  <a:gd name="T21" fmla="*/ 9 h 23"/>
                  <a:gd name="T22" fmla="*/ 15 w 19"/>
                  <a:gd name="T23" fmla="*/ 9 h 23"/>
                  <a:gd name="T24" fmla="*/ 16 w 19"/>
                  <a:gd name="T25" fmla="*/ 10 h 23"/>
                  <a:gd name="T26" fmla="*/ 16 w 19"/>
                  <a:gd name="T27" fmla="*/ 10 h 23"/>
                  <a:gd name="T28" fmla="*/ 16 w 19"/>
                  <a:gd name="T29" fmla="*/ 11 h 23"/>
                  <a:gd name="T30" fmla="*/ 16 w 19"/>
                  <a:gd name="T31" fmla="*/ 11 h 23"/>
                  <a:gd name="T32" fmla="*/ 16 w 19"/>
                  <a:gd name="T33" fmla="*/ 12 h 23"/>
                  <a:gd name="T34" fmla="*/ 16 w 19"/>
                  <a:gd name="T35" fmla="*/ 12 h 23"/>
                  <a:gd name="T36" fmla="*/ 16 w 19"/>
                  <a:gd name="T37" fmla="*/ 14 h 23"/>
                  <a:gd name="T38" fmla="*/ 10 w 19"/>
                  <a:gd name="T39" fmla="*/ 22 h 23"/>
                  <a:gd name="T40" fmla="*/ 12 w 19"/>
                  <a:gd name="T41" fmla="*/ 23 h 23"/>
                  <a:gd name="T42" fmla="*/ 18 w 19"/>
                  <a:gd name="T43" fmla="*/ 15 h 23"/>
                  <a:gd name="T44" fmla="*/ 18 w 19"/>
                  <a:gd name="T45" fmla="*/ 15 h 23"/>
                  <a:gd name="T46" fmla="*/ 19 w 19"/>
                  <a:gd name="T47" fmla="*/ 13 h 23"/>
                  <a:gd name="T48" fmla="*/ 19 w 19"/>
                  <a:gd name="T49" fmla="*/ 11 h 23"/>
                  <a:gd name="T50" fmla="*/ 19 w 19"/>
                  <a:gd name="T51" fmla="*/ 11 h 23"/>
                  <a:gd name="T52" fmla="*/ 18 w 19"/>
                  <a:gd name="T53" fmla="*/ 9 h 23"/>
                  <a:gd name="T54" fmla="*/ 17 w 19"/>
                  <a:gd name="T55" fmla="*/ 8 h 23"/>
                  <a:gd name="T56" fmla="*/ 17 w 19"/>
                  <a:gd name="T57" fmla="*/ 8 h 23"/>
                  <a:gd name="T58" fmla="*/ 15 w 19"/>
                  <a:gd name="T59" fmla="*/ 7 h 23"/>
                  <a:gd name="T60" fmla="*/ 15 w 19"/>
                  <a:gd name="T61" fmla="*/ 7 h 23"/>
                  <a:gd name="T62" fmla="*/ 14 w 19"/>
                  <a:gd name="T63" fmla="*/ 7 h 23"/>
                  <a:gd name="T64" fmla="*/ 14 w 19"/>
                  <a:gd name="T65" fmla="*/ 7 h 23"/>
                  <a:gd name="T66" fmla="*/ 13 w 19"/>
                  <a:gd name="T67" fmla="*/ 7 h 23"/>
                  <a:gd name="T68" fmla="*/ 13 w 19"/>
                  <a:gd name="T69" fmla="*/ 7 h 23"/>
                  <a:gd name="T70" fmla="*/ 12 w 19"/>
                  <a:gd name="T71" fmla="*/ 7 h 23"/>
                  <a:gd name="T72" fmla="*/ 16 w 19"/>
                  <a:gd name="T73" fmla="*/ 1 h 23"/>
                  <a:gd name="T74" fmla="*/ 14 w 19"/>
                  <a:gd name="T75" fmla="*/ 0 h 23"/>
                  <a:gd name="T76" fmla="*/ 0 w 19"/>
                  <a:gd name="T77" fmla="*/ 21 h 23"/>
                  <a:gd name="T78" fmla="*/ 0 w 19"/>
                  <a:gd name="T79" fmla="*/ 2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23">
                    <a:moveTo>
                      <a:pt x="0" y="21"/>
                    </a:moveTo>
                    <a:lnTo>
                      <a:pt x="2" y="22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4"/>
                    </a:lnTo>
                    <a:lnTo>
                      <a:pt x="10" y="22"/>
                    </a:lnTo>
                    <a:lnTo>
                      <a:pt x="12" y="23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3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2" y="7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0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5" name="Freeform 253">
                <a:extLst>
                  <a:ext uri="{FF2B5EF4-FFF2-40B4-BE49-F238E27FC236}">
                    <a16:creationId xmlns:a16="http://schemas.microsoft.com/office/drawing/2014/main" id="{613D4CE3-E920-4D24-B62A-5138D9D1EB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2077"/>
                <a:ext cx="21" cy="24"/>
              </a:xfrm>
              <a:custGeom>
                <a:avLst/>
                <a:gdLst>
                  <a:gd name="T0" fmla="*/ 13 w 21"/>
                  <a:gd name="T1" fmla="*/ 4 h 24"/>
                  <a:gd name="T2" fmla="*/ 15 w 21"/>
                  <a:gd name="T3" fmla="*/ 1 h 24"/>
                  <a:gd name="T4" fmla="*/ 14 w 21"/>
                  <a:gd name="T5" fmla="*/ 0 h 24"/>
                  <a:gd name="T6" fmla="*/ 9 w 21"/>
                  <a:gd name="T7" fmla="*/ 3 h 24"/>
                  <a:gd name="T8" fmla="*/ 18 w 21"/>
                  <a:gd name="T9" fmla="*/ 14 h 24"/>
                  <a:gd name="T10" fmla="*/ 18 w 21"/>
                  <a:gd name="T11" fmla="*/ 14 h 24"/>
                  <a:gd name="T12" fmla="*/ 19 w 21"/>
                  <a:gd name="T13" fmla="*/ 15 h 24"/>
                  <a:gd name="T14" fmla="*/ 19 w 21"/>
                  <a:gd name="T15" fmla="*/ 15 h 24"/>
                  <a:gd name="T16" fmla="*/ 19 w 21"/>
                  <a:gd name="T17" fmla="*/ 17 h 24"/>
                  <a:gd name="T18" fmla="*/ 19 w 21"/>
                  <a:gd name="T19" fmla="*/ 17 h 24"/>
                  <a:gd name="T20" fmla="*/ 18 w 21"/>
                  <a:gd name="T21" fmla="*/ 19 h 24"/>
                  <a:gd name="T22" fmla="*/ 18 w 21"/>
                  <a:gd name="T23" fmla="*/ 19 h 24"/>
                  <a:gd name="T24" fmla="*/ 17 w 21"/>
                  <a:gd name="T25" fmla="*/ 21 h 24"/>
                  <a:gd name="T26" fmla="*/ 17 w 21"/>
                  <a:gd name="T27" fmla="*/ 21 h 24"/>
                  <a:gd name="T28" fmla="*/ 15 w 21"/>
                  <a:gd name="T29" fmla="*/ 22 h 24"/>
                  <a:gd name="T30" fmla="*/ 15 w 21"/>
                  <a:gd name="T31" fmla="*/ 22 h 24"/>
                  <a:gd name="T32" fmla="*/ 13 w 21"/>
                  <a:gd name="T33" fmla="*/ 22 h 24"/>
                  <a:gd name="T34" fmla="*/ 13 w 21"/>
                  <a:gd name="T35" fmla="*/ 22 h 24"/>
                  <a:gd name="T36" fmla="*/ 11 w 21"/>
                  <a:gd name="T37" fmla="*/ 21 h 24"/>
                  <a:gd name="T38" fmla="*/ 11 w 21"/>
                  <a:gd name="T39" fmla="*/ 21 h 24"/>
                  <a:gd name="T40" fmla="*/ 10 w 21"/>
                  <a:gd name="T41" fmla="*/ 20 h 24"/>
                  <a:gd name="T42" fmla="*/ 2 w 21"/>
                  <a:gd name="T43" fmla="*/ 10 h 24"/>
                  <a:gd name="T44" fmla="*/ 0 w 21"/>
                  <a:gd name="T45" fmla="*/ 11 h 24"/>
                  <a:gd name="T46" fmla="*/ 8 w 21"/>
                  <a:gd name="T47" fmla="*/ 21 h 24"/>
                  <a:gd name="T48" fmla="*/ 8 w 21"/>
                  <a:gd name="T49" fmla="*/ 21 h 24"/>
                  <a:gd name="T50" fmla="*/ 10 w 21"/>
                  <a:gd name="T51" fmla="*/ 23 h 24"/>
                  <a:gd name="T52" fmla="*/ 10 w 21"/>
                  <a:gd name="T53" fmla="*/ 23 h 24"/>
                  <a:gd name="T54" fmla="*/ 13 w 21"/>
                  <a:gd name="T55" fmla="*/ 24 h 24"/>
                  <a:gd name="T56" fmla="*/ 13 w 21"/>
                  <a:gd name="T57" fmla="*/ 24 h 24"/>
                  <a:gd name="T58" fmla="*/ 16 w 21"/>
                  <a:gd name="T59" fmla="*/ 24 h 24"/>
                  <a:gd name="T60" fmla="*/ 16 w 21"/>
                  <a:gd name="T61" fmla="*/ 24 h 24"/>
                  <a:gd name="T62" fmla="*/ 18 w 21"/>
                  <a:gd name="T63" fmla="*/ 22 h 24"/>
                  <a:gd name="T64" fmla="*/ 18 w 21"/>
                  <a:gd name="T65" fmla="*/ 22 h 24"/>
                  <a:gd name="T66" fmla="*/ 20 w 21"/>
                  <a:gd name="T67" fmla="*/ 20 h 24"/>
                  <a:gd name="T68" fmla="*/ 20 w 21"/>
                  <a:gd name="T69" fmla="*/ 20 h 24"/>
                  <a:gd name="T70" fmla="*/ 21 w 21"/>
                  <a:gd name="T71" fmla="*/ 17 h 24"/>
                  <a:gd name="T72" fmla="*/ 21 w 21"/>
                  <a:gd name="T73" fmla="*/ 17 h 24"/>
                  <a:gd name="T74" fmla="*/ 21 w 21"/>
                  <a:gd name="T75" fmla="*/ 15 h 24"/>
                  <a:gd name="T76" fmla="*/ 21 w 21"/>
                  <a:gd name="T77" fmla="*/ 15 h 24"/>
                  <a:gd name="T78" fmla="*/ 20 w 21"/>
                  <a:gd name="T79" fmla="*/ 12 h 24"/>
                  <a:gd name="T80" fmla="*/ 13 w 21"/>
                  <a:gd name="T81" fmla="*/ 4 h 24"/>
                  <a:gd name="T82" fmla="*/ 13 w 21"/>
                  <a:gd name="T8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24">
                    <a:moveTo>
                      <a:pt x="13" y="4"/>
                    </a:moveTo>
                    <a:lnTo>
                      <a:pt x="15" y="1"/>
                    </a:lnTo>
                    <a:lnTo>
                      <a:pt x="14" y="0"/>
                    </a:lnTo>
                    <a:lnTo>
                      <a:pt x="9" y="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7" y="21"/>
                    </a:lnTo>
                    <a:lnTo>
                      <a:pt x="17" y="21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0" y="20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3" y="24"/>
                    </a:lnTo>
                    <a:lnTo>
                      <a:pt x="13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20"/>
                    </a:lnTo>
                    <a:lnTo>
                      <a:pt x="20" y="20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0" y="12"/>
                    </a:lnTo>
                    <a:lnTo>
                      <a:pt x="13" y="4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6" name="Freeform 254">
                <a:extLst>
                  <a:ext uri="{FF2B5EF4-FFF2-40B4-BE49-F238E27FC236}">
                    <a16:creationId xmlns:a16="http://schemas.microsoft.com/office/drawing/2014/main" id="{830C61DD-B120-44FD-92E1-54C3E1C3E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2074"/>
                <a:ext cx="18" cy="17"/>
              </a:xfrm>
              <a:custGeom>
                <a:avLst/>
                <a:gdLst>
                  <a:gd name="T0" fmla="*/ 0 w 18"/>
                  <a:gd name="T1" fmla="*/ 6 h 17"/>
                  <a:gd name="T2" fmla="*/ 9 w 18"/>
                  <a:gd name="T3" fmla="*/ 17 h 17"/>
                  <a:gd name="T4" fmla="*/ 11 w 18"/>
                  <a:gd name="T5" fmla="*/ 16 h 17"/>
                  <a:gd name="T6" fmla="*/ 4 w 18"/>
                  <a:gd name="T7" fmla="*/ 7 h 17"/>
                  <a:gd name="T8" fmla="*/ 4 w 18"/>
                  <a:gd name="T9" fmla="*/ 7 h 17"/>
                  <a:gd name="T10" fmla="*/ 4 w 18"/>
                  <a:gd name="T11" fmla="*/ 6 h 17"/>
                  <a:gd name="T12" fmla="*/ 4 w 18"/>
                  <a:gd name="T13" fmla="*/ 6 h 17"/>
                  <a:gd name="T14" fmla="*/ 4 w 18"/>
                  <a:gd name="T15" fmla="*/ 5 h 17"/>
                  <a:gd name="T16" fmla="*/ 4 w 18"/>
                  <a:gd name="T17" fmla="*/ 5 h 17"/>
                  <a:gd name="T18" fmla="*/ 5 w 18"/>
                  <a:gd name="T19" fmla="*/ 4 h 17"/>
                  <a:gd name="T20" fmla="*/ 5 w 18"/>
                  <a:gd name="T21" fmla="*/ 4 h 17"/>
                  <a:gd name="T22" fmla="*/ 6 w 18"/>
                  <a:gd name="T23" fmla="*/ 3 h 17"/>
                  <a:gd name="T24" fmla="*/ 6 w 18"/>
                  <a:gd name="T25" fmla="*/ 3 h 17"/>
                  <a:gd name="T26" fmla="*/ 7 w 18"/>
                  <a:gd name="T27" fmla="*/ 3 h 17"/>
                  <a:gd name="T28" fmla="*/ 7 w 18"/>
                  <a:gd name="T29" fmla="*/ 3 h 17"/>
                  <a:gd name="T30" fmla="*/ 8 w 18"/>
                  <a:gd name="T31" fmla="*/ 2 h 17"/>
                  <a:gd name="T32" fmla="*/ 8 w 18"/>
                  <a:gd name="T33" fmla="*/ 2 h 17"/>
                  <a:gd name="T34" fmla="*/ 9 w 18"/>
                  <a:gd name="T35" fmla="*/ 3 h 17"/>
                  <a:gd name="T36" fmla="*/ 9 w 18"/>
                  <a:gd name="T37" fmla="*/ 3 h 17"/>
                  <a:gd name="T38" fmla="*/ 10 w 18"/>
                  <a:gd name="T39" fmla="*/ 4 h 17"/>
                  <a:gd name="T40" fmla="*/ 16 w 18"/>
                  <a:gd name="T41" fmla="*/ 11 h 17"/>
                  <a:gd name="T42" fmla="*/ 18 w 18"/>
                  <a:gd name="T43" fmla="*/ 10 h 17"/>
                  <a:gd name="T44" fmla="*/ 11 w 18"/>
                  <a:gd name="T45" fmla="*/ 2 h 17"/>
                  <a:gd name="T46" fmla="*/ 11 w 18"/>
                  <a:gd name="T47" fmla="*/ 2 h 17"/>
                  <a:gd name="T48" fmla="*/ 10 w 18"/>
                  <a:gd name="T49" fmla="*/ 1 h 17"/>
                  <a:gd name="T50" fmla="*/ 8 w 18"/>
                  <a:gd name="T51" fmla="*/ 0 h 17"/>
                  <a:gd name="T52" fmla="*/ 8 w 18"/>
                  <a:gd name="T53" fmla="*/ 0 h 17"/>
                  <a:gd name="T54" fmla="*/ 7 w 18"/>
                  <a:gd name="T55" fmla="*/ 0 h 17"/>
                  <a:gd name="T56" fmla="*/ 5 w 18"/>
                  <a:gd name="T57" fmla="*/ 1 h 17"/>
                  <a:gd name="T58" fmla="*/ 5 w 18"/>
                  <a:gd name="T59" fmla="*/ 1 h 17"/>
                  <a:gd name="T60" fmla="*/ 4 w 18"/>
                  <a:gd name="T61" fmla="*/ 2 h 17"/>
                  <a:gd name="T62" fmla="*/ 4 w 18"/>
                  <a:gd name="T63" fmla="*/ 2 h 17"/>
                  <a:gd name="T64" fmla="*/ 3 w 18"/>
                  <a:gd name="T65" fmla="*/ 3 h 17"/>
                  <a:gd name="T66" fmla="*/ 3 w 18"/>
                  <a:gd name="T67" fmla="*/ 3 h 17"/>
                  <a:gd name="T68" fmla="*/ 3 w 18"/>
                  <a:gd name="T69" fmla="*/ 4 h 17"/>
                  <a:gd name="T70" fmla="*/ 3 w 18"/>
                  <a:gd name="T71" fmla="*/ 4 h 17"/>
                  <a:gd name="T72" fmla="*/ 2 w 18"/>
                  <a:gd name="T73" fmla="*/ 5 h 17"/>
                  <a:gd name="T74" fmla="*/ 2 w 18"/>
                  <a:gd name="T75" fmla="*/ 4 h 17"/>
                  <a:gd name="T76" fmla="*/ 0 w 18"/>
                  <a:gd name="T77" fmla="*/ 6 h 17"/>
                  <a:gd name="T78" fmla="*/ 0 w 18"/>
                  <a:gd name="T7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6"/>
                    </a:moveTo>
                    <a:lnTo>
                      <a:pt x="9" y="17"/>
                    </a:lnTo>
                    <a:lnTo>
                      <a:pt x="11" y="1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7" name="Freeform 255">
                <a:extLst>
                  <a:ext uri="{FF2B5EF4-FFF2-40B4-BE49-F238E27FC236}">
                    <a16:creationId xmlns:a16="http://schemas.microsoft.com/office/drawing/2014/main" id="{C3EADA46-AB4C-4B5F-ABCE-5EBA36A3D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2069"/>
                <a:ext cx="15" cy="13"/>
              </a:xfrm>
              <a:custGeom>
                <a:avLst/>
                <a:gdLst>
                  <a:gd name="T0" fmla="*/ 14 w 15"/>
                  <a:gd name="T1" fmla="*/ 6 h 13"/>
                  <a:gd name="T2" fmla="*/ 9 w 15"/>
                  <a:gd name="T3" fmla="*/ 9 h 13"/>
                  <a:gd name="T4" fmla="*/ 1 w 15"/>
                  <a:gd name="T5" fmla="*/ 0 h 13"/>
                  <a:gd name="T6" fmla="*/ 0 w 15"/>
                  <a:gd name="T7" fmla="*/ 1 h 13"/>
                  <a:gd name="T8" fmla="*/ 9 w 15"/>
                  <a:gd name="T9" fmla="*/ 13 h 13"/>
                  <a:gd name="T10" fmla="*/ 15 w 15"/>
                  <a:gd name="T11" fmla="*/ 7 h 13"/>
                  <a:gd name="T12" fmla="*/ 14 w 15"/>
                  <a:gd name="T13" fmla="*/ 6 h 13"/>
                  <a:gd name="T14" fmla="*/ 14 w 15"/>
                  <a:gd name="T1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3">
                    <a:moveTo>
                      <a:pt x="14" y="6"/>
                    </a:moveTo>
                    <a:lnTo>
                      <a:pt x="9" y="9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15" y="7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8" name="Freeform 256">
                <a:extLst>
                  <a:ext uri="{FF2B5EF4-FFF2-40B4-BE49-F238E27FC236}">
                    <a16:creationId xmlns:a16="http://schemas.microsoft.com/office/drawing/2014/main" id="{52CE1F15-ACDC-4D50-9215-37106F0A0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2057"/>
                <a:ext cx="18" cy="17"/>
              </a:xfrm>
              <a:custGeom>
                <a:avLst/>
                <a:gdLst>
                  <a:gd name="T0" fmla="*/ 18 w 18"/>
                  <a:gd name="T1" fmla="*/ 11 h 17"/>
                  <a:gd name="T2" fmla="*/ 8 w 18"/>
                  <a:gd name="T3" fmla="*/ 0 h 17"/>
                  <a:gd name="T4" fmla="*/ 7 w 18"/>
                  <a:gd name="T5" fmla="*/ 1 h 17"/>
                  <a:gd name="T6" fmla="*/ 14 w 18"/>
                  <a:gd name="T7" fmla="*/ 10 h 17"/>
                  <a:gd name="T8" fmla="*/ 14 w 18"/>
                  <a:gd name="T9" fmla="*/ 10 h 17"/>
                  <a:gd name="T10" fmla="*/ 14 w 18"/>
                  <a:gd name="T11" fmla="*/ 11 h 17"/>
                  <a:gd name="T12" fmla="*/ 14 w 18"/>
                  <a:gd name="T13" fmla="*/ 11 h 17"/>
                  <a:gd name="T14" fmla="*/ 13 w 18"/>
                  <a:gd name="T15" fmla="*/ 12 h 17"/>
                  <a:gd name="T16" fmla="*/ 13 w 18"/>
                  <a:gd name="T17" fmla="*/ 12 h 17"/>
                  <a:gd name="T18" fmla="*/ 13 w 18"/>
                  <a:gd name="T19" fmla="*/ 12 h 17"/>
                  <a:gd name="T20" fmla="*/ 13 w 18"/>
                  <a:gd name="T21" fmla="*/ 12 h 17"/>
                  <a:gd name="T22" fmla="*/ 12 w 18"/>
                  <a:gd name="T23" fmla="*/ 13 h 17"/>
                  <a:gd name="T24" fmla="*/ 12 w 18"/>
                  <a:gd name="T25" fmla="*/ 13 h 17"/>
                  <a:gd name="T26" fmla="*/ 11 w 18"/>
                  <a:gd name="T27" fmla="*/ 14 h 17"/>
                  <a:gd name="T28" fmla="*/ 11 w 18"/>
                  <a:gd name="T29" fmla="*/ 14 h 17"/>
                  <a:gd name="T30" fmla="*/ 9 w 18"/>
                  <a:gd name="T31" fmla="*/ 14 h 17"/>
                  <a:gd name="T32" fmla="*/ 9 w 18"/>
                  <a:gd name="T33" fmla="*/ 14 h 17"/>
                  <a:gd name="T34" fmla="*/ 8 w 18"/>
                  <a:gd name="T35" fmla="*/ 14 h 17"/>
                  <a:gd name="T36" fmla="*/ 8 w 18"/>
                  <a:gd name="T37" fmla="*/ 14 h 17"/>
                  <a:gd name="T38" fmla="*/ 7 w 18"/>
                  <a:gd name="T39" fmla="*/ 13 h 17"/>
                  <a:gd name="T40" fmla="*/ 1 w 18"/>
                  <a:gd name="T41" fmla="*/ 5 h 17"/>
                  <a:gd name="T42" fmla="*/ 0 w 18"/>
                  <a:gd name="T43" fmla="*/ 7 h 17"/>
                  <a:gd name="T44" fmla="*/ 6 w 18"/>
                  <a:gd name="T45" fmla="*/ 15 h 17"/>
                  <a:gd name="T46" fmla="*/ 6 w 18"/>
                  <a:gd name="T47" fmla="*/ 15 h 17"/>
                  <a:gd name="T48" fmla="*/ 7 w 18"/>
                  <a:gd name="T49" fmla="*/ 16 h 17"/>
                  <a:gd name="T50" fmla="*/ 9 w 18"/>
                  <a:gd name="T51" fmla="*/ 17 h 17"/>
                  <a:gd name="T52" fmla="*/ 9 w 18"/>
                  <a:gd name="T53" fmla="*/ 17 h 17"/>
                  <a:gd name="T54" fmla="*/ 11 w 18"/>
                  <a:gd name="T55" fmla="*/ 16 h 17"/>
                  <a:gd name="T56" fmla="*/ 13 w 18"/>
                  <a:gd name="T57" fmla="*/ 15 h 17"/>
                  <a:gd name="T58" fmla="*/ 13 w 18"/>
                  <a:gd name="T59" fmla="*/ 15 h 17"/>
                  <a:gd name="T60" fmla="*/ 14 w 18"/>
                  <a:gd name="T61" fmla="*/ 14 h 17"/>
                  <a:gd name="T62" fmla="*/ 14 w 18"/>
                  <a:gd name="T63" fmla="*/ 14 h 17"/>
                  <a:gd name="T64" fmla="*/ 14 w 18"/>
                  <a:gd name="T65" fmla="*/ 13 h 17"/>
                  <a:gd name="T66" fmla="*/ 14 w 18"/>
                  <a:gd name="T67" fmla="*/ 13 h 17"/>
                  <a:gd name="T68" fmla="*/ 15 w 18"/>
                  <a:gd name="T69" fmla="*/ 12 h 17"/>
                  <a:gd name="T70" fmla="*/ 15 w 18"/>
                  <a:gd name="T71" fmla="*/ 12 h 17"/>
                  <a:gd name="T72" fmla="*/ 15 w 18"/>
                  <a:gd name="T73" fmla="*/ 11 h 17"/>
                  <a:gd name="T74" fmla="*/ 16 w 18"/>
                  <a:gd name="T75" fmla="*/ 12 h 17"/>
                  <a:gd name="T76" fmla="*/ 18 w 18"/>
                  <a:gd name="T77" fmla="*/ 11 h 17"/>
                  <a:gd name="T78" fmla="*/ 18 w 18"/>
                  <a:gd name="T79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18" y="11"/>
                    </a:moveTo>
                    <a:lnTo>
                      <a:pt x="8" y="0"/>
                    </a:lnTo>
                    <a:lnTo>
                      <a:pt x="7" y="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8" y="11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9" name="Freeform 257">
                <a:extLst>
                  <a:ext uri="{FF2B5EF4-FFF2-40B4-BE49-F238E27FC236}">
                    <a16:creationId xmlns:a16="http://schemas.microsoft.com/office/drawing/2014/main" id="{509BACBC-CD63-4B8F-88C7-66E0DC2D6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" y="2042"/>
                <a:ext cx="25" cy="22"/>
              </a:xfrm>
              <a:custGeom>
                <a:avLst/>
                <a:gdLst>
                  <a:gd name="T0" fmla="*/ 15 w 25"/>
                  <a:gd name="T1" fmla="*/ 0 h 22"/>
                  <a:gd name="T2" fmla="*/ 21 w 25"/>
                  <a:gd name="T3" fmla="*/ 11 h 22"/>
                  <a:gd name="T4" fmla="*/ 21 w 25"/>
                  <a:gd name="T5" fmla="*/ 11 h 22"/>
                  <a:gd name="T6" fmla="*/ 20 w 25"/>
                  <a:gd name="T7" fmla="*/ 12 h 22"/>
                  <a:gd name="T8" fmla="*/ 20 w 25"/>
                  <a:gd name="T9" fmla="*/ 13 h 22"/>
                  <a:gd name="T10" fmla="*/ 19 w 25"/>
                  <a:gd name="T11" fmla="*/ 14 h 22"/>
                  <a:gd name="T12" fmla="*/ 18 w 25"/>
                  <a:gd name="T13" fmla="*/ 15 h 22"/>
                  <a:gd name="T14" fmla="*/ 17 w 25"/>
                  <a:gd name="T15" fmla="*/ 15 h 22"/>
                  <a:gd name="T16" fmla="*/ 16 w 25"/>
                  <a:gd name="T17" fmla="*/ 14 h 22"/>
                  <a:gd name="T18" fmla="*/ 15 w 25"/>
                  <a:gd name="T19" fmla="*/ 13 h 22"/>
                  <a:gd name="T20" fmla="*/ 7 w 25"/>
                  <a:gd name="T21" fmla="*/ 7 h 22"/>
                  <a:gd name="T22" fmla="*/ 14 w 25"/>
                  <a:gd name="T23" fmla="*/ 16 h 22"/>
                  <a:gd name="T24" fmla="*/ 14 w 25"/>
                  <a:gd name="T25" fmla="*/ 16 h 22"/>
                  <a:gd name="T26" fmla="*/ 14 w 25"/>
                  <a:gd name="T27" fmla="*/ 17 h 22"/>
                  <a:gd name="T28" fmla="*/ 13 w 25"/>
                  <a:gd name="T29" fmla="*/ 18 h 22"/>
                  <a:gd name="T30" fmla="*/ 12 w 25"/>
                  <a:gd name="T31" fmla="*/ 19 h 22"/>
                  <a:gd name="T32" fmla="*/ 11 w 25"/>
                  <a:gd name="T33" fmla="*/ 20 h 22"/>
                  <a:gd name="T34" fmla="*/ 10 w 25"/>
                  <a:gd name="T35" fmla="*/ 20 h 22"/>
                  <a:gd name="T36" fmla="*/ 9 w 25"/>
                  <a:gd name="T37" fmla="*/ 19 h 22"/>
                  <a:gd name="T38" fmla="*/ 2 w 25"/>
                  <a:gd name="T39" fmla="*/ 11 h 22"/>
                  <a:gd name="T40" fmla="*/ 6 w 25"/>
                  <a:gd name="T41" fmla="*/ 20 h 22"/>
                  <a:gd name="T42" fmla="*/ 8 w 25"/>
                  <a:gd name="T43" fmla="*/ 22 h 22"/>
                  <a:gd name="T44" fmla="*/ 10 w 25"/>
                  <a:gd name="T45" fmla="*/ 22 h 22"/>
                  <a:gd name="T46" fmla="*/ 11 w 25"/>
                  <a:gd name="T47" fmla="*/ 22 h 22"/>
                  <a:gd name="T48" fmla="*/ 13 w 25"/>
                  <a:gd name="T49" fmla="*/ 21 h 22"/>
                  <a:gd name="T50" fmla="*/ 15 w 25"/>
                  <a:gd name="T51" fmla="*/ 19 h 22"/>
                  <a:gd name="T52" fmla="*/ 16 w 25"/>
                  <a:gd name="T53" fmla="*/ 17 h 22"/>
                  <a:gd name="T54" fmla="*/ 18 w 25"/>
                  <a:gd name="T55" fmla="*/ 17 h 22"/>
                  <a:gd name="T56" fmla="*/ 20 w 25"/>
                  <a:gd name="T57" fmla="*/ 16 h 22"/>
                  <a:gd name="T58" fmla="*/ 21 w 25"/>
                  <a:gd name="T59" fmla="*/ 15 h 22"/>
                  <a:gd name="T60" fmla="*/ 22 w 25"/>
                  <a:gd name="T61" fmla="*/ 14 h 22"/>
                  <a:gd name="T62" fmla="*/ 22 w 25"/>
                  <a:gd name="T63" fmla="*/ 13 h 22"/>
                  <a:gd name="T64" fmla="*/ 22 w 25"/>
                  <a:gd name="T65" fmla="*/ 12 h 22"/>
                  <a:gd name="T66" fmla="*/ 25 w 25"/>
                  <a:gd name="T67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" h="22">
                    <a:moveTo>
                      <a:pt x="25" y="12"/>
                    </a:moveTo>
                    <a:lnTo>
                      <a:pt x="15" y="0"/>
                    </a:lnTo>
                    <a:lnTo>
                      <a:pt x="14" y="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9" y="6"/>
                    </a:lnTo>
                    <a:lnTo>
                      <a:pt x="7" y="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2" y="11"/>
                    </a:lnTo>
                    <a:lnTo>
                      <a:pt x="0" y="12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5" y="12"/>
                    </a:lnTo>
                    <a:lnTo>
                      <a:pt x="2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0" name="Freeform 258">
                <a:extLst>
                  <a:ext uri="{FF2B5EF4-FFF2-40B4-BE49-F238E27FC236}">
                    <a16:creationId xmlns:a16="http://schemas.microsoft.com/office/drawing/2014/main" id="{7334F6E2-3C8B-42F5-9490-190502BDA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6" y="2039"/>
                <a:ext cx="18" cy="17"/>
              </a:xfrm>
              <a:custGeom>
                <a:avLst/>
                <a:gdLst>
                  <a:gd name="T0" fmla="*/ 16 w 18"/>
                  <a:gd name="T1" fmla="*/ 11 h 17"/>
                  <a:gd name="T2" fmla="*/ 13 w 18"/>
                  <a:gd name="T3" fmla="*/ 14 h 17"/>
                  <a:gd name="T4" fmla="*/ 2 w 18"/>
                  <a:gd name="T5" fmla="*/ 0 h 17"/>
                  <a:gd name="T6" fmla="*/ 0 w 18"/>
                  <a:gd name="T7" fmla="*/ 1 h 17"/>
                  <a:gd name="T8" fmla="*/ 13 w 18"/>
                  <a:gd name="T9" fmla="*/ 17 h 17"/>
                  <a:gd name="T10" fmla="*/ 18 w 18"/>
                  <a:gd name="T11" fmla="*/ 13 h 17"/>
                  <a:gd name="T12" fmla="*/ 16 w 18"/>
                  <a:gd name="T13" fmla="*/ 11 h 17"/>
                  <a:gd name="T14" fmla="*/ 16 w 18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17">
                    <a:moveTo>
                      <a:pt x="16" y="11"/>
                    </a:moveTo>
                    <a:lnTo>
                      <a:pt x="13" y="14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3" y="17"/>
                    </a:lnTo>
                    <a:lnTo>
                      <a:pt x="18" y="13"/>
                    </a:lnTo>
                    <a:lnTo>
                      <a:pt x="16" y="11"/>
                    </a:lnTo>
                    <a:lnTo>
                      <a:pt x="16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1" name="Freeform 259">
                <a:extLst>
                  <a:ext uri="{FF2B5EF4-FFF2-40B4-BE49-F238E27FC236}">
                    <a16:creationId xmlns:a16="http://schemas.microsoft.com/office/drawing/2014/main" id="{431E1A11-88A6-452A-BB56-0D48F4CB7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029"/>
                <a:ext cx="21" cy="17"/>
              </a:xfrm>
              <a:custGeom>
                <a:avLst/>
                <a:gdLst>
                  <a:gd name="T0" fmla="*/ 21 w 21"/>
                  <a:gd name="T1" fmla="*/ 11 h 17"/>
                  <a:gd name="T2" fmla="*/ 16 w 21"/>
                  <a:gd name="T3" fmla="*/ 5 h 17"/>
                  <a:gd name="T4" fmla="*/ 14 w 21"/>
                  <a:gd name="T5" fmla="*/ 6 h 17"/>
                  <a:gd name="T6" fmla="*/ 17 w 21"/>
                  <a:gd name="T7" fmla="*/ 10 h 17"/>
                  <a:gd name="T8" fmla="*/ 17 w 21"/>
                  <a:gd name="T9" fmla="*/ 10 h 17"/>
                  <a:gd name="T10" fmla="*/ 17 w 21"/>
                  <a:gd name="T11" fmla="*/ 11 h 17"/>
                  <a:gd name="T12" fmla="*/ 17 w 21"/>
                  <a:gd name="T13" fmla="*/ 11 h 17"/>
                  <a:gd name="T14" fmla="*/ 17 w 21"/>
                  <a:gd name="T15" fmla="*/ 12 h 17"/>
                  <a:gd name="T16" fmla="*/ 17 w 21"/>
                  <a:gd name="T17" fmla="*/ 12 h 17"/>
                  <a:gd name="T18" fmla="*/ 16 w 21"/>
                  <a:gd name="T19" fmla="*/ 13 h 17"/>
                  <a:gd name="T20" fmla="*/ 16 w 21"/>
                  <a:gd name="T21" fmla="*/ 13 h 17"/>
                  <a:gd name="T22" fmla="*/ 15 w 21"/>
                  <a:gd name="T23" fmla="*/ 14 h 17"/>
                  <a:gd name="T24" fmla="*/ 15 w 21"/>
                  <a:gd name="T25" fmla="*/ 14 h 17"/>
                  <a:gd name="T26" fmla="*/ 14 w 21"/>
                  <a:gd name="T27" fmla="*/ 15 h 17"/>
                  <a:gd name="T28" fmla="*/ 14 w 21"/>
                  <a:gd name="T29" fmla="*/ 15 h 17"/>
                  <a:gd name="T30" fmla="*/ 13 w 21"/>
                  <a:gd name="T31" fmla="*/ 15 h 17"/>
                  <a:gd name="T32" fmla="*/ 13 w 21"/>
                  <a:gd name="T33" fmla="*/ 15 h 17"/>
                  <a:gd name="T34" fmla="*/ 12 w 21"/>
                  <a:gd name="T35" fmla="*/ 14 h 17"/>
                  <a:gd name="T36" fmla="*/ 12 w 21"/>
                  <a:gd name="T37" fmla="*/ 14 h 17"/>
                  <a:gd name="T38" fmla="*/ 11 w 21"/>
                  <a:gd name="T39" fmla="*/ 13 h 17"/>
                  <a:gd name="T40" fmla="*/ 6 w 21"/>
                  <a:gd name="T41" fmla="*/ 7 h 17"/>
                  <a:gd name="T42" fmla="*/ 13 w 21"/>
                  <a:gd name="T43" fmla="*/ 2 h 17"/>
                  <a:gd name="T44" fmla="*/ 12 w 21"/>
                  <a:gd name="T45" fmla="*/ 0 h 17"/>
                  <a:gd name="T46" fmla="*/ 5 w 21"/>
                  <a:gd name="T47" fmla="*/ 6 h 17"/>
                  <a:gd name="T48" fmla="*/ 1 w 21"/>
                  <a:gd name="T49" fmla="*/ 1 h 17"/>
                  <a:gd name="T50" fmla="*/ 0 w 21"/>
                  <a:gd name="T51" fmla="*/ 3 h 17"/>
                  <a:gd name="T52" fmla="*/ 9 w 21"/>
                  <a:gd name="T53" fmla="*/ 15 h 17"/>
                  <a:gd name="T54" fmla="*/ 9 w 21"/>
                  <a:gd name="T55" fmla="*/ 15 h 17"/>
                  <a:gd name="T56" fmla="*/ 11 w 21"/>
                  <a:gd name="T57" fmla="*/ 16 h 17"/>
                  <a:gd name="T58" fmla="*/ 13 w 21"/>
                  <a:gd name="T59" fmla="*/ 17 h 17"/>
                  <a:gd name="T60" fmla="*/ 13 w 21"/>
                  <a:gd name="T61" fmla="*/ 17 h 17"/>
                  <a:gd name="T62" fmla="*/ 14 w 21"/>
                  <a:gd name="T63" fmla="*/ 17 h 17"/>
                  <a:gd name="T64" fmla="*/ 16 w 21"/>
                  <a:gd name="T65" fmla="*/ 16 h 17"/>
                  <a:gd name="T66" fmla="*/ 16 w 21"/>
                  <a:gd name="T67" fmla="*/ 16 h 17"/>
                  <a:gd name="T68" fmla="*/ 17 w 21"/>
                  <a:gd name="T69" fmla="*/ 15 h 17"/>
                  <a:gd name="T70" fmla="*/ 17 w 21"/>
                  <a:gd name="T71" fmla="*/ 15 h 17"/>
                  <a:gd name="T72" fmla="*/ 18 w 21"/>
                  <a:gd name="T73" fmla="*/ 14 h 17"/>
                  <a:gd name="T74" fmla="*/ 18 w 21"/>
                  <a:gd name="T75" fmla="*/ 14 h 17"/>
                  <a:gd name="T76" fmla="*/ 18 w 21"/>
                  <a:gd name="T77" fmla="*/ 13 h 17"/>
                  <a:gd name="T78" fmla="*/ 18 w 21"/>
                  <a:gd name="T79" fmla="*/ 13 h 17"/>
                  <a:gd name="T80" fmla="*/ 19 w 21"/>
                  <a:gd name="T81" fmla="*/ 12 h 17"/>
                  <a:gd name="T82" fmla="*/ 19 w 21"/>
                  <a:gd name="T83" fmla="*/ 13 h 17"/>
                  <a:gd name="T84" fmla="*/ 21 w 21"/>
                  <a:gd name="T85" fmla="*/ 11 h 17"/>
                  <a:gd name="T86" fmla="*/ 21 w 21"/>
                  <a:gd name="T8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" h="17">
                    <a:moveTo>
                      <a:pt x="21" y="11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3"/>
                    </a:lnTo>
                    <a:lnTo>
                      <a:pt x="6" y="7"/>
                    </a:lnTo>
                    <a:lnTo>
                      <a:pt x="13" y="2"/>
                    </a:lnTo>
                    <a:lnTo>
                      <a:pt x="12" y="0"/>
                    </a:lnTo>
                    <a:lnTo>
                      <a:pt x="5" y="6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21" y="11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2" name="Freeform 260">
                <a:extLst>
                  <a:ext uri="{FF2B5EF4-FFF2-40B4-BE49-F238E27FC236}">
                    <a16:creationId xmlns:a16="http://schemas.microsoft.com/office/drawing/2014/main" id="{12CA5AFE-7BE9-466F-A5A7-E2A6FEDA1C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3" y="2021"/>
                <a:ext cx="19" cy="17"/>
              </a:xfrm>
              <a:custGeom>
                <a:avLst/>
                <a:gdLst>
                  <a:gd name="T0" fmla="*/ 7 w 19"/>
                  <a:gd name="T1" fmla="*/ 3 h 17"/>
                  <a:gd name="T2" fmla="*/ 7 w 19"/>
                  <a:gd name="T3" fmla="*/ 3 h 17"/>
                  <a:gd name="T4" fmla="*/ 8 w 19"/>
                  <a:gd name="T5" fmla="*/ 3 h 17"/>
                  <a:gd name="T6" fmla="*/ 8 w 19"/>
                  <a:gd name="T7" fmla="*/ 3 h 17"/>
                  <a:gd name="T8" fmla="*/ 9 w 19"/>
                  <a:gd name="T9" fmla="*/ 3 h 17"/>
                  <a:gd name="T10" fmla="*/ 9 w 19"/>
                  <a:gd name="T11" fmla="*/ 3 h 17"/>
                  <a:gd name="T12" fmla="*/ 10 w 19"/>
                  <a:gd name="T13" fmla="*/ 4 h 17"/>
                  <a:gd name="T14" fmla="*/ 10 w 19"/>
                  <a:gd name="T15" fmla="*/ 4 h 17"/>
                  <a:gd name="T16" fmla="*/ 12 w 19"/>
                  <a:gd name="T17" fmla="*/ 6 h 17"/>
                  <a:gd name="T18" fmla="*/ 12 w 19"/>
                  <a:gd name="T19" fmla="*/ 6 h 17"/>
                  <a:gd name="T20" fmla="*/ 12 w 19"/>
                  <a:gd name="T21" fmla="*/ 8 h 17"/>
                  <a:gd name="T22" fmla="*/ 12 w 19"/>
                  <a:gd name="T23" fmla="*/ 8 h 17"/>
                  <a:gd name="T24" fmla="*/ 13 w 19"/>
                  <a:gd name="T25" fmla="*/ 10 h 17"/>
                  <a:gd name="T26" fmla="*/ 13 w 19"/>
                  <a:gd name="T27" fmla="*/ 10 h 17"/>
                  <a:gd name="T28" fmla="*/ 12 w 19"/>
                  <a:gd name="T29" fmla="*/ 12 h 17"/>
                  <a:gd name="T30" fmla="*/ 13 w 19"/>
                  <a:gd name="T31" fmla="*/ 13 h 17"/>
                  <a:gd name="T32" fmla="*/ 19 w 19"/>
                  <a:gd name="T33" fmla="*/ 9 h 17"/>
                  <a:gd name="T34" fmla="*/ 17 w 19"/>
                  <a:gd name="T35" fmla="*/ 8 h 17"/>
                  <a:gd name="T36" fmla="*/ 14 w 19"/>
                  <a:gd name="T37" fmla="*/ 10 h 17"/>
                  <a:gd name="T38" fmla="*/ 14 w 19"/>
                  <a:gd name="T39" fmla="*/ 10 h 17"/>
                  <a:gd name="T40" fmla="*/ 15 w 19"/>
                  <a:gd name="T41" fmla="*/ 8 h 17"/>
                  <a:gd name="T42" fmla="*/ 15 w 19"/>
                  <a:gd name="T43" fmla="*/ 8 h 17"/>
                  <a:gd name="T44" fmla="*/ 14 w 19"/>
                  <a:gd name="T45" fmla="*/ 6 h 17"/>
                  <a:gd name="T46" fmla="*/ 14 w 19"/>
                  <a:gd name="T47" fmla="*/ 6 h 17"/>
                  <a:gd name="T48" fmla="*/ 13 w 19"/>
                  <a:gd name="T49" fmla="*/ 4 h 17"/>
                  <a:gd name="T50" fmla="*/ 13 w 19"/>
                  <a:gd name="T51" fmla="*/ 4 h 17"/>
                  <a:gd name="T52" fmla="*/ 12 w 19"/>
                  <a:gd name="T53" fmla="*/ 2 h 17"/>
                  <a:gd name="T54" fmla="*/ 12 w 19"/>
                  <a:gd name="T55" fmla="*/ 2 h 17"/>
                  <a:gd name="T56" fmla="*/ 10 w 19"/>
                  <a:gd name="T57" fmla="*/ 1 h 17"/>
                  <a:gd name="T58" fmla="*/ 10 w 19"/>
                  <a:gd name="T59" fmla="*/ 1 h 17"/>
                  <a:gd name="T60" fmla="*/ 9 w 19"/>
                  <a:gd name="T61" fmla="*/ 0 h 17"/>
                  <a:gd name="T62" fmla="*/ 9 w 19"/>
                  <a:gd name="T63" fmla="*/ 0 h 17"/>
                  <a:gd name="T64" fmla="*/ 7 w 19"/>
                  <a:gd name="T65" fmla="*/ 1 h 17"/>
                  <a:gd name="T66" fmla="*/ 7 w 19"/>
                  <a:gd name="T67" fmla="*/ 1 h 17"/>
                  <a:gd name="T68" fmla="*/ 5 w 19"/>
                  <a:gd name="T69" fmla="*/ 2 h 17"/>
                  <a:gd name="T70" fmla="*/ 5 w 19"/>
                  <a:gd name="T71" fmla="*/ 2 h 17"/>
                  <a:gd name="T72" fmla="*/ 4 w 19"/>
                  <a:gd name="T73" fmla="*/ 2 h 17"/>
                  <a:gd name="T74" fmla="*/ 4 w 19"/>
                  <a:gd name="T75" fmla="*/ 2 h 17"/>
                  <a:gd name="T76" fmla="*/ 3 w 19"/>
                  <a:gd name="T77" fmla="*/ 3 h 17"/>
                  <a:gd name="T78" fmla="*/ 3 w 19"/>
                  <a:gd name="T79" fmla="*/ 3 h 17"/>
                  <a:gd name="T80" fmla="*/ 2 w 19"/>
                  <a:gd name="T81" fmla="*/ 4 h 17"/>
                  <a:gd name="T82" fmla="*/ 2 w 19"/>
                  <a:gd name="T83" fmla="*/ 4 h 17"/>
                  <a:gd name="T84" fmla="*/ 2 w 19"/>
                  <a:gd name="T85" fmla="*/ 5 h 17"/>
                  <a:gd name="T86" fmla="*/ 1 w 19"/>
                  <a:gd name="T87" fmla="*/ 5 h 17"/>
                  <a:gd name="T88" fmla="*/ 0 w 19"/>
                  <a:gd name="T89" fmla="*/ 6 h 17"/>
                  <a:gd name="T90" fmla="*/ 9 w 19"/>
                  <a:gd name="T91" fmla="*/ 17 h 17"/>
                  <a:gd name="T92" fmla="*/ 11 w 19"/>
                  <a:gd name="T93" fmla="*/ 16 h 17"/>
                  <a:gd name="T94" fmla="*/ 4 w 19"/>
                  <a:gd name="T95" fmla="*/ 7 h 17"/>
                  <a:gd name="T96" fmla="*/ 4 w 19"/>
                  <a:gd name="T97" fmla="*/ 7 h 17"/>
                  <a:gd name="T98" fmla="*/ 4 w 19"/>
                  <a:gd name="T99" fmla="*/ 6 h 17"/>
                  <a:gd name="T100" fmla="*/ 4 w 19"/>
                  <a:gd name="T101" fmla="*/ 6 h 17"/>
                  <a:gd name="T102" fmla="*/ 4 w 19"/>
                  <a:gd name="T103" fmla="*/ 5 h 17"/>
                  <a:gd name="T104" fmla="*/ 4 w 19"/>
                  <a:gd name="T105" fmla="*/ 5 h 17"/>
                  <a:gd name="T106" fmla="*/ 4 w 19"/>
                  <a:gd name="T107" fmla="*/ 4 h 17"/>
                  <a:gd name="T108" fmla="*/ 4 w 19"/>
                  <a:gd name="T109" fmla="*/ 4 h 17"/>
                  <a:gd name="T110" fmla="*/ 5 w 19"/>
                  <a:gd name="T111" fmla="*/ 4 h 17"/>
                  <a:gd name="T112" fmla="*/ 5 w 19"/>
                  <a:gd name="T113" fmla="*/ 4 h 17"/>
                  <a:gd name="T114" fmla="*/ 7 w 19"/>
                  <a:gd name="T115" fmla="*/ 3 h 17"/>
                  <a:gd name="T116" fmla="*/ 7 w 19"/>
                  <a:gd name="T117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" h="17">
                    <a:moveTo>
                      <a:pt x="7" y="3"/>
                    </a:move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9" y="9"/>
                    </a:lnTo>
                    <a:lnTo>
                      <a:pt x="17" y="8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3" name="Freeform 261">
                <a:extLst>
                  <a:ext uri="{FF2B5EF4-FFF2-40B4-BE49-F238E27FC236}">
                    <a16:creationId xmlns:a16="http://schemas.microsoft.com/office/drawing/2014/main" id="{A8E48617-AB5F-4140-B221-A7D27C338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1708"/>
                <a:ext cx="22" cy="18"/>
              </a:xfrm>
              <a:custGeom>
                <a:avLst/>
                <a:gdLst>
                  <a:gd name="T0" fmla="*/ 19 w 22"/>
                  <a:gd name="T1" fmla="*/ 5 h 18"/>
                  <a:gd name="T2" fmla="*/ 17 w 22"/>
                  <a:gd name="T3" fmla="*/ 6 h 18"/>
                  <a:gd name="T4" fmla="*/ 18 w 22"/>
                  <a:gd name="T5" fmla="*/ 7 h 18"/>
                  <a:gd name="T6" fmla="*/ 18 w 22"/>
                  <a:gd name="T7" fmla="*/ 7 h 18"/>
                  <a:gd name="T8" fmla="*/ 19 w 22"/>
                  <a:gd name="T9" fmla="*/ 9 h 18"/>
                  <a:gd name="T10" fmla="*/ 19 w 22"/>
                  <a:gd name="T11" fmla="*/ 9 h 18"/>
                  <a:gd name="T12" fmla="*/ 19 w 22"/>
                  <a:gd name="T13" fmla="*/ 11 h 18"/>
                  <a:gd name="T14" fmla="*/ 19 w 22"/>
                  <a:gd name="T15" fmla="*/ 11 h 18"/>
                  <a:gd name="T16" fmla="*/ 19 w 22"/>
                  <a:gd name="T17" fmla="*/ 13 h 18"/>
                  <a:gd name="T18" fmla="*/ 19 w 22"/>
                  <a:gd name="T19" fmla="*/ 13 h 18"/>
                  <a:gd name="T20" fmla="*/ 18 w 22"/>
                  <a:gd name="T21" fmla="*/ 14 h 18"/>
                  <a:gd name="T22" fmla="*/ 18 w 22"/>
                  <a:gd name="T23" fmla="*/ 14 h 18"/>
                  <a:gd name="T24" fmla="*/ 16 w 22"/>
                  <a:gd name="T25" fmla="*/ 16 h 18"/>
                  <a:gd name="T26" fmla="*/ 16 w 22"/>
                  <a:gd name="T27" fmla="*/ 16 h 18"/>
                  <a:gd name="T28" fmla="*/ 14 w 22"/>
                  <a:gd name="T29" fmla="*/ 16 h 18"/>
                  <a:gd name="T30" fmla="*/ 14 w 22"/>
                  <a:gd name="T31" fmla="*/ 16 h 18"/>
                  <a:gd name="T32" fmla="*/ 13 w 22"/>
                  <a:gd name="T33" fmla="*/ 16 h 18"/>
                  <a:gd name="T34" fmla="*/ 13 w 22"/>
                  <a:gd name="T35" fmla="*/ 16 h 18"/>
                  <a:gd name="T36" fmla="*/ 11 w 22"/>
                  <a:gd name="T37" fmla="*/ 15 h 18"/>
                  <a:gd name="T38" fmla="*/ 7 w 22"/>
                  <a:gd name="T39" fmla="*/ 11 h 18"/>
                  <a:gd name="T40" fmla="*/ 16 w 22"/>
                  <a:gd name="T41" fmla="*/ 2 h 18"/>
                  <a:gd name="T42" fmla="*/ 14 w 22"/>
                  <a:gd name="T43" fmla="*/ 0 h 18"/>
                  <a:gd name="T44" fmla="*/ 5 w 22"/>
                  <a:gd name="T45" fmla="*/ 9 h 18"/>
                  <a:gd name="T46" fmla="*/ 1 w 22"/>
                  <a:gd name="T47" fmla="*/ 5 h 18"/>
                  <a:gd name="T48" fmla="*/ 0 w 22"/>
                  <a:gd name="T49" fmla="*/ 7 h 18"/>
                  <a:gd name="T50" fmla="*/ 9 w 22"/>
                  <a:gd name="T51" fmla="*/ 16 h 18"/>
                  <a:gd name="T52" fmla="*/ 9 w 22"/>
                  <a:gd name="T53" fmla="*/ 16 h 18"/>
                  <a:gd name="T54" fmla="*/ 11 w 22"/>
                  <a:gd name="T55" fmla="*/ 18 h 18"/>
                  <a:gd name="T56" fmla="*/ 11 w 22"/>
                  <a:gd name="T57" fmla="*/ 18 h 18"/>
                  <a:gd name="T58" fmla="*/ 14 w 22"/>
                  <a:gd name="T59" fmla="*/ 18 h 18"/>
                  <a:gd name="T60" fmla="*/ 14 w 22"/>
                  <a:gd name="T61" fmla="*/ 18 h 18"/>
                  <a:gd name="T62" fmla="*/ 17 w 22"/>
                  <a:gd name="T63" fmla="*/ 18 h 18"/>
                  <a:gd name="T64" fmla="*/ 17 w 22"/>
                  <a:gd name="T65" fmla="*/ 18 h 18"/>
                  <a:gd name="T66" fmla="*/ 19 w 22"/>
                  <a:gd name="T67" fmla="*/ 16 h 18"/>
                  <a:gd name="T68" fmla="*/ 19 w 22"/>
                  <a:gd name="T69" fmla="*/ 16 h 18"/>
                  <a:gd name="T70" fmla="*/ 21 w 22"/>
                  <a:gd name="T71" fmla="*/ 14 h 18"/>
                  <a:gd name="T72" fmla="*/ 21 w 22"/>
                  <a:gd name="T73" fmla="*/ 14 h 18"/>
                  <a:gd name="T74" fmla="*/ 22 w 22"/>
                  <a:gd name="T75" fmla="*/ 11 h 18"/>
                  <a:gd name="T76" fmla="*/ 22 w 22"/>
                  <a:gd name="T77" fmla="*/ 11 h 18"/>
                  <a:gd name="T78" fmla="*/ 21 w 22"/>
                  <a:gd name="T79" fmla="*/ 8 h 18"/>
                  <a:gd name="T80" fmla="*/ 21 w 22"/>
                  <a:gd name="T81" fmla="*/ 8 h 18"/>
                  <a:gd name="T82" fmla="*/ 20 w 22"/>
                  <a:gd name="T83" fmla="*/ 6 h 18"/>
                  <a:gd name="T84" fmla="*/ 19 w 22"/>
                  <a:gd name="T85" fmla="*/ 5 h 18"/>
                  <a:gd name="T86" fmla="*/ 19 w 22"/>
                  <a:gd name="T87" fmla="*/ 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8">
                    <a:moveTo>
                      <a:pt x="19" y="5"/>
                    </a:moveTo>
                    <a:lnTo>
                      <a:pt x="17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7" y="11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5" y="9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4" name="Freeform 262">
                <a:extLst>
                  <a:ext uri="{FF2B5EF4-FFF2-40B4-BE49-F238E27FC236}">
                    <a16:creationId xmlns:a16="http://schemas.microsoft.com/office/drawing/2014/main" id="{A546C021-075B-479B-A80E-584B70AF3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1" y="1699"/>
                <a:ext cx="18" cy="21"/>
              </a:xfrm>
              <a:custGeom>
                <a:avLst/>
                <a:gdLst>
                  <a:gd name="T0" fmla="*/ 0 w 18"/>
                  <a:gd name="T1" fmla="*/ 6 h 21"/>
                  <a:gd name="T2" fmla="*/ 14 w 18"/>
                  <a:gd name="T3" fmla="*/ 21 h 21"/>
                  <a:gd name="T4" fmla="*/ 16 w 18"/>
                  <a:gd name="T5" fmla="*/ 19 h 21"/>
                  <a:gd name="T6" fmla="*/ 4 w 18"/>
                  <a:gd name="T7" fmla="*/ 7 h 21"/>
                  <a:gd name="T8" fmla="*/ 4 w 18"/>
                  <a:gd name="T9" fmla="*/ 7 h 21"/>
                  <a:gd name="T10" fmla="*/ 4 w 18"/>
                  <a:gd name="T11" fmla="*/ 6 h 21"/>
                  <a:gd name="T12" fmla="*/ 4 w 18"/>
                  <a:gd name="T13" fmla="*/ 6 h 21"/>
                  <a:gd name="T14" fmla="*/ 4 w 18"/>
                  <a:gd name="T15" fmla="*/ 5 h 21"/>
                  <a:gd name="T16" fmla="*/ 4 w 18"/>
                  <a:gd name="T17" fmla="*/ 5 h 21"/>
                  <a:gd name="T18" fmla="*/ 4 w 18"/>
                  <a:gd name="T19" fmla="*/ 5 h 21"/>
                  <a:gd name="T20" fmla="*/ 4 w 18"/>
                  <a:gd name="T21" fmla="*/ 5 h 21"/>
                  <a:gd name="T22" fmla="*/ 5 w 18"/>
                  <a:gd name="T23" fmla="*/ 3 h 21"/>
                  <a:gd name="T24" fmla="*/ 5 w 18"/>
                  <a:gd name="T25" fmla="*/ 3 h 21"/>
                  <a:gd name="T26" fmla="*/ 6 w 18"/>
                  <a:gd name="T27" fmla="*/ 3 h 21"/>
                  <a:gd name="T28" fmla="*/ 6 w 18"/>
                  <a:gd name="T29" fmla="*/ 3 h 21"/>
                  <a:gd name="T30" fmla="*/ 7 w 18"/>
                  <a:gd name="T31" fmla="*/ 2 h 21"/>
                  <a:gd name="T32" fmla="*/ 7 w 18"/>
                  <a:gd name="T33" fmla="*/ 2 h 21"/>
                  <a:gd name="T34" fmla="*/ 9 w 18"/>
                  <a:gd name="T35" fmla="*/ 3 h 21"/>
                  <a:gd name="T36" fmla="*/ 9 w 18"/>
                  <a:gd name="T37" fmla="*/ 3 h 21"/>
                  <a:gd name="T38" fmla="*/ 10 w 18"/>
                  <a:gd name="T39" fmla="*/ 4 h 21"/>
                  <a:gd name="T40" fmla="*/ 16 w 18"/>
                  <a:gd name="T41" fmla="*/ 10 h 21"/>
                  <a:gd name="T42" fmla="*/ 18 w 18"/>
                  <a:gd name="T43" fmla="*/ 9 h 21"/>
                  <a:gd name="T44" fmla="*/ 11 w 18"/>
                  <a:gd name="T45" fmla="*/ 2 h 21"/>
                  <a:gd name="T46" fmla="*/ 11 w 18"/>
                  <a:gd name="T47" fmla="*/ 2 h 21"/>
                  <a:gd name="T48" fmla="*/ 9 w 18"/>
                  <a:gd name="T49" fmla="*/ 0 h 21"/>
                  <a:gd name="T50" fmla="*/ 8 w 18"/>
                  <a:gd name="T51" fmla="*/ 0 h 21"/>
                  <a:gd name="T52" fmla="*/ 8 w 18"/>
                  <a:gd name="T53" fmla="*/ 0 h 21"/>
                  <a:gd name="T54" fmla="*/ 6 w 18"/>
                  <a:gd name="T55" fmla="*/ 0 h 21"/>
                  <a:gd name="T56" fmla="*/ 4 w 18"/>
                  <a:gd name="T57" fmla="*/ 2 h 21"/>
                  <a:gd name="T58" fmla="*/ 4 w 18"/>
                  <a:gd name="T59" fmla="*/ 2 h 21"/>
                  <a:gd name="T60" fmla="*/ 3 w 18"/>
                  <a:gd name="T61" fmla="*/ 3 h 21"/>
                  <a:gd name="T62" fmla="*/ 3 w 18"/>
                  <a:gd name="T63" fmla="*/ 3 h 21"/>
                  <a:gd name="T64" fmla="*/ 3 w 18"/>
                  <a:gd name="T65" fmla="*/ 4 h 21"/>
                  <a:gd name="T66" fmla="*/ 3 w 18"/>
                  <a:gd name="T67" fmla="*/ 4 h 21"/>
                  <a:gd name="T68" fmla="*/ 2 w 18"/>
                  <a:gd name="T69" fmla="*/ 5 h 21"/>
                  <a:gd name="T70" fmla="*/ 2 w 18"/>
                  <a:gd name="T71" fmla="*/ 5 h 21"/>
                  <a:gd name="T72" fmla="*/ 2 w 18"/>
                  <a:gd name="T73" fmla="*/ 6 h 21"/>
                  <a:gd name="T74" fmla="*/ 1 w 18"/>
                  <a:gd name="T75" fmla="*/ 5 h 21"/>
                  <a:gd name="T76" fmla="*/ 0 w 18"/>
                  <a:gd name="T77" fmla="*/ 6 h 21"/>
                  <a:gd name="T78" fmla="*/ 0 w 18"/>
                  <a:gd name="T79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1">
                    <a:moveTo>
                      <a:pt x="0" y="6"/>
                    </a:moveTo>
                    <a:lnTo>
                      <a:pt x="14" y="21"/>
                    </a:lnTo>
                    <a:lnTo>
                      <a:pt x="16" y="1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0"/>
                    </a:lnTo>
                    <a:lnTo>
                      <a:pt x="18" y="9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5" name="Freeform 263">
                <a:extLst>
                  <a:ext uri="{FF2B5EF4-FFF2-40B4-BE49-F238E27FC236}">
                    <a16:creationId xmlns:a16="http://schemas.microsoft.com/office/drawing/2014/main" id="{2AE0ADB1-5A5C-4908-AB90-A3DBD0DA0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" y="1687"/>
                <a:ext cx="27" cy="16"/>
              </a:xfrm>
              <a:custGeom>
                <a:avLst/>
                <a:gdLst>
                  <a:gd name="T0" fmla="*/ 27 w 27"/>
                  <a:gd name="T1" fmla="*/ 6 h 16"/>
                  <a:gd name="T2" fmla="*/ 25 w 27"/>
                  <a:gd name="T3" fmla="*/ 4 h 16"/>
                  <a:gd name="T4" fmla="*/ 21 w 27"/>
                  <a:gd name="T5" fmla="*/ 8 h 16"/>
                  <a:gd name="T6" fmla="*/ 12 w 27"/>
                  <a:gd name="T7" fmla="*/ 0 h 16"/>
                  <a:gd name="T8" fmla="*/ 11 w 27"/>
                  <a:gd name="T9" fmla="*/ 1 h 16"/>
                  <a:gd name="T10" fmla="*/ 19 w 27"/>
                  <a:gd name="T11" fmla="*/ 9 h 16"/>
                  <a:gd name="T12" fmla="*/ 19 w 27"/>
                  <a:gd name="T13" fmla="*/ 9 h 16"/>
                  <a:gd name="T14" fmla="*/ 19 w 27"/>
                  <a:gd name="T15" fmla="*/ 10 h 16"/>
                  <a:gd name="T16" fmla="*/ 19 w 27"/>
                  <a:gd name="T17" fmla="*/ 10 h 16"/>
                  <a:gd name="T18" fmla="*/ 19 w 27"/>
                  <a:gd name="T19" fmla="*/ 11 h 16"/>
                  <a:gd name="T20" fmla="*/ 19 w 27"/>
                  <a:gd name="T21" fmla="*/ 11 h 16"/>
                  <a:gd name="T22" fmla="*/ 18 w 27"/>
                  <a:gd name="T23" fmla="*/ 12 h 16"/>
                  <a:gd name="T24" fmla="*/ 18 w 27"/>
                  <a:gd name="T25" fmla="*/ 12 h 16"/>
                  <a:gd name="T26" fmla="*/ 17 w 27"/>
                  <a:gd name="T27" fmla="*/ 13 h 16"/>
                  <a:gd name="T28" fmla="*/ 17 w 27"/>
                  <a:gd name="T29" fmla="*/ 13 h 16"/>
                  <a:gd name="T30" fmla="*/ 16 w 27"/>
                  <a:gd name="T31" fmla="*/ 14 h 16"/>
                  <a:gd name="T32" fmla="*/ 16 w 27"/>
                  <a:gd name="T33" fmla="*/ 14 h 16"/>
                  <a:gd name="T34" fmla="*/ 15 w 27"/>
                  <a:gd name="T35" fmla="*/ 14 h 16"/>
                  <a:gd name="T36" fmla="*/ 15 w 27"/>
                  <a:gd name="T37" fmla="*/ 14 h 16"/>
                  <a:gd name="T38" fmla="*/ 14 w 27"/>
                  <a:gd name="T39" fmla="*/ 14 h 16"/>
                  <a:gd name="T40" fmla="*/ 14 w 27"/>
                  <a:gd name="T41" fmla="*/ 14 h 16"/>
                  <a:gd name="T42" fmla="*/ 13 w 27"/>
                  <a:gd name="T43" fmla="*/ 13 h 16"/>
                  <a:gd name="T44" fmla="*/ 2 w 27"/>
                  <a:gd name="T45" fmla="*/ 2 h 16"/>
                  <a:gd name="T46" fmla="*/ 0 w 27"/>
                  <a:gd name="T47" fmla="*/ 4 h 16"/>
                  <a:gd name="T48" fmla="*/ 11 w 27"/>
                  <a:gd name="T49" fmla="*/ 15 h 16"/>
                  <a:gd name="T50" fmla="*/ 11 w 27"/>
                  <a:gd name="T51" fmla="*/ 15 h 16"/>
                  <a:gd name="T52" fmla="*/ 13 w 27"/>
                  <a:gd name="T53" fmla="*/ 16 h 16"/>
                  <a:gd name="T54" fmla="*/ 15 w 27"/>
                  <a:gd name="T55" fmla="*/ 16 h 16"/>
                  <a:gd name="T56" fmla="*/ 15 w 27"/>
                  <a:gd name="T57" fmla="*/ 16 h 16"/>
                  <a:gd name="T58" fmla="*/ 17 w 27"/>
                  <a:gd name="T59" fmla="*/ 16 h 16"/>
                  <a:gd name="T60" fmla="*/ 18 w 27"/>
                  <a:gd name="T61" fmla="*/ 15 h 16"/>
                  <a:gd name="T62" fmla="*/ 18 w 27"/>
                  <a:gd name="T63" fmla="*/ 15 h 16"/>
                  <a:gd name="T64" fmla="*/ 19 w 27"/>
                  <a:gd name="T65" fmla="*/ 14 h 16"/>
                  <a:gd name="T66" fmla="*/ 19 w 27"/>
                  <a:gd name="T67" fmla="*/ 14 h 16"/>
                  <a:gd name="T68" fmla="*/ 20 w 27"/>
                  <a:gd name="T69" fmla="*/ 13 h 16"/>
                  <a:gd name="T70" fmla="*/ 20 w 27"/>
                  <a:gd name="T71" fmla="*/ 13 h 16"/>
                  <a:gd name="T72" fmla="*/ 20 w 27"/>
                  <a:gd name="T73" fmla="*/ 12 h 16"/>
                  <a:gd name="T74" fmla="*/ 20 w 27"/>
                  <a:gd name="T75" fmla="*/ 12 h 16"/>
                  <a:gd name="T76" fmla="*/ 20 w 27"/>
                  <a:gd name="T77" fmla="*/ 11 h 16"/>
                  <a:gd name="T78" fmla="*/ 21 w 27"/>
                  <a:gd name="T79" fmla="*/ 11 h 16"/>
                  <a:gd name="T80" fmla="*/ 27 w 27"/>
                  <a:gd name="T81" fmla="*/ 6 h 16"/>
                  <a:gd name="T82" fmla="*/ 27 w 27"/>
                  <a:gd name="T83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" h="16">
                    <a:moveTo>
                      <a:pt x="27" y="6"/>
                    </a:moveTo>
                    <a:lnTo>
                      <a:pt x="25" y="4"/>
                    </a:lnTo>
                    <a:lnTo>
                      <a:pt x="21" y="8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7" y="6"/>
                    </a:lnTo>
                    <a:lnTo>
                      <a:pt x="27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6" name="Freeform 264">
                <a:extLst>
                  <a:ext uri="{FF2B5EF4-FFF2-40B4-BE49-F238E27FC236}">
                    <a16:creationId xmlns:a16="http://schemas.microsoft.com/office/drawing/2014/main" id="{2B09143F-8963-4636-9DE6-23B587DBB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1667"/>
                <a:ext cx="24" cy="23"/>
              </a:xfrm>
              <a:custGeom>
                <a:avLst/>
                <a:gdLst>
                  <a:gd name="T0" fmla="*/ 13 w 24"/>
                  <a:gd name="T1" fmla="*/ 0 h 23"/>
                  <a:gd name="T2" fmla="*/ 20 w 24"/>
                  <a:gd name="T3" fmla="*/ 10 h 23"/>
                  <a:gd name="T4" fmla="*/ 20 w 24"/>
                  <a:gd name="T5" fmla="*/ 11 h 23"/>
                  <a:gd name="T6" fmla="*/ 20 w 24"/>
                  <a:gd name="T7" fmla="*/ 12 h 23"/>
                  <a:gd name="T8" fmla="*/ 19 w 24"/>
                  <a:gd name="T9" fmla="*/ 12 h 23"/>
                  <a:gd name="T10" fmla="*/ 19 w 24"/>
                  <a:gd name="T11" fmla="*/ 13 h 23"/>
                  <a:gd name="T12" fmla="*/ 17 w 24"/>
                  <a:gd name="T13" fmla="*/ 14 h 23"/>
                  <a:gd name="T14" fmla="*/ 16 w 24"/>
                  <a:gd name="T15" fmla="*/ 14 h 23"/>
                  <a:gd name="T16" fmla="*/ 15 w 24"/>
                  <a:gd name="T17" fmla="*/ 14 h 23"/>
                  <a:gd name="T18" fmla="*/ 14 w 24"/>
                  <a:gd name="T19" fmla="*/ 13 h 23"/>
                  <a:gd name="T20" fmla="*/ 6 w 24"/>
                  <a:gd name="T21" fmla="*/ 8 h 23"/>
                  <a:gd name="T22" fmla="*/ 14 w 24"/>
                  <a:gd name="T23" fmla="*/ 16 h 23"/>
                  <a:gd name="T24" fmla="*/ 14 w 24"/>
                  <a:gd name="T25" fmla="*/ 17 h 23"/>
                  <a:gd name="T26" fmla="*/ 14 w 24"/>
                  <a:gd name="T27" fmla="*/ 17 h 23"/>
                  <a:gd name="T28" fmla="*/ 13 w 24"/>
                  <a:gd name="T29" fmla="*/ 18 h 23"/>
                  <a:gd name="T30" fmla="*/ 13 w 24"/>
                  <a:gd name="T31" fmla="*/ 19 h 23"/>
                  <a:gd name="T32" fmla="*/ 11 w 24"/>
                  <a:gd name="T33" fmla="*/ 20 h 23"/>
                  <a:gd name="T34" fmla="*/ 10 w 24"/>
                  <a:gd name="T35" fmla="*/ 20 h 23"/>
                  <a:gd name="T36" fmla="*/ 9 w 24"/>
                  <a:gd name="T37" fmla="*/ 20 h 23"/>
                  <a:gd name="T38" fmla="*/ 2 w 24"/>
                  <a:gd name="T39" fmla="*/ 12 h 23"/>
                  <a:gd name="T40" fmla="*/ 7 w 24"/>
                  <a:gd name="T41" fmla="*/ 21 h 23"/>
                  <a:gd name="T42" fmla="*/ 9 w 24"/>
                  <a:gd name="T43" fmla="*/ 22 h 23"/>
                  <a:gd name="T44" fmla="*/ 10 w 24"/>
                  <a:gd name="T45" fmla="*/ 23 h 23"/>
                  <a:gd name="T46" fmla="*/ 12 w 24"/>
                  <a:gd name="T47" fmla="*/ 22 h 23"/>
                  <a:gd name="T48" fmla="*/ 14 w 24"/>
                  <a:gd name="T49" fmla="*/ 21 h 23"/>
                  <a:gd name="T50" fmla="*/ 15 w 24"/>
                  <a:gd name="T51" fmla="*/ 19 h 23"/>
                  <a:gd name="T52" fmla="*/ 16 w 24"/>
                  <a:gd name="T53" fmla="*/ 17 h 23"/>
                  <a:gd name="T54" fmla="*/ 18 w 24"/>
                  <a:gd name="T55" fmla="*/ 16 h 23"/>
                  <a:gd name="T56" fmla="*/ 20 w 24"/>
                  <a:gd name="T57" fmla="*/ 15 h 23"/>
                  <a:gd name="T58" fmla="*/ 20 w 24"/>
                  <a:gd name="T59" fmla="*/ 14 h 23"/>
                  <a:gd name="T60" fmla="*/ 21 w 24"/>
                  <a:gd name="T61" fmla="*/ 13 h 23"/>
                  <a:gd name="T62" fmla="*/ 21 w 24"/>
                  <a:gd name="T63" fmla="*/ 12 h 23"/>
                  <a:gd name="T64" fmla="*/ 21 w 24"/>
                  <a:gd name="T65" fmla="*/ 11 h 23"/>
                  <a:gd name="T66" fmla="*/ 24 w 24"/>
                  <a:gd name="T67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3">
                    <a:moveTo>
                      <a:pt x="24" y="10"/>
                    </a:moveTo>
                    <a:lnTo>
                      <a:pt x="13" y="0"/>
                    </a:lnTo>
                    <a:lnTo>
                      <a:pt x="12" y="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1" y="11"/>
                    </a:lnTo>
                    <a:lnTo>
                      <a:pt x="22" y="12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7" name="Freeform 265">
                <a:extLst>
                  <a:ext uri="{FF2B5EF4-FFF2-40B4-BE49-F238E27FC236}">
                    <a16:creationId xmlns:a16="http://schemas.microsoft.com/office/drawing/2014/main" id="{7864C34C-230E-4791-B9DA-1FD23BB99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1657"/>
                <a:ext cx="24" cy="16"/>
              </a:xfrm>
              <a:custGeom>
                <a:avLst/>
                <a:gdLst>
                  <a:gd name="T0" fmla="*/ 24 w 24"/>
                  <a:gd name="T1" fmla="*/ 10 h 16"/>
                  <a:gd name="T2" fmla="*/ 14 w 24"/>
                  <a:gd name="T3" fmla="*/ 0 h 16"/>
                  <a:gd name="T4" fmla="*/ 12 w 24"/>
                  <a:gd name="T5" fmla="*/ 1 h 16"/>
                  <a:gd name="T6" fmla="*/ 20 w 24"/>
                  <a:gd name="T7" fmla="*/ 9 h 16"/>
                  <a:gd name="T8" fmla="*/ 20 w 24"/>
                  <a:gd name="T9" fmla="*/ 9 h 16"/>
                  <a:gd name="T10" fmla="*/ 20 w 24"/>
                  <a:gd name="T11" fmla="*/ 10 h 16"/>
                  <a:gd name="T12" fmla="*/ 20 w 24"/>
                  <a:gd name="T13" fmla="*/ 10 h 16"/>
                  <a:gd name="T14" fmla="*/ 20 w 24"/>
                  <a:gd name="T15" fmla="*/ 11 h 16"/>
                  <a:gd name="T16" fmla="*/ 20 w 24"/>
                  <a:gd name="T17" fmla="*/ 11 h 16"/>
                  <a:gd name="T18" fmla="*/ 20 w 24"/>
                  <a:gd name="T19" fmla="*/ 12 h 16"/>
                  <a:gd name="T20" fmla="*/ 20 w 24"/>
                  <a:gd name="T21" fmla="*/ 12 h 16"/>
                  <a:gd name="T22" fmla="*/ 19 w 24"/>
                  <a:gd name="T23" fmla="*/ 13 h 16"/>
                  <a:gd name="T24" fmla="*/ 19 w 24"/>
                  <a:gd name="T25" fmla="*/ 13 h 16"/>
                  <a:gd name="T26" fmla="*/ 18 w 24"/>
                  <a:gd name="T27" fmla="*/ 14 h 16"/>
                  <a:gd name="T28" fmla="*/ 18 w 24"/>
                  <a:gd name="T29" fmla="*/ 14 h 16"/>
                  <a:gd name="T30" fmla="*/ 17 w 24"/>
                  <a:gd name="T31" fmla="*/ 14 h 16"/>
                  <a:gd name="T32" fmla="*/ 17 w 24"/>
                  <a:gd name="T33" fmla="*/ 14 h 16"/>
                  <a:gd name="T34" fmla="*/ 16 w 24"/>
                  <a:gd name="T35" fmla="*/ 14 h 16"/>
                  <a:gd name="T36" fmla="*/ 16 w 24"/>
                  <a:gd name="T37" fmla="*/ 14 h 16"/>
                  <a:gd name="T38" fmla="*/ 15 w 24"/>
                  <a:gd name="T39" fmla="*/ 13 h 16"/>
                  <a:gd name="T40" fmla="*/ 4 w 24"/>
                  <a:gd name="T41" fmla="*/ 2 h 16"/>
                  <a:gd name="T42" fmla="*/ 0 w 24"/>
                  <a:gd name="T43" fmla="*/ 6 h 16"/>
                  <a:gd name="T44" fmla="*/ 2 w 24"/>
                  <a:gd name="T45" fmla="*/ 7 h 16"/>
                  <a:gd name="T46" fmla="*/ 4 w 24"/>
                  <a:gd name="T47" fmla="*/ 5 h 16"/>
                  <a:gd name="T48" fmla="*/ 13 w 24"/>
                  <a:gd name="T49" fmla="*/ 15 h 16"/>
                  <a:gd name="T50" fmla="*/ 13 w 24"/>
                  <a:gd name="T51" fmla="*/ 15 h 16"/>
                  <a:gd name="T52" fmla="*/ 15 w 24"/>
                  <a:gd name="T53" fmla="*/ 16 h 16"/>
                  <a:gd name="T54" fmla="*/ 17 w 24"/>
                  <a:gd name="T55" fmla="*/ 16 h 16"/>
                  <a:gd name="T56" fmla="*/ 17 w 24"/>
                  <a:gd name="T57" fmla="*/ 16 h 16"/>
                  <a:gd name="T58" fmla="*/ 18 w 24"/>
                  <a:gd name="T59" fmla="*/ 16 h 16"/>
                  <a:gd name="T60" fmla="*/ 20 w 24"/>
                  <a:gd name="T61" fmla="*/ 15 h 16"/>
                  <a:gd name="T62" fmla="*/ 20 w 24"/>
                  <a:gd name="T63" fmla="*/ 15 h 16"/>
                  <a:gd name="T64" fmla="*/ 21 w 24"/>
                  <a:gd name="T65" fmla="*/ 14 h 16"/>
                  <a:gd name="T66" fmla="*/ 21 w 24"/>
                  <a:gd name="T67" fmla="*/ 14 h 16"/>
                  <a:gd name="T68" fmla="*/ 21 w 24"/>
                  <a:gd name="T69" fmla="*/ 13 h 16"/>
                  <a:gd name="T70" fmla="*/ 21 w 24"/>
                  <a:gd name="T71" fmla="*/ 13 h 16"/>
                  <a:gd name="T72" fmla="*/ 22 w 24"/>
                  <a:gd name="T73" fmla="*/ 12 h 16"/>
                  <a:gd name="T74" fmla="*/ 22 w 24"/>
                  <a:gd name="T75" fmla="*/ 12 h 16"/>
                  <a:gd name="T76" fmla="*/ 22 w 24"/>
                  <a:gd name="T77" fmla="*/ 10 h 16"/>
                  <a:gd name="T78" fmla="*/ 23 w 24"/>
                  <a:gd name="T79" fmla="*/ 11 h 16"/>
                  <a:gd name="T80" fmla="*/ 24 w 24"/>
                  <a:gd name="T81" fmla="*/ 10 h 16"/>
                  <a:gd name="T82" fmla="*/ 24 w 24"/>
                  <a:gd name="T83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6">
                    <a:moveTo>
                      <a:pt x="24" y="10"/>
                    </a:moveTo>
                    <a:lnTo>
                      <a:pt x="14" y="0"/>
                    </a:lnTo>
                    <a:lnTo>
                      <a:pt x="12" y="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0"/>
                    </a:lnTo>
                    <a:lnTo>
                      <a:pt x="23" y="11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8" name="Freeform 266">
                <a:extLst>
                  <a:ext uri="{FF2B5EF4-FFF2-40B4-BE49-F238E27FC236}">
                    <a16:creationId xmlns:a16="http://schemas.microsoft.com/office/drawing/2014/main" id="{5DD0F238-65F0-4907-9B0E-3CF2E16E3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2" y="1744"/>
                <a:ext cx="24" cy="14"/>
              </a:xfrm>
              <a:custGeom>
                <a:avLst/>
                <a:gdLst>
                  <a:gd name="T0" fmla="*/ 5 w 24"/>
                  <a:gd name="T1" fmla="*/ 12 h 14"/>
                  <a:gd name="T2" fmla="*/ 5 w 24"/>
                  <a:gd name="T3" fmla="*/ 12 h 14"/>
                  <a:gd name="T4" fmla="*/ 7 w 24"/>
                  <a:gd name="T5" fmla="*/ 13 h 14"/>
                  <a:gd name="T6" fmla="*/ 7 w 24"/>
                  <a:gd name="T7" fmla="*/ 13 h 14"/>
                  <a:gd name="T8" fmla="*/ 10 w 24"/>
                  <a:gd name="T9" fmla="*/ 14 h 14"/>
                  <a:gd name="T10" fmla="*/ 10 w 24"/>
                  <a:gd name="T11" fmla="*/ 14 h 14"/>
                  <a:gd name="T12" fmla="*/ 13 w 24"/>
                  <a:gd name="T13" fmla="*/ 13 h 14"/>
                  <a:gd name="T14" fmla="*/ 13 w 24"/>
                  <a:gd name="T15" fmla="*/ 13 h 14"/>
                  <a:gd name="T16" fmla="*/ 15 w 24"/>
                  <a:gd name="T17" fmla="*/ 11 h 14"/>
                  <a:gd name="T18" fmla="*/ 15 w 24"/>
                  <a:gd name="T19" fmla="*/ 11 h 14"/>
                  <a:gd name="T20" fmla="*/ 17 w 24"/>
                  <a:gd name="T21" fmla="*/ 9 h 14"/>
                  <a:gd name="T22" fmla="*/ 17 w 24"/>
                  <a:gd name="T23" fmla="*/ 9 h 14"/>
                  <a:gd name="T24" fmla="*/ 17 w 24"/>
                  <a:gd name="T25" fmla="*/ 6 h 14"/>
                  <a:gd name="T26" fmla="*/ 23 w 24"/>
                  <a:gd name="T27" fmla="*/ 12 h 14"/>
                  <a:gd name="T28" fmla="*/ 24 w 24"/>
                  <a:gd name="T29" fmla="*/ 10 h 14"/>
                  <a:gd name="T30" fmla="*/ 14 w 24"/>
                  <a:gd name="T31" fmla="*/ 0 h 14"/>
                  <a:gd name="T32" fmla="*/ 12 w 24"/>
                  <a:gd name="T33" fmla="*/ 1 h 14"/>
                  <a:gd name="T34" fmla="*/ 15 w 24"/>
                  <a:gd name="T35" fmla="*/ 4 h 14"/>
                  <a:gd name="T36" fmla="*/ 15 w 24"/>
                  <a:gd name="T37" fmla="*/ 4 h 14"/>
                  <a:gd name="T38" fmla="*/ 15 w 24"/>
                  <a:gd name="T39" fmla="*/ 6 h 14"/>
                  <a:gd name="T40" fmla="*/ 15 w 24"/>
                  <a:gd name="T41" fmla="*/ 6 h 14"/>
                  <a:gd name="T42" fmla="*/ 15 w 24"/>
                  <a:gd name="T43" fmla="*/ 7 h 14"/>
                  <a:gd name="T44" fmla="*/ 15 w 24"/>
                  <a:gd name="T45" fmla="*/ 7 h 14"/>
                  <a:gd name="T46" fmla="*/ 15 w 24"/>
                  <a:gd name="T47" fmla="*/ 8 h 14"/>
                  <a:gd name="T48" fmla="*/ 15 w 24"/>
                  <a:gd name="T49" fmla="*/ 8 h 14"/>
                  <a:gd name="T50" fmla="*/ 14 w 24"/>
                  <a:gd name="T51" fmla="*/ 10 h 14"/>
                  <a:gd name="T52" fmla="*/ 14 w 24"/>
                  <a:gd name="T53" fmla="*/ 10 h 14"/>
                  <a:gd name="T54" fmla="*/ 12 w 24"/>
                  <a:gd name="T55" fmla="*/ 11 h 14"/>
                  <a:gd name="T56" fmla="*/ 12 w 24"/>
                  <a:gd name="T57" fmla="*/ 11 h 14"/>
                  <a:gd name="T58" fmla="*/ 10 w 24"/>
                  <a:gd name="T59" fmla="*/ 11 h 14"/>
                  <a:gd name="T60" fmla="*/ 10 w 24"/>
                  <a:gd name="T61" fmla="*/ 11 h 14"/>
                  <a:gd name="T62" fmla="*/ 8 w 24"/>
                  <a:gd name="T63" fmla="*/ 11 h 14"/>
                  <a:gd name="T64" fmla="*/ 8 w 24"/>
                  <a:gd name="T65" fmla="*/ 11 h 14"/>
                  <a:gd name="T66" fmla="*/ 7 w 24"/>
                  <a:gd name="T67" fmla="*/ 10 h 14"/>
                  <a:gd name="T68" fmla="*/ 1 w 24"/>
                  <a:gd name="T69" fmla="*/ 5 h 14"/>
                  <a:gd name="T70" fmla="*/ 0 w 24"/>
                  <a:gd name="T71" fmla="*/ 6 h 14"/>
                  <a:gd name="T72" fmla="*/ 5 w 24"/>
                  <a:gd name="T73" fmla="*/ 12 h 14"/>
                  <a:gd name="T74" fmla="*/ 5 w 24"/>
                  <a:gd name="T75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4" h="14">
                    <a:moveTo>
                      <a:pt x="5" y="12"/>
                    </a:moveTo>
                    <a:lnTo>
                      <a:pt x="5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6"/>
                    </a:lnTo>
                    <a:lnTo>
                      <a:pt x="23" y="12"/>
                    </a:lnTo>
                    <a:lnTo>
                      <a:pt x="24" y="1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9" name="Freeform 267">
                <a:extLst>
                  <a:ext uri="{FF2B5EF4-FFF2-40B4-BE49-F238E27FC236}">
                    <a16:creationId xmlns:a16="http://schemas.microsoft.com/office/drawing/2014/main" id="{6C0FB3A5-7AE9-41AF-B3E5-318F2DB8C0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1733"/>
                <a:ext cx="22" cy="16"/>
              </a:xfrm>
              <a:custGeom>
                <a:avLst/>
                <a:gdLst>
                  <a:gd name="T0" fmla="*/ 22 w 22"/>
                  <a:gd name="T1" fmla="*/ 10 h 16"/>
                  <a:gd name="T2" fmla="*/ 16 w 22"/>
                  <a:gd name="T3" fmla="*/ 4 h 16"/>
                  <a:gd name="T4" fmla="*/ 15 w 22"/>
                  <a:gd name="T5" fmla="*/ 6 h 16"/>
                  <a:gd name="T6" fmla="*/ 18 w 22"/>
                  <a:gd name="T7" fmla="*/ 9 h 16"/>
                  <a:gd name="T8" fmla="*/ 18 w 22"/>
                  <a:gd name="T9" fmla="*/ 9 h 16"/>
                  <a:gd name="T10" fmla="*/ 18 w 22"/>
                  <a:gd name="T11" fmla="*/ 10 h 16"/>
                  <a:gd name="T12" fmla="*/ 18 w 22"/>
                  <a:gd name="T13" fmla="*/ 10 h 16"/>
                  <a:gd name="T14" fmla="*/ 18 w 22"/>
                  <a:gd name="T15" fmla="*/ 11 h 16"/>
                  <a:gd name="T16" fmla="*/ 18 w 22"/>
                  <a:gd name="T17" fmla="*/ 11 h 16"/>
                  <a:gd name="T18" fmla="*/ 18 w 22"/>
                  <a:gd name="T19" fmla="*/ 12 h 16"/>
                  <a:gd name="T20" fmla="*/ 18 w 22"/>
                  <a:gd name="T21" fmla="*/ 12 h 16"/>
                  <a:gd name="T22" fmla="*/ 17 w 22"/>
                  <a:gd name="T23" fmla="*/ 13 h 16"/>
                  <a:gd name="T24" fmla="*/ 17 w 22"/>
                  <a:gd name="T25" fmla="*/ 13 h 16"/>
                  <a:gd name="T26" fmla="*/ 16 w 22"/>
                  <a:gd name="T27" fmla="*/ 14 h 16"/>
                  <a:gd name="T28" fmla="*/ 16 w 22"/>
                  <a:gd name="T29" fmla="*/ 14 h 16"/>
                  <a:gd name="T30" fmla="*/ 14 w 22"/>
                  <a:gd name="T31" fmla="*/ 14 h 16"/>
                  <a:gd name="T32" fmla="*/ 14 w 22"/>
                  <a:gd name="T33" fmla="*/ 14 h 16"/>
                  <a:gd name="T34" fmla="*/ 13 w 22"/>
                  <a:gd name="T35" fmla="*/ 14 h 16"/>
                  <a:gd name="T36" fmla="*/ 13 w 22"/>
                  <a:gd name="T37" fmla="*/ 14 h 16"/>
                  <a:gd name="T38" fmla="*/ 12 w 22"/>
                  <a:gd name="T39" fmla="*/ 13 h 16"/>
                  <a:gd name="T40" fmla="*/ 7 w 22"/>
                  <a:gd name="T41" fmla="*/ 8 h 16"/>
                  <a:gd name="T42" fmla="*/ 14 w 22"/>
                  <a:gd name="T43" fmla="*/ 1 h 16"/>
                  <a:gd name="T44" fmla="*/ 12 w 22"/>
                  <a:gd name="T45" fmla="*/ 0 h 16"/>
                  <a:gd name="T46" fmla="*/ 6 w 22"/>
                  <a:gd name="T47" fmla="*/ 6 h 16"/>
                  <a:gd name="T48" fmla="*/ 2 w 22"/>
                  <a:gd name="T49" fmla="*/ 2 h 16"/>
                  <a:gd name="T50" fmla="*/ 0 w 22"/>
                  <a:gd name="T51" fmla="*/ 4 h 16"/>
                  <a:gd name="T52" fmla="*/ 11 w 22"/>
                  <a:gd name="T53" fmla="*/ 15 h 16"/>
                  <a:gd name="T54" fmla="*/ 11 w 22"/>
                  <a:gd name="T55" fmla="*/ 15 h 16"/>
                  <a:gd name="T56" fmla="*/ 13 w 22"/>
                  <a:gd name="T57" fmla="*/ 16 h 16"/>
                  <a:gd name="T58" fmla="*/ 14 w 22"/>
                  <a:gd name="T59" fmla="*/ 16 h 16"/>
                  <a:gd name="T60" fmla="*/ 14 w 22"/>
                  <a:gd name="T61" fmla="*/ 16 h 16"/>
                  <a:gd name="T62" fmla="*/ 16 w 22"/>
                  <a:gd name="T63" fmla="*/ 16 h 16"/>
                  <a:gd name="T64" fmla="*/ 18 w 22"/>
                  <a:gd name="T65" fmla="*/ 15 h 16"/>
                  <a:gd name="T66" fmla="*/ 18 w 22"/>
                  <a:gd name="T67" fmla="*/ 15 h 16"/>
                  <a:gd name="T68" fmla="*/ 19 w 22"/>
                  <a:gd name="T69" fmla="*/ 14 h 16"/>
                  <a:gd name="T70" fmla="*/ 19 w 22"/>
                  <a:gd name="T71" fmla="*/ 14 h 16"/>
                  <a:gd name="T72" fmla="*/ 19 w 22"/>
                  <a:gd name="T73" fmla="*/ 13 h 16"/>
                  <a:gd name="T74" fmla="*/ 19 w 22"/>
                  <a:gd name="T75" fmla="*/ 13 h 16"/>
                  <a:gd name="T76" fmla="*/ 20 w 22"/>
                  <a:gd name="T77" fmla="*/ 12 h 16"/>
                  <a:gd name="T78" fmla="*/ 20 w 22"/>
                  <a:gd name="T79" fmla="*/ 12 h 16"/>
                  <a:gd name="T80" fmla="*/ 20 w 22"/>
                  <a:gd name="T81" fmla="*/ 11 h 16"/>
                  <a:gd name="T82" fmla="*/ 21 w 22"/>
                  <a:gd name="T83" fmla="*/ 11 h 16"/>
                  <a:gd name="T84" fmla="*/ 22 w 22"/>
                  <a:gd name="T85" fmla="*/ 10 h 16"/>
                  <a:gd name="T86" fmla="*/ 22 w 22"/>
                  <a:gd name="T87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6">
                    <a:moveTo>
                      <a:pt x="22" y="10"/>
                    </a:moveTo>
                    <a:lnTo>
                      <a:pt x="16" y="4"/>
                    </a:lnTo>
                    <a:lnTo>
                      <a:pt x="15" y="6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3"/>
                    </a:lnTo>
                    <a:lnTo>
                      <a:pt x="7" y="8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0" name="Freeform 268">
                <a:extLst>
                  <a:ext uri="{FF2B5EF4-FFF2-40B4-BE49-F238E27FC236}">
                    <a16:creationId xmlns:a16="http://schemas.microsoft.com/office/drawing/2014/main" id="{0A3D9BE4-B923-4B70-B600-50D5E38FF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1722"/>
                <a:ext cx="25" cy="17"/>
              </a:xfrm>
              <a:custGeom>
                <a:avLst/>
                <a:gdLst>
                  <a:gd name="T0" fmla="*/ 25 w 25"/>
                  <a:gd name="T1" fmla="*/ 10 h 17"/>
                  <a:gd name="T2" fmla="*/ 14 w 25"/>
                  <a:gd name="T3" fmla="*/ 0 h 17"/>
                  <a:gd name="T4" fmla="*/ 13 w 25"/>
                  <a:gd name="T5" fmla="*/ 2 h 17"/>
                  <a:gd name="T6" fmla="*/ 21 w 25"/>
                  <a:gd name="T7" fmla="*/ 10 h 17"/>
                  <a:gd name="T8" fmla="*/ 21 w 25"/>
                  <a:gd name="T9" fmla="*/ 10 h 17"/>
                  <a:gd name="T10" fmla="*/ 21 w 25"/>
                  <a:gd name="T11" fmla="*/ 10 h 17"/>
                  <a:gd name="T12" fmla="*/ 21 w 25"/>
                  <a:gd name="T13" fmla="*/ 10 h 17"/>
                  <a:gd name="T14" fmla="*/ 21 w 25"/>
                  <a:gd name="T15" fmla="*/ 11 h 17"/>
                  <a:gd name="T16" fmla="*/ 21 w 25"/>
                  <a:gd name="T17" fmla="*/ 11 h 17"/>
                  <a:gd name="T18" fmla="*/ 20 w 25"/>
                  <a:gd name="T19" fmla="*/ 12 h 17"/>
                  <a:gd name="T20" fmla="*/ 20 w 25"/>
                  <a:gd name="T21" fmla="*/ 12 h 17"/>
                  <a:gd name="T22" fmla="*/ 19 w 25"/>
                  <a:gd name="T23" fmla="*/ 13 h 17"/>
                  <a:gd name="T24" fmla="*/ 19 w 25"/>
                  <a:gd name="T25" fmla="*/ 13 h 17"/>
                  <a:gd name="T26" fmla="*/ 18 w 25"/>
                  <a:gd name="T27" fmla="*/ 14 h 17"/>
                  <a:gd name="T28" fmla="*/ 18 w 25"/>
                  <a:gd name="T29" fmla="*/ 14 h 17"/>
                  <a:gd name="T30" fmla="*/ 17 w 25"/>
                  <a:gd name="T31" fmla="*/ 14 h 17"/>
                  <a:gd name="T32" fmla="*/ 17 w 25"/>
                  <a:gd name="T33" fmla="*/ 14 h 17"/>
                  <a:gd name="T34" fmla="*/ 16 w 25"/>
                  <a:gd name="T35" fmla="*/ 14 h 17"/>
                  <a:gd name="T36" fmla="*/ 16 w 25"/>
                  <a:gd name="T37" fmla="*/ 14 h 17"/>
                  <a:gd name="T38" fmla="*/ 15 w 25"/>
                  <a:gd name="T39" fmla="*/ 13 h 17"/>
                  <a:gd name="T40" fmla="*/ 4 w 25"/>
                  <a:gd name="T41" fmla="*/ 3 h 17"/>
                  <a:gd name="T42" fmla="*/ 0 w 25"/>
                  <a:gd name="T43" fmla="*/ 6 h 17"/>
                  <a:gd name="T44" fmla="*/ 2 w 25"/>
                  <a:gd name="T45" fmla="*/ 8 h 17"/>
                  <a:gd name="T46" fmla="*/ 4 w 25"/>
                  <a:gd name="T47" fmla="*/ 6 h 17"/>
                  <a:gd name="T48" fmla="*/ 14 w 25"/>
                  <a:gd name="T49" fmla="*/ 15 h 17"/>
                  <a:gd name="T50" fmla="*/ 14 w 25"/>
                  <a:gd name="T51" fmla="*/ 15 h 17"/>
                  <a:gd name="T52" fmla="*/ 15 w 25"/>
                  <a:gd name="T53" fmla="*/ 16 h 17"/>
                  <a:gd name="T54" fmla="*/ 17 w 25"/>
                  <a:gd name="T55" fmla="*/ 17 h 17"/>
                  <a:gd name="T56" fmla="*/ 17 w 25"/>
                  <a:gd name="T57" fmla="*/ 17 h 17"/>
                  <a:gd name="T58" fmla="*/ 19 w 25"/>
                  <a:gd name="T59" fmla="*/ 16 h 17"/>
                  <a:gd name="T60" fmla="*/ 20 w 25"/>
                  <a:gd name="T61" fmla="*/ 15 h 17"/>
                  <a:gd name="T62" fmla="*/ 20 w 25"/>
                  <a:gd name="T63" fmla="*/ 15 h 17"/>
                  <a:gd name="T64" fmla="*/ 21 w 25"/>
                  <a:gd name="T65" fmla="*/ 14 h 17"/>
                  <a:gd name="T66" fmla="*/ 21 w 25"/>
                  <a:gd name="T67" fmla="*/ 14 h 17"/>
                  <a:gd name="T68" fmla="*/ 22 w 25"/>
                  <a:gd name="T69" fmla="*/ 13 h 17"/>
                  <a:gd name="T70" fmla="*/ 22 w 25"/>
                  <a:gd name="T71" fmla="*/ 13 h 17"/>
                  <a:gd name="T72" fmla="*/ 22 w 25"/>
                  <a:gd name="T73" fmla="*/ 12 h 17"/>
                  <a:gd name="T74" fmla="*/ 22 w 25"/>
                  <a:gd name="T75" fmla="*/ 12 h 17"/>
                  <a:gd name="T76" fmla="*/ 22 w 25"/>
                  <a:gd name="T77" fmla="*/ 11 h 17"/>
                  <a:gd name="T78" fmla="*/ 23 w 25"/>
                  <a:gd name="T79" fmla="*/ 12 h 17"/>
                  <a:gd name="T80" fmla="*/ 25 w 25"/>
                  <a:gd name="T81" fmla="*/ 10 h 17"/>
                  <a:gd name="T82" fmla="*/ 25 w 25"/>
                  <a:gd name="T83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5" h="17">
                    <a:moveTo>
                      <a:pt x="25" y="10"/>
                    </a:moveTo>
                    <a:lnTo>
                      <a:pt x="14" y="0"/>
                    </a:lnTo>
                    <a:lnTo>
                      <a:pt x="13" y="2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3"/>
                    </a:lnTo>
                    <a:lnTo>
                      <a:pt x="0" y="6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6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1"/>
                    </a:lnTo>
                    <a:lnTo>
                      <a:pt x="23" y="12"/>
                    </a:lnTo>
                    <a:lnTo>
                      <a:pt x="25" y="10"/>
                    </a:lnTo>
                    <a:lnTo>
                      <a:pt x="25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1" name="Freeform 269">
                <a:extLst>
                  <a:ext uri="{FF2B5EF4-FFF2-40B4-BE49-F238E27FC236}">
                    <a16:creationId xmlns:a16="http://schemas.microsoft.com/office/drawing/2014/main" id="{9BEFA42D-B9D3-414B-892F-D57BB5736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1707"/>
                <a:ext cx="24" cy="21"/>
              </a:xfrm>
              <a:custGeom>
                <a:avLst/>
                <a:gdLst>
                  <a:gd name="T0" fmla="*/ 14 w 24"/>
                  <a:gd name="T1" fmla="*/ 14 h 21"/>
                  <a:gd name="T2" fmla="*/ 14 w 24"/>
                  <a:gd name="T3" fmla="*/ 15 h 21"/>
                  <a:gd name="T4" fmla="*/ 14 w 24"/>
                  <a:gd name="T5" fmla="*/ 16 h 21"/>
                  <a:gd name="T6" fmla="*/ 13 w 24"/>
                  <a:gd name="T7" fmla="*/ 17 h 21"/>
                  <a:gd name="T8" fmla="*/ 13 w 24"/>
                  <a:gd name="T9" fmla="*/ 18 h 21"/>
                  <a:gd name="T10" fmla="*/ 11 w 24"/>
                  <a:gd name="T11" fmla="*/ 19 h 21"/>
                  <a:gd name="T12" fmla="*/ 10 w 24"/>
                  <a:gd name="T13" fmla="*/ 19 h 21"/>
                  <a:gd name="T14" fmla="*/ 9 w 24"/>
                  <a:gd name="T15" fmla="*/ 18 h 21"/>
                  <a:gd name="T16" fmla="*/ 8 w 24"/>
                  <a:gd name="T17" fmla="*/ 18 h 21"/>
                  <a:gd name="T18" fmla="*/ 0 w 24"/>
                  <a:gd name="T19" fmla="*/ 13 h 21"/>
                  <a:gd name="T20" fmla="*/ 7 w 24"/>
                  <a:gd name="T21" fmla="*/ 20 h 21"/>
                  <a:gd name="T22" fmla="*/ 9 w 24"/>
                  <a:gd name="T23" fmla="*/ 21 h 21"/>
                  <a:gd name="T24" fmla="*/ 10 w 24"/>
                  <a:gd name="T25" fmla="*/ 21 h 21"/>
                  <a:gd name="T26" fmla="*/ 12 w 24"/>
                  <a:gd name="T27" fmla="*/ 21 h 21"/>
                  <a:gd name="T28" fmla="*/ 14 w 24"/>
                  <a:gd name="T29" fmla="*/ 20 h 21"/>
                  <a:gd name="T30" fmla="*/ 15 w 24"/>
                  <a:gd name="T31" fmla="*/ 19 h 21"/>
                  <a:gd name="T32" fmla="*/ 15 w 24"/>
                  <a:gd name="T33" fmla="*/ 18 h 21"/>
                  <a:gd name="T34" fmla="*/ 15 w 24"/>
                  <a:gd name="T35" fmla="*/ 16 h 21"/>
                  <a:gd name="T36" fmla="*/ 16 w 24"/>
                  <a:gd name="T37" fmla="*/ 16 h 21"/>
                  <a:gd name="T38" fmla="*/ 10 w 24"/>
                  <a:gd name="T39" fmla="*/ 7 h 21"/>
                  <a:gd name="T40" fmla="*/ 10 w 24"/>
                  <a:gd name="T41" fmla="*/ 6 h 21"/>
                  <a:gd name="T42" fmla="*/ 10 w 24"/>
                  <a:gd name="T43" fmla="*/ 5 h 21"/>
                  <a:gd name="T44" fmla="*/ 10 w 24"/>
                  <a:gd name="T45" fmla="*/ 4 h 21"/>
                  <a:gd name="T46" fmla="*/ 11 w 24"/>
                  <a:gd name="T47" fmla="*/ 4 h 21"/>
                  <a:gd name="T48" fmla="*/ 12 w 24"/>
                  <a:gd name="T49" fmla="*/ 3 h 21"/>
                  <a:gd name="T50" fmla="*/ 13 w 24"/>
                  <a:gd name="T51" fmla="*/ 3 h 21"/>
                  <a:gd name="T52" fmla="*/ 14 w 24"/>
                  <a:gd name="T53" fmla="*/ 3 h 21"/>
                  <a:gd name="T54" fmla="*/ 15 w 24"/>
                  <a:gd name="T55" fmla="*/ 4 h 21"/>
                  <a:gd name="T56" fmla="*/ 24 w 24"/>
                  <a:gd name="T57" fmla="*/ 9 h 21"/>
                  <a:gd name="T58" fmla="*/ 17 w 24"/>
                  <a:gd name="T59" fmla="*/ 2 h 21"/>
                  <a:gd name="T60" fmla="*/ 15 w 24"/>
                  <a:gd name="T61" fmla="*/ 1 h 21"/>
                  <a:gd name="T62" fmla="*/ 13 w 24"/>
                  <a:gd name="T63" fmla="*/ 0 h 21"/>
                  <a:gd name="T64" fmla="*/ 12 w 24"/>
                  <a:gd name="T65" fmla="*/ 1 h 21"/>
                  <a:gd name="T66" fmla="*/ 10 w 24"/>
                  <a:gd name="T67" fmla="*/ 2 h 21"/>
                  <a:gd name="T68" fmla="*/ 9 w 24"/>
                  <a:gd name="T69" fmla="*/ 3 h 21"/>
                  <a:gd name="T70" fmla="*/ 9 w 24"/>
                  <a:gd name="T71" fmla="*/ 4 h 21"/>
                  <a:gd name="T72" fmla="*/ 8 w 24"/>
                  <a:gd name="T73" fmla="*/ 5 h 21"/>
                  <a:gd name="T74" fmla="*/ 7 w 24"/>
                  <a:gd name="T75" fmla="*/ 5 h 21"/>
                  <a:gd name="T76" fmla="*/ 6 w 24"/>
                  <a:gd name="T77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" h="21">
                    <a:moveTo>
                      <a:pt x="6" y="6"/>
                    </a:moveTo>
                    <a:lnTo>
                      <a:pt x="14" y="14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4"/>
                    </a:lnTo>
                    <a:lnTo>
                      <a:pt x="22" y="11"/>
                    </a:lnTo>
                    <a:lnTo>
                      <a:pt x="24" y="9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5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2" name="Freeform 270">
                <a:extLst>
                  <a:ext uri="{FF2B5EF4-FFF2-40B4-BE49-F238E27FC236}">
                    <a16:creationId xmlns:a16="http://schemas.microsoft.com/office/drawing/2014/main" id="{4230D78F-78BD-468A-B8F4-43E9BF52A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1697"/>
                <a:ext cx="18" cy="20"/>
              </a:xfrm>
              <a:custGeom>
                <a:avLst/>
                <a:gdLst>
                  <a:gd name="T0" fmla="*/ 0 w 18"/>
                  <a:gd name="T1" fmla="*/ 6 h 20"/>
                  <a:gd name="T2" fmla="*/ 14 w 18"/>
                  <a:gd name="T3" fmla="*/ 20 h 20"/>
                  <a:gd name="T4" fmla="*/ 16 w 18"/>
                  <a:gd name="T5" fmla="*/ 19 h 20"/>
                  <a:gd name="T6" fmla="*/ 4 w 18"/>
                  <a:gd name="T7" fmla="*/ 7 h 20"/>
                  <a:gd name="T8" fmla="*/ 4 w 18"/>
                  <a:gd name="T9" fmla="*/ 7 h 20"/>
                  <a:gd name="T10" fmla="*/ 4 w 18"/>
                  <a:gd name="T11" fmla="*/ 6 h 20"/>
                  <a:gd name="T12" fmla="*/ 4 w 18"/>
                  <a:gd name="T13" fmla="*/ 6 h 20"/>
                  <a:gd name="T14" fmla="*/ 4 w 18"/>
                  <a:gd name="T15" fmla="*/ 5 h 20"/>
                  <a:gd name="T16" fmla="*/ 4 w 18"/>
                  <a:gd name="T17" fmla="*/ 5 h 20"/>
                  <a:gd name="T18" fmla="*/ 5 w 18"/>
                  <a:gd name="T19" fmla="*/ 4 h 20"/>
                  <a:gd name="T20" fmla="*/ 5 w 18"/>
                  <a:gd name="T21" fmla="*/ 4 h 20"/>
                  <a:gd name="T22" fmla="*/ 6 w 18"/>
                  <a:gd name="T23" fmla="*/ 3 h 20"/>
                  <a:gd name="T24" fmla="*/ 6 w 18"/>
                  <a:gd name="T25" fmla="*/ 3 h 20"/>
                  <a:gd name="T26" fmla="*/ 7 w 18"/>
                  <a:gd name="T27" fmla="*/ 2 h 20"/>
                  <a:gd name="T28" fmla="*/ 7 w 18"/>
                  <a:gd name="T29" fmla="*/ 2 h 20"/>
                  <a:gd name="T30" fmla="*/ 8 w 18"/>
                  <a:gd name="T31" fmla="*/ 2 h 20"/>
                  <a:gd name="T32" fmla="*/ 8 w 18"/>
                  <a:gd name="T33" fmla="*/ 2 h 20"/>
                  <a:gd name="T34" fmla="*/ 9 w 18"/>
                  <a:gd name="T35" fmla="*/ 2 h 20"/>
                  <a:gd name="T36" fmla="*/ 9 w 18"/>
                  <a:gd name="T37" fmla="*/ 2 h 20"/>
                  <a:gd name="T38" fmla="*/ 10 w 18"/>
                  <a:gd name="T39" fmla="*/ 3 h 20"/>
                  <a:gd name="T40" fmla="*/ 17 w 18"/>
                  <a:gd name="T41" fmla="*/ 10 h 20"/>
                  <a:gd name="T42" fmla="*/ 18 w 18"/>
                  <a:gd name="T43" fmla="*/ 8 h 20"/>
                  <a:gd name="T44" fmla="*/ 11 w 18"/>
                  <a:gd name="T45" fmla="*/ 1 h 20"/>
                  <a:gd name="T46" fmla="*/ 11 w 18"/>
                  <a:gd name="T47" fmla="*/ 1 h 20"/>
                  <a:gd name="T48" fmla="*/ 10 w 18"/>
                  <a:gd name="T49" fmla="*/ 0 h 20"/>
                  <a:gd name="T50" fmla="*/ 8 w 18"/>
                  <a:gd name="T51" fmla="*/ 0 h 20"/>
                  <a:gd name="T52" fmla="*/ 8 w 18"/>
                  <a:gd name="T53" fmla="*/ 0 h 20"/>
                  <a:gd name="T54" fmla="*/ 6 w 18"/>
                  <a:gd name="T55" fmla="*/ 0 h 20"/>
                  <a:gd name="T56" fmla="*/ 4 w 18"/>
                  <a:gd name="T57" fmla="*/ 1 h 20"/>
                  <a:gd name="T58" fmla="*/ 4 w 18"/>
                  <a:gd name="T59" fmla="*/ 1 h 20"/>
                  <a:gd name="T60" fmla="*/ 4 w 18"/>
                  <a:gd name="T61" fmla="*/ 2 h 20"/>
                  <a:gd name="T62" fmla="*/ 4 w 18"/>
                  <a:gd name="T63" fmla="*/ 2 h 20"/>
                  <a:gd name="T64" fmla="*/ 3 w 18"/>
                  <a:gd name="T65" fmla="*/ 3 h 20"/>
                  <a:gd name="T66" fmla="*/ 3 w 18"/>
                  <a:gd name="T67" fmla="*/ 3 h 20"/>
                  <a:gd name="T68" fmla="*/ 3 w 18"/>
                  <a:gd name="T69" fmla="*/ 4 h 20"/>
                  <a:gd name="T70" fmla="*/ 3 w 18"/>
                  <a:gd name="T71" fmla="*/ 4 h 20"/>
                  <a:gd name="T72" fmla="*/ 2 w 18"/>
                  <a:gd name="T73" fmla="*/ 5 h 20"/>
                  <a:gd name="T74" fmla="*/ 2 w 18"/>
                  <a:gd name="T75" fmla="*/ 5 h 20"/>
                  <a:gd name="T76" fmla="*/ 0 w 18"/>
                  <a:gd name="T77" fmla="*/ 6 h 20"/>
                  <a:gd name="T78" fmla="*/ 0 w 18"/>
                  <a:gd name="T79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0">
                    <a:moveTo>
                      <a:pt x="0" y="6"/>
                    </a:moveTo>
                    <a:lnTo>
                      <a:pt x="14" y="20"/>
                    </a:lnTo>
                    <a:lnTo>
                      <a:pt x="16" y="1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7" y="10"/>
                    </a:lnTo>
                    <a:lnTo>
                      <a:pt x="18" y="8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3" name="Freeform 271">
                <a:extLst>
                  <a:ext uri="{FF2B5EF4-FFF2-40B4-BE49-F238E27FC236}">
                    <a16:creationId xmlns:a16="http://schemas.microsoft.com/office/drawing/2014/main" id="{2F39E66A-B028-4BB0-A29E-A7D156A4D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7" y="1686"/>
                <a:ext cx="18" cy="17"/>
              </a:xfrm>
              <a:custGeom>
                <a:avLst/>
                <a:gdLst>
                  <a:gd name="T0" fmla="*/ 0 w 18"/>
                  <a:gd name="T1" fmla="*/ 6 h 17"/>
                  <a:gd name="T2" fmla="*/ 10 w 18"/>
                  <a:gd name="T3" fmla="*/ 17 h 17"/>
                  <a:gd name="T4" fmla="*/ 12 w 18"/>
                  <a:gd name="T5" fmla="*/ 15 h 17"/>
                  <a:gd name="T6" fmla="*/ 4 w 18"/>
                  <a:gd name="T7" fmla="*/ 7 h 17"/>
                  <a:gd name="T8" fmla="*/ 4 w 18"/>
                  <a:gd name="T9" fmla="*/ 7 h 17"/>
                  <a:gd name="T10" fmla="*/ 4 w 18"/>
                  <a:gd name="T11" fmla="*/ 6 h 17"/>
                  <a:gd name="T12" fmla="*/ 4 w 18"/>
                  <a:gd name="T13" fmla="*/ 6 h 17"/>
                  <a:gd name="T14" fmla="*/ 4 w 18"/>
                  <a:gd name="T15" fmla="*/ 5 h 17"/>
                  <a:gd name="T16" fmla="*/ 4 w 18"/>
                  <a:gd name="T17" fmla="*/ 5 h 17"/>
                  <a:gd name="T18" fmla="*/ 4 w 18"/>
                  <a:gd name="T19" fmla="*/ 5 h 17"/>
                  <a:gd name="T20" fmla="*/ 4 w 18"/>
                  <a:gd name="T21" fmla="*/ 5 h 17"/>
                  <a:gd name="T22" fmla="*/ 5 w 18"/>
                  <a:gd name="T23" fmla="*/ 3 h 17"/>
                  <a:gd name="T24" fmla="*/ 5 w 18"/>
                  <a:gd name="T25" fmla="*/ 3 h 17"/>
                  <a:gd name="T26" fmla="*/ 6 w 18"/>
                  <a:gd name="T27" fmla="*/ 3 h 17"/>
                  <a:gd name="T28" fmla="*/ 6 w 18"/>
                  <a:gd name="T29" fmla="*/ 3 h 17"/>
                  <a:gd name="T30" fmla="*/ 7 w 18"/>
                  <a:gd name="T31" fmla="*/ 2 h 17"/>
                  <a:gd name="T32" fmla="*/ 7 w 18"/>
                  <a:gd name="T33" fmla="*/ 2 h 17"/>
                  <a:gd name="T34" fmla="*/ 8 w 18"/>
                  <a:gd name="T35" fmla="*/ 3 h 17"/>
                  <a:gd name="T36" fmla="*/ 8 w 18"/>
                  <a:gd name="T37" fmla="*/ 3 h 17"/>
                  <a:gd name="T38" fmla="*/ 9 w 18"/>
                  <a:gd name="T39" fmla="*/ 4 h 17"/>
                  <a:gd name="T40" fmla="*/ 16 w 18"/>
                  <a:gd name="T41" fmla="*/ 10 h 17"/>
                  <a:gd name="T42" fmla="*/ 18 w 18"/>
                  <a:gd name="T43" fmla="*/ 9 h 17"/>
                  <a:gd name="T44" fmla="*/ 11 w 18"/>
                  <a:gd name="T45" fmla="*/ 2 h 17"/>
                  <a:gd name="T46" fmla="*/ 11 w 18"/>
                  <a:gd name="T47" fmla="*/ 2 h 17"/>
                  <a:gd name="T48" fmla="*/ 9 w 18"/>
                  <a:gd name="T49" fmla="*/ 0 h 17"/>
                  <a:gd name="T50" fmla="*/ 7 w 18"/>
                  <a:gd name="T51" fmla="*/ 0 h 17"/>
                  <a:gd name="T52" fmla="*/ 7 w 18"/>
                  <a:gd name="T53" fmla="*/ 0 h 17"/>
                  <a:gd name="T54" fmla="*/ 6 w 18"/>
                  <a:gd name="T55" fmla="*/ 0 h 17"/>
                  <a:gd name="T56" fmla="*/ 4 w 18"/>
                  <a:gd name="T57" fmla="*/ 2 h 17"/>
                  <a:gd name="T58" fmla="*/ 4 w 18"/>
                  <a:gd name="T59" fmla="*/ 2 h 17"/>
                  <a:gd name="T60" fmla="*/ 3 w 18"/>
                  <a:gd name="T61" fmla="*/ 3 h 17"/>
                  <a:gd name="T62" fmla="*/ 3 w 18"/>
                  <a:gd name="T63" fmla="*/ 3 h 17"/>
                  <a:gd name="T64" fmla="*/ 3 w 18"/>
                  <a:gd name="T65" fmla="*/ 4 h 17"/>
                  <a:gd name="T66" fmla="*/ 3 w 18"/>
                  <a:gd name="T67" fmla="*/ 4 h 17"/>
                  <a:gd name="T68" fmla="*/ 2 w 18"/>
                  <a:gd name="T69" fmla="*/ 5 h 17"/>
                  <a:gd name="T70" fmla="*/ 2 w 18"/>
                  <a:gd name="T71" fmla="*/ 5 h 17"/>
                  <a:gd name="T72" fmla="*/ 2 w 18"/>
                  <a:gd name="T73" fmla="*/ 6 h 17"/>
                  <a:gd name="T74" fmla="*/ 1 w 18"/>
                  <a:gd name="T75" fmla="*/ 5 h 17"/>
                  <a:gd name="T76" fmla="*/ 0 w 18"/>
                  <a:gd name="T77" fmla="*/ 6 h 17"/>
                  <a:gd name="T78" fmla="*/ 0 w 18"/>
                  <a:gd name="T7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6"/>
                    </a:moveTo>
                    <a:lnTo>
                      <a:pt x="10" y="17"/>
                    </a:lnTo>
                    <a:lnTo>
                      <a:pt x="12" y="15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16" y="10"/>
                    </a:lnTo>
                    <a:lnTo>
                      <a:pt x="18" y="9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4" name="Freeform 272">
                <a:extLst>
                  <a:ext uri="{FF2B5EF4-FFF2-40B4-BE49-F238E27FC236}">
                    <a16:creationId xmlns:a16="http://schemas.microsoft.com/office/drawing/2014/main" id="{19144BA4-6525-4E8A-95C8-97416ABFE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1674"/>
                <a:ext cx="24" cy="16"/>
              </a:xfrm>
              <a:custGeom>
                <a:avLst/>
                <a:gdLst>
                  <a:gd name="T0" fmla="*/ 24 w 24"/>
                  <a:gd name="T1" fmla="*/ 10 h 16"/>
                  <a:gd name="T2" fmla="*/ 14 w 24"/>
                  <a:gd name="T3" fmla="*/ 0 h 16"/>
                  <a:gd name="T4" fmla="*/ 12 w 24"/>
                  <a:gd name="T5" fmla="*/ 1 h 16"/>
                  <a:gd name="T6" fmla="*/ 20 w 24"/>
                  <a:gd name="T7" fmla="*/ 9 h 16"/>
                  <a:gd name="T8" fmla="*/ 20 w 24"/>
                  <a:gd name="T9" fmla="*/ 9 h 16"/>
                  <a:gd name="T10" fmla="*/ 20 w 24"/>
                  <a:gd name="T11" fmla="*/ 10 h 16"/>
                  <a:gd name="T12" fmla="*/ 20 w 24"/>
                  <a:gd name="T13" fmla="*/ 10 h 16"/>
                  <a:gd name="T14" fmla="*/ 20 w 24"/>
                  <a:gd name="T15" fmla="*/ 11 h 16"/>
                  <a:gd name="T16" fmla="*/ 20 w 24"/>
                  <a:gd name="T17" fmla="*/ 11 h 16"/>
                  <a:gd name="T18" fmla="*/ 20 w 24"/>
                  <a:gd name="T19" fmla="*/ 12 h 16"/>
                  <a:gd name="T20" fmla="*/ 20 w 24"/>
                  <a:gd name="T21" fmla="*/ 12 h 16"/>
                  <a:gd name="T22" fmla="*/ 19 w 24"/>
                  <a:gd name="T23" fmla="*/ 13 h 16"/>
                  <a:gd name="T24" fmla="*/ 19 w 24"/>
                  <a:gd name="T25" fmla="*/ 13 h 16"/>
                  <a:gd name="T26" fmla="*/ 18 w 24"/>
                  <a:gd name="T27" fmla="*/ 14 h 16"/>
                  <a:gd name="T28" fmla="*/ 18 w 24"/>
                  <a:gd name="T29" fmla="*/ 14 h 16"/>
                  <a:gd name="T30" fmla="*/ 17 w 24"/>
                  <a:gd name="T31" fmla="*/ 14 h 16"/>
                  <a:gd name="T32" fmla="*/ 17 w 24"/>
                  <a:gd name="T33" fmla="*/ 14 h 16"/>
                  <a:gd name="T34" fmla="*/ 16 w 24"/>
                  <a:gd name="T35" fmla="*/ 14 h 16"/>
                  <a:gd name="T36" fmla="*/ 16 w 24"/>
                  <a:gd name="T37" fmla="*/ 14 h 16"/>
                  <a:gd name="T38" fmla="*/ 15 w 24"/>
                  <a:gd name="T39" fmla="*/ 13 h 16"/>
                  <a:gd name="T40" fmla="*/ 4 w 24"/>
                  <a:gd name="T41" fmla="*/ 2 h 16"/>
                  <a:gd name="T42" fmla="*/ 0 w 24"/>
                  <a:gd name="T43" fmla="*/ 6 h 16"/>
                  <a:gd name="T44" fmla="*/ 2 w 24"/>
                  <a:gd name="T45" fmla="*/ 7 h 16"/>
                  <a:gd name="T46" fmla="*/ 4 w 24"/>
                  <a:gd name="T47" fmla="*/ 5 h 16"/>
                  <a:gd name="T48" fmla="*/ 13 w 24"/>
                  <a:gd name="T49" fmla="*/ 15 h 16"/>
                  <a:gd name="T50" fmla="*/ 13 w 24"/>
                  <a:gd name="T51" fmla="*/ 15 h 16"/>
                  <a:gd name="T52" fmla="*/ 15 w 24"/>
                  <a:gd name="T53" fmla="*/ 16 h 16"/>
                  <a:gd name="T54" fmla="*/ 17 w 24"/>
                  <a:gd name="T55" fmla="*/ 16 h 16"/>
                  <a:gd name="T56" fmla="*/ 17 w 24"/>
                  <a:gd name="T57" fmla="*/ 16 h 16"/>
                  <a:gd name="T58" fmla="*/ 18 w 24"/>
                  <a:gd name="T59" fmla="*/ 16 h 16"/>
                  <a:gd name="T60" fmla="*/ 20 w 24"/>
                  <a:gd name="T61" fmla="*/ 15 h 16"/>
                  <a:gd name="T62" fmla="*/ 20 w 24"/>
                  <a:gd name="T63" fmla="*/ 15 h 16"/>
                  <a:gd name="T64" fmla="*/ 21 w 24"/>
                  <a:gd name="T65" fmla="*/ 14 h 16"/>
                  <a:gd name="T66" fmla="*/ 21 w 24"/>
                  <a:gd name="T67" fmla="*/ 14 h 16"/>
                  <a:gd name="T68" fmla="*/ 22 w 24"/>
                  <a:gd name="T69" fmla="*/ 13 h 16"/>
                  <a:gd name="T70" fmla="*/ 22 w 24"/>
                  <a:gd name="T71" fmla="*/ 13 h 16"/>
                  <a:gd name="T72" fmla="*/ 22 w 24"/>
                  <a:gd name="T73" fmla="*/ 12 h 16"/>
                  <a:gd name="T74" fmla="*/ 22 w 24"/>
                  <a:gd name="T75" fmla="*/ 12 h 16"/>
                  <a:gd name="T76" fmla="*/ 22 w 24"/>
                  <a:gd name="T77" fmla="*/ 11 h 16"/>
                  <a:gd name="T78" fmla="*/ 23 w 24"/>
                  <a:gd name="T79" fmla="*/ 11 h 16"/>
                  <a:gd name="T80" fmla="*/ 24 w 24"/>
                  <a:gd name="T81" fmla="*/ 10 h 16"/>
                  <a:gd name="T82" fmla="*/ 24 w 24"/>
                  <a:gd name="T83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6">
                    <a:moveTo>
                      <a:pt x="24" y="10"/>
                    </a:moveTo>
                    <a:lnTo>
                      <a:pt x="14" y="0"/>
                    </a:lnTo>
                    <a:lnTo>
                      <a:pt x="12" y="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5" name="Freeform 273">
                <a:extLst>
                  <a:ext uri="{FF2B5EF4-FFF2-40B4-BE49-F238E27FC236}">
                    <a16:creationId xmlns:a16="http://schemas.microsoft.com/office/drawing/2014/main" id="{450CBD7E-81DE-41E9-8BC1-5A4E55220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1810"/>
                <a:ext cx="21" cy="19"/>
              </a:xfrm>
              <a:custGeom>
                <a:avLst/>
                <a:gdLst>
                  <a:gd name="T0" fmla="*/ 4 w 21"/>
                  <a:gd name="T1" fmla="*/ 3 h 19"/>
                  <a:gd name="T2" fmla="*/ 4 w 21"/>
                  <a:gd name="T3" fmla="*/ 0 h 19"/>
                  <a:gd name="T4" fmla="*/ 2 w 21"/>
                  <a:gd name="T5" fmla="*/ 0 h 19"/>
                  <a:gd name="T6" fmla="*/ 1 w 21"/>
                  <a:gd name="T7" fmla="*/ 6 h 19"/>
                  <a:gd name="T8" fmla="*/ 14 w 21"/>
                  <a:gd name="T9" fmla="*/ 7 h 19"/>
                  <a:gd name="T10" fmla="*/ 14 w 21"/>
                  <a:gd name="T11" fmla="*/ 7 h 19"/>
                  <a:gd name="T12" fmla="*/ 16 w 21"/>
                  <a:gd name="T13" fmla="*/ 8 h 19"/>
                  <a:gd name="T14" fmla="*/ 16 w 21"/>
                  <a:gd name="T15" fmla="*/ 8 h 19"/>
                  <a:gd name="T16" fmla="*/ 18 w 21"/>
                  <a:gd name="T17" fmla="*/ 9 h 19"/>
                  <a:gd name="T18" fmla="*/ 18 w 21"/>
                  <a:gd name="T19" fmla="*/ 9 h 19"/>
                  <a:gd name="T20" fmla="*/ 18 w 21"/>
                  <a:gd name="T21" fmla="*/ 10 h 19"/>
                  <a:gd name="T22" fmla="*/ 18 w 21"/>
                  <a:gd name="T23" fmla="*/ 10 h 19"/>
                  <a:gd name="T24" fmla="*/ 19 w 21"/>
                  <a:gd name="T25" fmla="*/ 12 h 19"/>
                  <a:gd name="T26" fmla="*/ 19 w 21"/>
                  <a:gd name="T27" fmla="*/ 12 h 19"/>
                  <a:gd name="T28" fmla="*/ 18 w 21"/>
                  <a:gd name="T29" fmla="*/ 14 h 19"/>
                  <a:gd name="T30" fmla="*/ 18 w 21"/>
                  <a:gd name="T31" fmla="*/ 14 h 19"/>
                  <a:gd name="T32" fmla="*/ 17 w 21"/>
                  <a:gd name="T33" fmla="*/ 16 h 19"/>
                  <a:gd name="T34" fmla="*/ 17 w 21"/>
                  <a:gd name="T35" fmla="*/ 16 h 19"/>
                  <a:gd name="T36" fmla="*/ 15 w 21"/>
                  <a:gd name="T37" fmla="*/ 17 h 19"/>
                  <a:gd name="T38" fmla="*/ 15 w 21"/>
                  <a:gd name="T39" fmla="*/ 17 h 19"/>
                  <a:gd name="T40" fmla="*/ 13 w 21"/>
                  <a:gd name="T41" fmla="*/ 17 h 19"/>
                  <a:gd name="T42" fmla="*/ 0 w 21"/>
                  <a:gd name="T43" fmla="*/ 16 h 19"/>
                  <a:gd name="T44" fmla="*/ 0 w 21"/>
                  <a:gd name="T45" fmla="*/ 18 h 19"/>
                  <a:gd name="T46" fmla="*/ 13 w 21"/>
                  <a:gd name="T47" fmla="*/ 19 h 19"/>
                  <a:gd name="T48" fmla="*/ 13 w 21"/>
                  <a:gd name="T49" fmla="*/ 19 h 19"/>
                  <a:gd name="T50" fmla="*/ 16 w 21"/>
                  <a:gd name="T51" fmla="*/ 19 h 19"/>
                  <a:gd name="T52" fmla="*/ 16 w 21"/>
                  <a:gd name="T53" fmla="*/ 19 h 19"/>
                  <a:gd name="T54" fmla="*/ 18 w 21"/>
                  <a:gd name="T55" fmla="*/ 18 h 19"/>
                  <a:gd name="T56" fmla="*/ 18 w 21"/>
                  <a:gd name="T57" fmla="*/ 18 h 19"/>
                  <a:gd name="T58" fmla="*/ 20 w 21"/>
                  <a:gd name="T59" fmla="*/ 16 h 19"/>
                  <a:gd name="T60" fmla="*/ 20 w 21"/>
                  <a:gd name="T61" fmla="*/ 16 h 19"/>
                  <a:gd name="T62" fmla="*/ 21 w 21"/>
                  <a:gd name="T63" fmla="*/ 13 h 19"/>
                  <a:gd name="T64" fmla="*/ 21 w 21"/>
                  <a:gd name="T65" fmla="*/ 13 h 19"/>
                  <a:gd name="T66" fmla="*/ 21 w 21"/>
                  <a:gd name="T67" fmla="*/ 10 h 19"/>
                  <a:gd name="T68" fmla="*/ 21 w 21"/>
                  <a:gd name="T69" fmla="*/ 10 h 19"/>
                  <a:gd name="T70" fmla="*/ 19 w 21"/>
                  <a:gd name="T71" fmla="*/ 7 h 19"/>
                  <a:gd name="T72" fmla="*/ 19 w 21"/>
                  <a:gd name="T73" fmla="*/ 7 h 19"/>
                  <a:gd name="T74" fmla="*/ 17 w 21"/>
                  <a:gd name="T75" fmla="*/ 5 h 19"/>
                  <a:gd name="T76" fmla="*/ 17 w 21"/>
                  <a:gd name="T77" fmla="*/ 5 h 19"/>
                  <a:gd name="T78" fmla="*/ 14 w 21"/>
                  <a:gd name="T79" fmla="*/ 4 h 19"/>
                  <a:gd name="T80" fmla="*/ 4 w 21"/>
                  <a:gd name="T81" fmla="*/ 3 h 19"/>
                  <a:gd name="T82" fmla="*/ 4 w 21"/>
                  <a:gd name="T83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9">
                    <a:moveTo>
                      <a:pt x="4" y="3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1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3" y="17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4" y="4"/>
                    </a:lnTo>
                    <a:lnTo>
                      <a:pt x="4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6" name="Freeform 274">
                <a:extLst>
                  <a:ext uri="{FF2B5EF4-FFF2-40B4-BE49-F238E27FC236}">
                    <a16:creationId xmlns:a16="http://schemas.microsoft.com/office/drawing/2014/main" id="{3C351307-EC9E-473F-B1A0-FBA8D1A95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1789"/>
                <a:ext cx="17" cy="20"/>
              </a:xfrm>
              <a:custGeom>
                <a:avLst/>
                <a:gdLst>
                  <a:gd name="T0" fmla="*/ 2 w 17"/>
                  <a:gd name="T1" fmla="*/ 0 h 20"/>
                  <a:gd name="T2" fmla="*/ 13 w 17"/>
                  <a:gd name="T3" fmla="*/ 4 h 20"/>
                  <a:gd name="T4" fmla="*/ 14 w 17"/>
                  <a:gd name="T5" fmla="*/ 4 h 20"/>
                  <a:gd name="T6" fmla="*/ 14 w 17"/>
                  <a:gd name="T7" fmla="*/ 5 h 20"/>
                  <a:gd name="T8" fmla="*/ 15 w 17"/>
                  <a:gd name="T9" fmla="*/ 6 h 20"/>
                  <a:gd name="T10" fmla="*/ 15 w 17"/>
                  <a:gd name="T11" fmla="*/ 7 h 20"/>
                  <a:gd name="T12" fmla="*/ 14 w 17"/>
                  <a:gd name="T13" fmla="*/ 9 h 20"/>
                  <a:gd name="T14" fmla="*/ 13 w 17"/>
                  <a:gd name="T15" fmla="*/ 9 h 20"/>
                  <a:gd name="T16" fmla="*/ 12 w 17"/>
                  <a:gd name="T17" fmla="*/ 10 h 20"/>
                  <a:gd name="T18" fmla="*/ 11 w 17"/>
                  <a:gd name="T19" fmla="*/ 10 h 20"/>
                  <a:gd name="T20" fmla="*/ 1 w 17"/>
                  <a:gd name="T21" fmla="*/ 11 h 20"/>
                  <a:gd name="T22" fmla="*/ 12 w 17"/>
                  <a:gd name="T23" fmla="*/ 12 h 20"/>
                  <a:gd name="T24" fmla="*/ 13 w 17"/>
                  <a:gd name="T25" fmla="*/ 13 h 20"/>
                  <a:gd name="T26" fmla="*/ 13 w 17"/>
                  <a:gd name="T27" fmla="*/ 13 h 20"/>
                  <a:gd name="T28" fmla="*/ 14 w 17"/>
                  <a:gd name="T29" fmla="*/ 14 h 20"/>
                  <a:gd name="T30" fmla="*/ 14 w 17"/>
                  <a:gd name="T31" fmla="*/ 16 h 20"/>
                  <a:gd name="T32" fmla="*/ 13 w 17"/>
                  <a:gd name="T33" fmla="*/ 17 h 20"/>
                  <a:gd name="T34" fmla="*/ 13 w 17"/>
                  <a:gd name="T35" fmla="*/ 18 h 20"/>
                  <a:gd name="T36" fmla="*/ 12 w 17"/>
                  <a:gd name="T37" fmla="*/ 18 h 20"/>
                  <a:gd name="T38" fmla="*/ 1 w 17"/>
                  <a:gd name="T39" fmla="*/ 17 h 20"/>
                  <a:gd name="T40" fmla="*/ 10 w 17"/>
                  <a:gd name="T41" fmla="*/ 20 h 20"/>
                  <a:gd name="T42" fmla="*/ 12 w 17"/>
                  <a:gd name="T43" fmla="*/ 20 h 20"/>
                  <a:gd name="T44" fmla="*/ 14 w 17"/>
                  <a:gd name="T45" fmla="*/ 20 h 20"/>
                  <a:gd name="T46" fmla="*/ 15 w 17"/>
                  <a:gd name="T47" fmla="*/ 18 h 20"/>
                  <a:gd name="T48" fmla="*/ 16 w 17"/>
                  <a:gd name="T49" fmla="*/ 16 h 20"/>
                  <a:gd name="T50" fmla="*/ 15 w 17"/>
                  <a:gd name="T51" fmla="*/ 14 h 20"/>
                  <a:gd name="T52" fmla="*/ 14 w 17"/>
                  <a:gd name="T53" fmla="*/ 11 h 20"/>
                  <a:gd name="T54" fmla="*/ 16 w 17"/>
                  <a:gd name="T55" fmla="*/ 10 h 20"/>
                  <a:gd name="T56" fmla="*/ 17 w 17"/>
                  <a:gd name="T57" fmla="*/ 8 h 20"/>
                  <a:gd name="T58" fmla="*/ 17 w 17"/>
                  <a:gd name="T59" fmla="*/ 6 h 20"/>
                  <a:gd name="T60" fmla="*/ 16 w 17"/>
                  <a:gd name="T61" fmla="*/ 5 h 20"/>
                  <a:gd name="T62" fmla="*/ 16 w 17"/>
                  <a:gd name="T63" fmla="*/ 4 h 20"/>
                  <a:gd name="T64" fmla="*/ 15 w 17"/>
                  <a:gd name="T65" fmla="*/ 4 h 20"/>
                  <a:gd name="T66" fmla="*/ 17 w 17"/>
                  <a:gd name="T6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0">
                    <a:moveTo>
                      <a:pt x="17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0"/>
                    </a:lnTo>
                    <a:lnTo>
                      <a:pt x="2" y="9"/>
                    </a:lnTo>
                    <a:lnTo>
                      <a:pt x="1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7" name="Freeform 275">
                <a:extLst>
                  <a:ext uri="{FF2B5EF4-FFF2-40B4-BE49-F238E27FC236}">
                    <a16:creationId xmlns:a16="http://schemas.microsoft.com/office/drawing/2014/main" id="{CA250470-9090-4A83-9D6B-291A0E48C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3" y="1775"/>
                <a:ext cx="20" cy="13"/>
              </a:xfrm>
              <a:custGeom>
                <a:avLst/>
                <a:gdLst>
                  <a:gd name="T0" fmla="*/ 0 w 20"/>
                  <a:gd name="T1" fmla="*/ 10 h 13"/>
                  <a:gd name="T2" fmla="*/ 20 w 20"/>
                  <a:gd name="T3" fmla="*/ 13 h 13"/>
                  <a:gd name="T4" fmla="*/ 20 w 20"/>
                  <a:gd name="T5" fmla="*/ 10 h 13"/>
                  <a:gd name="T6" fmla="*/ 3 w 20"/>
                  <a:gd name="T7" fmla="*/ 8 h 13"/>
                  <a:gd name="T8" fmla="*/ 3 w 20"/>
                  <a:gd name="T9" fmla="*/ 8 h 13"/>
                  <a:gd name="T10" fmla="*/ 3 w 20"/>
                  <a:gd name="T11" fmla="*/ 8 h 13"/>
                  <a:gd name="T12" fmla="*/ 3 w 20"/>
                  <a:gd name="T13" fmla="*/ 8 h 13"/>
                  <a:gd name="T14" fmla="*/ 2 w 20"/>
                  <a:gd name="T15" fmla="*/ 7 h 13"/>
                  <a:gd name="T16" fmla="*/ 2 w 20"/>
                  <a:gd name="T17" fmla="*/ 7 h 13"/>
                  <a:gd name="T18" fmla="*/ 2 w 20"/>
                  <a:gd name="T19" fmla="*/ 6 h 13"/>
                  <a:gd name="T20" fmla="*/ 2 w 20"/>
                  <a:gd name="T21" fmla="*/ 6 h 13"/>
                  <a:gd name="T22" fmla="*/ 2 w 20"/>
                  <a:gd name="T23" fmla="*/ 5 h 13"/>
                  <a:gd name="T24" fmla="*/ 2 w 20"/>
                  <a:gd name="T25" fmla="*/ 5 h 13"/>
                  <a:gd name="T26" fmla="*/ 3 w 20"/>
                  <a:gd name="T27" fmla="*/ 3 h 13"/>
                  <a:gd name="T28" fmla="*/ 3 w 20"/>
                  <a:gd name="T29" fmla="*/ 3 h 13"/>
                  <a:gd name="T30" fmla="*/ 3 w 20"/>
                  <a:gd name="T31" fmla="*/ 2 h 13"/>
                  <a:gd name="T32" fmla="*/ 3 w 20"/>
                  <a:gd name="T33" fmla="*/ 2 h 13"/>
                  <a:gd name="T34" fmla="*/ 4 w 20"/>
                  <a:gd name="T35" fmla="*/ 2 h 13"/>
                  <a:gd name="T36" fmla="*/ 4 w 20"/>
                  <a:gd name="T37" fmla="*/ 2 h 13"/>
                  <a:gd name="T38" fmla="*/ 6 w 20"/>
                  <a:gd name="T39" fmla="*/ 2 h 13"/>
                  <a:gd name="T40" fmla="*/ 15 w 20"/>
                  <a:gd name="T41" fmla="*/ 3 h 13"/>
                  <a:gd name="T42" fmla="*/ 15 w 20"/>
                  <a:gd name="T43" fmla="*/ 1 h 13"/>
                  <a:gd name="T44" fmla="*/ 5 w 20"/>
                  <a:gd name="T45" fmla="*/ 0 h 13"/>
                  <a:gd name="T46" fmla="*/ 5 w 20"/>
                  <a:gd name="T47" fmla="*/ 0 h 13"/>
                  <a:gd name="T48" fmla="*/ 3 w 20"/>
                  <a:gd name="T49" fmla="*/ 0 h 13"/>
                  <a:gd name="T50" fmla="*/ 2 w 20"/>
                  <a:gd name="T51" fmla="*/ 1 h 13"/>
                  <a:gd name="T52" fmla="*/ 2 w 20"/>
                  <a:gd name="T53" fmla="*/ 1 h 13"/>
                  <a:gd name="T54" fmla="*/ 1 w 20"/>
                  <a:gd name="T55" fmla="*/ 2 h 13"/>
                  <a:gd name="T56" fmla="*/ 0 w 20"/>
                  <a:gd name="T57" fmla="*/ 4 h 13"/>
                  <a:gd name="T58" fmla="*/ 0 w 20"/>
                  <a:gd name="T59" fmla="*/ 4 h 13"/>
                  <a:gd name="T60" fmla="*/ 0 w 20"/>
                  <a:gd name="T61" fmla="*/ 5 h 13"/>
                  <a:gd name="T62" fmla="*/ 0 w 20"/>
                  <a:gd name="T63" fmla="*/ 5 h 13"/>
                  <a:gd name="T64" fmla="*/ 0 w 20"/>
                  <a:gd name="T65" fmla="*/ 6 h 13"/>
                  <a:gd name="T66" fmla="*/ 0 w 20"/>
                  <a:gd name="T67" fmla="*/ 6 h 13"/>
                  <a:gd name="T68" fmla="*/ 1 w 20"/>
                  <a:gd name="T69" fmla="*/ 7 h 13"/>
                  <a:gd name="T70" fmla="*/ 1 w 20"/>
                  <a:gd name="T71" fmla="*/ 7 h 13"/>
                  <a:gd name="T72" fmla="*/ 1 w 20"/>
                  <a:gd name="T73" fmla="*/ 8 h 13"/>
                  <a:gd name="T74" fmla="*/ 0 w 20"/>
                  <a:gd name="T75" fmla="*/ 8 h 13"/>
                  <a:gd name="T76" fmla="*/ 0 w 20"/>
                  <a:gd name="T77" fmla="*/ 10 h 13"/>
                  <a:gd name="T78" fmla="*/ 0 w 20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3">
                    <a:moveTo>
                      <a:pt x="0" y="10"/>
                    </a:moveTo>
                    <a:lnTo>
                      <a:pt x="20" y="13"/>
                    </a:lnTo>
                    <a:lnTo>
                      <a:pt x="20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15" y="3"/>
                    </a:lnTo>
                    <a:lnTo>
                      <a:pt x="1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8" name="Freeform 276">
                <a:extLst>
                  <a:ext uri="{FF2B5EF4-FFF2-40B4-BE49-F238E27FC236}">
                    <a16:creationId xmlns:a16="http://schemas.microsoft.com/office/drawing/2014/main" id="{13C33AF8-5F23-46F7-B4AE-882B0AAA1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4" y="1751"/>
                <a:ext cx="17" cy="21"/>
              </a:xfrm>
              <a:custGeom>
                <a:avLst/>
                <a:gdLst>
                  <a:gd name="T0" fmla="*/ 3 w 17"/>
                  <a:gd name="T1" fmla="*/ 0 h 21"/>
                  <a:gd name="T2" fmla="*/ 13 w 17"/>
                  <a:gd name="T3" fmla="*/ 4 h 21"/>
                  <a:gd name="T4" fmla="*/ 14 w 17"/>
                  <a:gd name="T5" fmla="*/ 4 h 21"/>
                  <a:gd name="T6" fmla="*/ 14 w 17"/>
                  <a:gd name="T7" fmla="*/ 5 h 21"/>
                  <a:gd name="T8" fmla="*/ 15 w 17"/>
                  <a:gd name="T9" fmla="*/ 6 h 21"/>
                  <a:gd name="T10" fmla="*/ 15 w 17"/>
                  <a:gd name="T11" fmla="*/ 7 h 21"/>
                  <a:gd name="T12" fmla="*/ 14 w 17"/>
                  <a:gd name="T13" fmla="*/ 9 h 21"/>
                  <a:gd name="T14" fmla="*/ 13 w 17"/>
                  <a:gd name="T15" fmla="*/ 9 h 21"/>
                  <a:gd name="T16" fmla="*/ 12 w 17"/>
                  <a:gd name="T17" fmla="*/ 10 h 21"/>
                  <a:gd name="T18" fmla="*/ 11 w 17"/>
                  <a:gd name="T19" fmla="*/ 10 h 21"/>
                  <a:gd name="T20" fmla="*/ 1 w 17"/>
                  <a:gd name="T21" fmla="*/ 11 h 21"/>
                  <a:gd name="T22" fmla="*/ 12 w 17"/>
                  <a:gd name="T23" fmla="*/ 12 h 21"/>
                  <a:gd name="T24" fmla="*/ 13 w 17"/>
                  <a:gd name="T25" fmla="*/ 13 h 21"/>
                  <a:gd name="T26" fmla="*/ 13 w 17"/>
                  <a:gd name="T27" fmla="*/ 13 h 21"/>
                  <a:gd name="T28" fmla="*/ 14 w 17"/>
                  <a:gd name="T29" fmla="*/ 14 h 21"/>
                  <a:gd name="T30" fmla="*/ 14 w 17"/>
                  <a:gd name="T31" fmla="*/ 16 h 21"/>
                  <a:gd name="T32" fmla="*/ 13 w 17"/>
                  <a:gd name="T33" fmla="*/ 17 h 21"/>
                  <a:gd name="T34" fmla="*/ 13 w 17"/>
                  <a:gd name="T35" fmla="*/ 18 h 21"/>
                  <a:gd name="T36" fmla="*/ 12 w 17"/>
                  <a:gd name="T37" fmla="*/ 18 h 21"/>
                  <a:gd name="T38" fmla="*/ 1 w 17"/>
                  <a:gd name="T39" fmla="*/ 17 h 21"/>
                  <a:gd name="T40" fmla="*/ 10 w 17"/>
                  <a:gd name="T41" fmla="*/ 21 h 21"/>
                  <a:gd name="T42" fmla="*/ 12 w 17"/>
                  <a:gd name="T43" fmla="*/ 20 h 21"/>
                  <a:gd name="T44" fmla="*/ 14 w 17"/>
                  <a:gd name="T45" fmla="*/ 20 h 21"/>
                  <a:gd name="T46" fmla="*/ 15 w 17"/>
                  <a:gd name="T47" fmla="*/ 18 h 21"/>
                  <a:gd name="T48" fmla="*/ 16 w 17"/>
                  <a:gd name="T49" fmla="*/ 16 h 21"/>
                  <a:gd name="T50" fmla="*/ 15 w 17"/>
                  <a:gd name="T51" fmla="*/ 14 h 21"/>
                  <a:gd name="T52" fmla="*/ 14 w 17"/>
                  <a:gd name="T53" fmla="*/ 12 h 21"/>
                  <a:gd name="T54" fmla="*/ 16 w 17"/>
                  <a:gd name="T55" fmla="*/ 10 h 21"/>
                  <a:gd name="T56" fmla="*/ 17 w 17"/>
                  <a:gd name="T57" fmla="*/ 8 h 21"/>
                  <a:gd name="T58" fmla="*/ 17 w 17"/>
                  <a:gd name="T59" fmla="*/ 7 h 21"/>
                  <a:gd name="T60" fmla="*/ 16 w 17"/>
                  <a:gd name="T61" fmla="*/ 5 h 21"/>
                  <a:gd name="T62" fmla="*/ 16 w 17"/>
                  <a:gd name="T63" fmla="*/ 4 h 21"/>
                  <a:gd name="T64" fmla="*/ 16 w 17"/>
                  <a:gd name="T65" fmla="*/ 4 h 21"/>
                  <a:gd name="T66" fmla="*/ 17 w 17"/>
                  <a:gd name="T67" fmla="*/ 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1">
                    <a:moveTo>
                      <a:pt x="17" y="2"/>
                    </a:moveTo>
                    <a:lnTo>
                      <a:pt x="3" y="0"/>
                    </a:lnTo>
                    <a:lnTo>
                      <a:pt x="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0"/>
                    </a:lnTo>
                    <a:lnTo>
                      <a:pt x="2" y="9"/>
                    </a:lnTo>
                    <a:lnTo>
                      <a:pt x="1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9" name="Freeform 277">
                <a:extLst>
                  <a:ext uri="{FF2B5EF4-FFF2-40B4-BE49-F238E27FC236}">
                    <a16:creationId xmlns:a16="http://schemas.microsoft.com/office/drawing/2014/main" id="{CFF50439-16F8-4728-902F-574158601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1740"/>
                <a:ext cx="21" cy="11"/>
              </a:xfrm>
              <a:custGeom>
                <a:avLst/>
                <a:gdLst>
                  <a:gd name="T0" fmla="*/ 4 w 21"/>
                  <a:gd name="T1" fmla="*/ 0 h 11"/>
                  <a:gd name="T2" fmla="*/ 2 w 21"/>
                  <a:gd name="T3" fmla="*/ 1 h 11"/>
                  <a:gd name="T4" fmla="*/ 0 w 21"/>
                  <a:gd name="T5" fmla="*/ 3 h 11"/>
                  <a:gd name="T6" fmla="*/ 0 w 21"/>
                  <a:gd name="T7" fmla="*/ 5 h 11"/>
                  <a:gd name="T8" fmla="*/ 0 w 21"/>
                  <a:gd name="T9" fmla="*/ 7 h 11"/>
                  <a:gd name="T10" fmla="*/ 2 w 21"/>
                  <a:gd name="T11" fmla="*/ 9 h 11"/>
                  <a:gd name="T12" fmla="*/ 2 w 21"/>
                  <a:gd name="T13" fmla="*/ 8 h 11"/>
                  <a:gd name="T14" fmla="*/ 2 w 21"/>
                  <a:gd name="T15" fmla="*/ 7 h 11"/>
                  <a:gd name="T16" fmla="*/ 2 w 21"/>
                  <a:gd name="T17" fmla="*/ 6 h 11"/>
                  <a:gd name="T18" fmla="*/ 2 w 21"/>
                  <a:gd name="T19" fmla="*/ 5 h 11"/>
                  <a:gd name="T20" fmla="*/ 2 w 21"/>
                  <a:gd name="T21" fmla="*/ 4 h 11"/>
                  <a:gd name="T22" fmla="*/ 3 w 21"/>
                  <a:gd name="T23" fmla="*/ 3 h 11"/>
                  <a:gd name="T24" fmla="*/ 4 w 21"/>
                  <a:gd name="T25" fmla="*/ 2 h 11"/>
                  <a:gd name="T26" fmla="*/ 6 w 21"/>
                  <a:gd name="T27" fmla="*/ 2 h 11"/>
                  <a:gd name="T28" fmla="*/ 8 w 21"/>
                  <a:gd name="T29" fmla="*/ 3 h 11"/>
                  <a:gd name="T30" fmla="*/ 9 w 21"/>
                  <a:gd name="T31" fmla="*/ 4 h 11"/>
                  <a:gd name="T32" fmla="*/ 11 w 21"/>
                  <a:gd name="T33" fmla="*/ 5 h 11"/>
                  <a:gd name="T34" fmla="*/ 12 w 21"/>
                  <a:gd name="T35" fmla="*/ 7 h 11"/>
                  <a:gd name="T36" fmla="*/ 14 w 21"/>
                  <a:gd name="T37" fmla="*/ 8 h 11"/>
                  <a:gd name="T38" fmla="*/ 15 w 21"/>
                  <a:gd name="T39" fmla="*/ 10 h 11"/>
                  <a:gd name="T40" fmla="*/ 16 w 21"/>
                  <a:gd name="T41" fmla="*/ 11 h 11"/>
                  <a:gd name="T42" fmla="*/ 18 w 21"/>
                  <a:gd name="T43" fmla="*/ 11 h 11"/>
                  <a:gd name="T44" fmla="*/ 18 w 21"/>
                  <a:gd name="T45" fmla="*/ 11 h 11"/>
                  <a:gd name="T46" fmla="*/ 19 w 21"/>
                  <a:gd name="T47" fmla="*/ 11 h 11"/>
                  <a:gd name="T48" fmla="*/ 20 w 21"/>
                  <a:gd name="T49" fmla="*/ 10 h 11"/>
                  <a:gd name="T50" fmla="*/ 20 w 21"/>
                  <a:gd name="T51" fmla="*/ 9 h 11"/>
                  <a:gd name="T52" fmla="*/ 19 w 21"/>
                  <a:gd name="T53" fmla="*/ 2 h 11"/>
                  <a:gd name="T54" fmla="*/ 18 w 21"/>
                  <a:gd name="T55" fmla="*/ 8 h 11"/>
                  <a:gd name="T56" fmla="*/ 18 w 21"/>
                  <a:gd name="T57" fmla="*/ 8 h 11"/>
                  <a:gd name="T58" fmla="*/ 17 w 21"/>
                  <a:gd name="T59" fmla="*/ 9 h 11"/>
                  <a:gd name="T60" fmla="*/ 16 w 21"/>
                  <a:gd name="T61" fmla="*/ 8 h 11"/>
                  <a:gd name="T62" fmla="*/ 16 w 21"/>
                  <a:gd name="T63" fmla="*/ 7 h 11"/>
                  <a:gd name="T64" fmla="*/ 14 w 21"/>
                  <a:gd name="T65" fmla="*/ 6 h 11"/>
                  <a:gd name="T66" fmla="*/ 13 w 21"/>
                  <a:gd name="T67" fmla="*/ 4 h 11"/>
                  <a:gd name="T68" fmla="*/ 12 w 21"/>
                  <a:gd name="T69" fmla="*/ 3 h 11"/>
                  <a:gd name="T70" fmla="*/ 10 w 21"/>
                  <a:gd name="T71" fmla="*/ 1 h 11"/>
                  <a:gd name="T72" fmla="*/ 8 w 21"/>
                  <a:gd name="T73" fmla="*/ 0 h 11"/>
                  <a:gd name="T74" fmla="*/ 6 w 21"/>
                  <a:gd name="T75" fmla="*/ 0 h 11"/>
                  <a:gd name="T76" fmla="*/ 4 w 21"/>
                  <a:gd name="T7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11">
                    <a:moveTo>
                      <a:pt x="4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1" y="2"/>
                    </a:lnTo>
                    <a:lnTo>
                      <a:pt x="19" y="2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0" name="Freeform 278">
                <a:extLst>
                  <a:ext uri="{FF2B5EF4-FFF2-40B4-BE49-F238E27FC236}">
                    <a16:creationId xmlns:a16="http://schemas.microsoft.com/office/drawing/2014/main" id="{E6652A6B-5AC3-4738-BFF9-82B192F37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3" y="665"/>
                <a:ext cx="19" cy="20"/>
              </a:xfrm>
              <a:custGeom>
                <a:avLst/>
                <a:gdLst>
                  <a:gd name="T0" fmla="*/ 19 w 19"/>
                  <a:gd name="T1" fmla="*/ 15 h 20"/>
                  <a:gd name="T2" fmla="*/ 18 w 19"/>
                  <a:gd name="T3" fmla="*/ 13 h 20"/>
                  <a:gd name="T4" fmla="*/ 9 w 19"/>
                  <a:gd name="T5" fmla="*/ 17 h 20"/>
                  <a:gd name="T6" fmla="*/ 2 w 19"/>
                  <a:gd name="T7" fmla="*/ 0 h 20"/>
                  <a:gd name="T8" fmla="*/ 0 w 19"/>
                  <a:gd name="T9" fmla="*/ 1 h 20"/>
                  <a:gd name="T10" fmla="*/ 8 w 19"/>
                  <a:gd name="T11" fmla="*/ 20 h 20"/>
                  <a:gd name="T12" fmla="*/ 19 w 19"/>
                  <a:gd name="T13" fmla="*/ 15 h 20"/>
                  <a:gd name="T14" fmla="*/ 19 w 19"/>
                  <a:gd name="T15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20">
                    <a:moveTo>
                      <a:pt x="19" y="15"/>
                    </a:moveTo>
                    <a:lnTo>
                      <a:pt x="18" y="13"/>
                    </a:lnTo>
                    <a:lnTo>
                      <a:pt x="9" y="17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8" y="20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1" name="Freeform 279">
                <a:extLst>
                  <a:ext uri="{FF2B5EF4-FFF2-40B4-BE49-F238E27FC236}">
                    <a16:creationId xmlns:a16="http://schemas.microsoft.com/office/drawing/2014/main" id="{BC421905-F4C5-4FCD-B22B-FB92745BC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663"/>
                <a:ext cx="16" cy="17"/>
              </a:xfrm>
              <a:custGeom>
                <a:avLst/>
                <a:gdLst>
                  <a:gd name="T0" fmla="*/ 0 w 16"/>
                  <a:gd name="T1" fmla="*/ 3 h 17"/>
                  <a:gd name="T2" fmla="*/ 6 w 16"/>
                  <a:gd name="T3" fmla="*/ 17 h 17"/>
                  <a:gd name="T4" fmla="*/ 8 w 16"/>
                  <a:gd name="T5" fmla="*/ 16 h 17"/>
                  <a:gd name="T6" fmla="*/ 3 w 16"/>
                  <a:gd name="T7" fmla="*/ 5 h 17"/>
                  <a:gd name="T8" fmla="*/ 3 w 16"/>
                  <a:gd name="T9" fmla="*/ 5 h 17"/>
                  <a:gd name="T10" fmla="*/ 4 w 16"/>
                  <a:gd name="T11" fmla="*/ 5 h 17"/>
                  <a:gd name="T12" fmla="*/ 4 w 16"/>
                  <a:gd name="T13" fmla="*/ 5 h 17"/>
                  <a:gd name="T14" fmla="*/ 4 w 16"/>
                  <a:gd name="T15" fmla="*/ 4 h 17"/>
                  <a:gd name="T16" fmla="*/ 4 w 16"/>
                  <a:gd name="T17" fmla="*/ 4 h 17"/>
                  <a:gd name="T18" fmla="*/ 5 w 16"/>
                  <a:gd name="T19" fmla="*/ 3 h 17"/>
                  <a:gd name="T20" fmla="*/ 5 w 16"/>
                  <a:gd name="T21" fmla="*/ 3 h 17"/>
                  <a:gd name="T22" fmla="*/ 6 w 16"/>
                  <a:gd name="T23" fmla="*/ 2 h 17"/>
                  <a:gd name="T24" fmla="*/ 6 w 16"/>
                  <a:gd name="T25" fmla="*/ 2 h 17"/>
                  <a:gd name="T26" fmla="*/ 7 w 16"/>
                  <a:gd name="T27" fmla="*/ 2 h 17"/>
                  <a:gd name="T28" fmla="*/ 7 w 16"/>
                  <a:gd name="T29" fmla="*/ 2 h 17"/>
                  <a:gd name="T30" fmla="*/ 9 w 16"/>
                  <a:gd name="T31" fmla="*/ 2 h 17"/>
                  <a:gd name="T32" fmla="*/ 9 w 16"/>
                  <a:gd name="T33" fmla="*/ 2 h 17"/>
                  <a:gd name="T34" fmla="*/ 9 w 16"/>
                  <a:gd name="T35" fmla="*/ 3 h 17"/>
                  <a:gd name="T36" fmla="*/ 9 w 16"/>
                  <a:gd name="T37" fmla="*/ 3 h 17"/>
                  <a:gd name="T38" fmla="*/ 10 w 16"/>
                  <a:gd name="T39" fmla="*/ 4 h 17"/>
                  <a:gd name="T40" fmla="*/ 14 w 16"/>
                  <a:gd name="T41" fmla="*/ 13 h 17"/>
                  <a:gd name="T42" fmla="*/ 16 w 16"/>
                  <a:gd name="T43" fmla="*/ 12 h 17"/>
                  <a:gd name="T44" fmla="*/ 12 w 16"/>
                  <a:gd name="T45" fmla="*/ 3 h 17"/>
                  <a:gd name="T46" fmla="*/ 12 w 16"/>
                  <a:gd name="T47" fmla="*/ 3 h 17"/>
                  <a:gd name="T48" fmla="*/ 11 w 16"/>
                  <a:gd name="T49" fmla="*/ 1 h 17"/>
                  <a:gd name="T50" fmla="*/ 10 w 16"/>
                  <a:gd name="T51" fmla="*/ 0 h 17"/>
                  <a:gd name="T52" fmla="*/ 10 w 16"/>
                  <a:gd name="T53" fmla="*/ 0 h 17"/>
                  <a:gd name="T54" fmla="*/ 8 w 16"/>
                  <a:gd name="T55" fmla="*/ 0 h 17"/>
                  <a:gd name="T56" fmla="*/ 6 w 16"/>
                  <a:gd name="T57" fmla="*/ 0 h 17"/>
                  <a:gd name="T58" fmla="*/ 6 w 16"/>
                  <a:gd name="T59" fmla="*/ 0 h 17"/>
                  <a:gd name="T60" fmla="*/ 5 w 16"/>
                  <a:gd name="T61" fmla="*/ 1 h 17"/>
                  <a:gd name="T62" fmla="*/ 5 w 16"/>
                  <a:gd name="T63" fmla="*/ 1 h 17"/>
                  <a:gd name="T64" fmla="*/ 4 w 16"/>
                  <a:gd name="T65" fmla="*/ 2 h 17"/>
                  <a:gd name="T66" fmla="*/ 4 w 16"/>
                  <a:gd name="T67" fmla="*/ 2 h 17"/>
                  <a:gd name="T68" fmla="*/ 3 w 16"/>
                  <a:gd name="T69" fmla="*/ 3 h 17"/>
                  <a:gd name="T70" fmla="*/ 3 w 16"/>
                  <a:gd name="T71" fmla="*/ 3 h 17"/>
                  <a:gd name="T72" fmla="*/ 2 w 16"/>
                  <a:gd name="T73" fmla="*/ 3 h 17"/>
                  <a:gd name="T74" fmla="*/ 2 w 16"/>
                  <a:gd name="T75" fmla="*/ 2 h 17"/>
                  <a:gd name="T76" fmla="*/ 0 w 16"/>
                  <a:gd name="T77" fmla="*/ 3 h 17"/>
                  <a:gd name="T78" fmla="*/ 0 w 16"/>
                  <a:gd name="T7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0" y="3"/>
                    </a:moveTo>
                    <a:lnTo>
                      <a:pt x="6" y="17"/>
                    </a:lnTo>
                    <a:lnTo>
                      <a:pt x="8" y="1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2" name="Freeform 280">
                <a:extLst>
                  <a:ext uri="{FF2B5EF4-FFF2-40B4-BE49-F238E27FC236}">
                    <a16:creationId xmlns:a16="http://schemas.microsoft.com/office/drawing/2014/main" id="{D9B347DC-0D27-4449-93CE-CD60D2587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2" y="657"/>
                <a:ext cx="17" cy="17"/>
              </a:xfrm>
              <a:custGeom>
                <a:avLst/>
                <a:gdLst>
                  <a:gd name="T0" fmla="*/ 7 w 17"/>
                  <a:gd name="T1" fmla="*/ 2 h 17"/>
                  <a:gd name="T2" fmla="*/ 7 w 17"/>
                  <a:gd name="T3" fmla="*/ 2 h 17"/>
                  <a:gd name="T4" fmla="*/ 9 w 17"/>
                  <a:gd name="T5" fmla="*/ 3 h 17"/>
                  <a:gd name="T6" fmla="*/ 9 w 17"/>
                  <a:gd name="T7" fmla="*/ 3 h 17"/>
                  <a:gd name="T8" fmla="*/ 10 w 17"/>
                  <a:gd name="T9" fmla="*/ 4 h 17"/>
                  <a:gd name="T10" fmla="*/ 10 w 17"/>
                  <a:gd name="T11" fmla="*/ 4 h 17"/>
                  <a:gd name="T12" fmla="*/ 10 w 17"/>
                  <a:gd name="T13" fmla="*/ 5 h 17"/>
                  <a:gd name="T14" fmla="*/ 10 w 17"/>
                  <a:gd name="T15" fmla="*/ 5 h 17"/>
                  <a:gd name="T16" fmla="*/ 11 w 17"/>
                  <a:gd name="T17" fmla="*/ 7 h 17"/>
                  <a:gd name="T18" fmla="*/ 11 w 17"/>
                  <a:gd name="T19" fmla="*/ 7 h 17"/>
                  <a:gd name="T20" fmla="*/ 11 w 17"/>
                  <a:gd name="T21" fmla="*/ 9 h 17"/>
                  <a:gd name="T22" fmla="*/ 11 w 17"/>
                  <a:gd name="T23" fmla="*/ 9 h 17"/>
                  <a:gd name="T24" fmla="*/ 11 w 17"/>
                  <a:gd name="T25" fmla="*/ 11 h 17"/>
                  <a:gd name="T26" fmla="*/ 11 w 17"/>
                  <a:gd name="T27" fmla="*/ 11 h 17"/>
                  <a:gd name="T28" fmla="*/ 10 w 17"/>
                  <a:gd name="T29" fmla="*/ 13 h 17"/>
                  <a:gd name="T30" fmla="*/ 11 w 17"/>
                  <a:gd name="T31" fmla="*/ 14 h 17"/>
                  <a:gd name="T32" fmla="*/ 17 w 17"/>
                  <a:gd name="T33" fmla="*/ 12 h 17"/>
                  <a:gd name="T34" fmla="*/ 16 w 17"/>
                  <a:gd name="T35" fmla="*/ 10 h 17"/>
                  <a:gd name="T36" fmla="*/ 13 w 17"/>
                  <a:gd name="T37" fmla="*/ 11 h 17"/>
                  <a:gd name="T38" fmla="*/ 13 w 17"/>
                  <a:gd name="T39" fmla="*/ 11 h 17"/>
                  <a:gd name="T40" fmla="*/ 13 w 17"/>
                  <a:gd name="T41" fmla="*/ 10 h 17"/>
                  <a:gd name="T42" fmla="*/ 13 w 17"/>
                  <a:gd name="T43" fmla="*/ 10 h 17"/>
                  <a:gd name="T44" fmla="*/ 14 w 17"/>
                  <a:gd name="T45" fmla="*/ 8 h 17"/>
                  <a:gd name="T46" fmla="*/ 14 w 17"/>
                  <a:gd name="T47" fmla="*/ 8 h 17"/>
                  <a:gd name="T48" fmla="*/ 13 w 17"/>
                  <a:gd name="T49" fmla="*/ 6 h 17"/>
                  <a:gd name="T50" fmla="*/ 13 w 17"/>
                  <a:gd name="T51" fmla="*/ 6 h 17"/>
                  <a:gd name="T52" fmla="*/ 13 w 17"/>
                  <a:gd name="T53" fmla="*/ 3 h 17"/>
                  <a:gd name="T54" fmla="*/ 13 w 17"/>
                  <a:gd name="T55" fmla="*/ 3 h 17"/>
                  <a:gd name="T56" fmla="*/ 11 w 17"/>
                  <a:gd name="T57" fmla="*/ 2 h 17"/>
                  <a:gd name="T58" fmla="*/ 11 w 17"/>
                  <a:gd name="T59" fmla="*/ 2 h 17"/>
                  <a:gd name="T60" fmla="*/ 10 w 17"/>
                  <a:gd name="T61" fmla="*/ 1 h 17"/>
                  <a:gd name="T62" fmla="*/ 10 w 17"/>
                  <a:gd name="T63" fmla="*/ 1 h 17"/>
                  <a:gd name="T64" fmla="*/ 8 w 17"/>
                  <a:gd name="T65" fmla="*/ 0 h 17"/>
                  <a:gd name="T66" fmla="*/ 8 w 17"/>
                  <a:gd name="T67" fmla="*/ 0 h 17"/>
                  <a:gd name="T68" fmla="*/ 6 w 17"/>
                  <a:gd name="T69" fmla="*/ 1 h 17"/>
                  <a:gd name="T70" fmla="*/ 6 w 17"/>
                  <a:gd name="T71" fmla="*/ 1 h 17"/>
                  <a:gd name="T72" fmla="*/ 4 w 17"/>
                  <a:gd name="T73" fmla="*/ 1 h 17"/>
                  <a:gd name="T74" fmla="*/ 4 w 17"/>
                  <a:gd name="T75" fmla="*/ 1 h 17"/>
                  <a:gd name="T76" fmla="*/ 3 w 17"/>
                  <a:gd name="T77" fmla="*/ 2 h 17"/>
                  <a:gd name="T78" fmla="*/ 3 w 17"/>
                  <a:gd name="T79" fmla="*/ 2 h 17"/>
                  <a:gd name="T80" fmla="*/ 3 w 17"/>
                  <a:gd name="T81" fmla="*/ 3 h 17"/>
                  <a:gd name="T82" fmla="*/ 3 w 17"/>
                  <a:gd name="T83" fmla="*/ 3 h 17"/>
                  <a:gd name="T84" fmla="*/ 2 w 17"/>
                  <a:gd name="T85" fmla="*/ 4 h 17"/>
                  <a:gd name="T86" fmla="*/ 2 w 17"/>
                  <a:gd name="T87" fmla="*/ 3 h 17"/>
                  <a:gd name="T88" fmla="*/ 0 w 17"/>
                  <a:gd name="T89" fmla="*/ 3 h 17"/>
                  <a:gd name="T90" fmla="*/ 5 w 17"/>
                  <a:gd name="T91" fmla="*/ 17 h 17"/>
                  <a:gd name="T92" fmla="*/ 8 w 17"/>
                  <a:gd name="T93" fmla="*/ 16 h 17"/>
                  <a:gd name="T94" fmla="*/ 3 w 17"/>
                  <a:gd name="T95" fmla="*/ 6 h 17"/>
                  <a:gd name="T96" fmla="*/ 3 w 17"/>
                  <a:gd name="T97" fmla="*/ 6 h 17"/>
                  <a:gd name="T98" fmla="*/ 3 w 17"/>
                  <a:gd name="T99" fmla="*/ 5 h 17"/>
                  <a:gd name="T100" fmla="*/ 3 w 17"/>
                  <a:gd name="T101" fmla="*/ 5 h 17"/>
                  <a:gd name="T102" fmla="*/ 4 w 17"/>
                  <a:gd name="T103" fmla="*/ 4 h 17"/>
                  <a:gd name="T104" fmla="*/ 4 w 17"/>
                  <a:gd name="T105" fmla="*/ 4 h 17"/>
                  <a:gd name="T106" fmla="*/ 5 w 17"/>
                  <a:gd name="T107" fmla="*/ 3 h 17"/>
                  <a:gd name="T108" fmla="*/ 5 w 17"/>
                  <a:gd name="T109" fmla="*/ 3 h 17"/>
                  <a:gd name="T110" fmla="*/ 6 w 17"/>
                  <a:gd name="T111" fmla="*/ 3 h 17"/>
                  <a:gd name="T112" fmla="*/ 6 w 17"/>
                  <a:gd name="T113" fmla="*/ 3 h 17"/>
                  <a:gd name="T114" fmla="*/ 7 w 17"/>
                  <a:gd name="T115" fmla="*/ 2 h 17"/>
                  <a:gd name="T116" fmla="*/ 7 w 17"/>
                  <a:gd name="T1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7" h="17">
                    <a:moveTo>
                      <a:pt x="7" y="2"/>
                    </a:moveTo>
                    <a:lnTo>
                      <a:pt x="7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7" y="12"/>
                    </a:lnTo>
                    <a:lnTo>
                      <a:pt x="16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5" y="17"/>
                    </a:lnTo>
                    <a:lnTo>
                      <a:pt x="8" y="16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3" name="Freeform 281">
                <a:extLst>
                  <a:ext uri="{FF2B5EF4-FFF2-40B4-BE49-F238E27FC236}">
                    <a16:creationId xmlns:a16="http://schemas.microsoft.com/office/drawing/2014/main" id="{1B553CCF-3694-4578-A489-16C1B1C7E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4" y="648"/>
                <a:ext cx="18" cy="25"/>
              </a:xfrm>
              <a:custGeom>
                <a:avLst/>
                <a:gdLst>
                  <a:gd name="T0" fmla="*/ 10 w 18"/>
                  <a:gd name="T1" fmla="*/ 25 h 25"/>
                  <a:gd name="T2" fmla="*/ 12 w 18"/>
                  <a:gd name="T3" fmla="*/ 24 h 25"/>
                  <a:gd name="T4" fmla="*/ 6 w 18"/>
                  <a:gd name="T5" fmla="*/ 8 h 25"/>
                  <a:gd name="T6" fmla="*/ 6 w 18"/>
                  <a:gd name="T7" fmla="*/ 8 h 25"/>
                  <a:gd name="T8" fmla="*/ 6 w 18"/>
                  <a:gd name="T9" fmla="*/ 8 h 25"/>
                  <a:gd name="T10" fmla="*/ 6 w 18"/>
                  <a:gd name="T11" fmla="*/ 8 h 25"/>
                  <a:gd name="T12" fmla="*/ 6 w 18"/>
                  <a:gd name="T13" fmla="*/ 7 h 25"/>
                  <a:gd name="T14" fmla="*/ 6 w 18"/>
                  <a:gd name="T15" fmla="*/ 7 h 25"/>
                  <a:gd name="T16" fmla="*/ 7 w 18"/>
                  <a:gd name="T17" fmla="*/ 6 h 25"/>
                  <a:gd name="T18" fmla="*/ 7 w 18"/>
                  <a:gd name="T19" fmla="*/ 6 h 25"/>
                  <a:gd name="T20" fmla="*/ 8 w 18"/>
                  <a:gd name="T21" fmla="*/ 6 h 25"/>
                  <a:gd name="T22" fmla="*/ 8 w 18"/>
                  <a:gd name="T23" fmla="*/ 6 h 25"/>
                  <a:gd name="T24" fmla="*/ 10 w 18"/>
                  <a:gd name="T25" fmla="*/ 5 h 25"/>
                  <a:gd name="T26" fmla="*/ 10 w 18"/>
                  <a:gd name="T27" fmla="*/ 5 h 25"/>
                  <a:gd name="T28" fmla="*/ 11 w 18"/>
                  <a:gd name="T29" fmla="*/ 5 h 25"/>
                  <a:gd name="T30" fmla="*/ 11 w 18"/>
                  <a:gd name="T31" fmla="*/ 5 h 25"/>
                  <a:gd name="T32" fmla="*/ 12 w 18"/>
                  <a:gd name="T33" fmla="*/ 6 h 25"/>
                  <a:gd name="T34" fmla="*/ 12 w 18"/>
                  <a:gd name="T35" fmla="*/ 6 h 25"/>
                  <a:gd name="T36" fmla="*/ 12 w 18"/>
                  <a:gd name="T37" fmla="*/ 7 h 25"/>
                  <a:gd name="T38" fmla="*/ 16 w 18"/>
                  <a:gd name="T39" fmla="*/ 16 h 25"/>
                  <a:gd name="T40" fmla="*/ 18 w 18"/>
                  <a:gd name="T41" fmla="*/ 15 h 25"/>
                  <a:gd name="T42" fmla="*/ 14 w 18"/>
                  <a:gd name="T43" fmla="*/ 6 h 25"/>
                  <a:gd name="T44" fmla="*/ 14 w 18"/>
                  <a:gd name="T45" fmla="*/ 6 h 25"/>
                  <a:gd name="T46" fmla="*/ 13 w 18"/>
                  <a:gd name="T47" fmla="*/ 4 h 25"/>
                  <a:gd name="T48" fmla="*/ 12 w 18"/>
                  <a:gd name="T49" fmla="*/ 3 h 25"/>
                  <a:gd name="T50" fmla="*/ 12 w 18"/>
                  <a:gd name="T51" fmla="*/ 3 h 25"/>
                  <a:gd name="T52" fmla="*/ 10 w 18"/>
                  <a:gd name="T53" fmla="*/ 3 h 25"/>
                  <a:gd name="T54" fmla="*/ 8 w 18"/>
                  <a:gd name="T55" fmla="*/ 4 h 25"/>
                  <a:gd name="T56" fmla="*/ 8 w 18"/>
                  <a:gd name="T57" fmla="*/ 4 h 25"/>
                  <a:gd name="T58" fmla="*/ 7 w 18"/>
                  <a:gd name="T59" fmla="*/ 4 h 25"/>
                  <a:gd name="T60" fmla="*/ 7 w 18"/>
                  <a:gd name="T61" fmla="*/ 4 h 25"/>
                  <a:gd name="T62" fmla="*/ 6 w 18"/>
                  <a:gd name="T63" fmla="*/ 5 h 25"/>
                  <a:gd name="T64" fmla="*/ 6 w 18"/>
                  <a:gd name="T65" fmla="*/ 5 h 25"/>
                  <a:gd name="T66" fmla="*/ 5 w 18"/>
                  <a:gd name="T67" fmla="*/ 6 h 25"/>
                  <a:gd name="T68" fmla="*/ 5 w 18"/>
                  <a:gd name="T69" fmla="*/ 6 h 25"/>
                  <a:gd name="T70" fmla="*/ 5 w 18"/>
                  <a:gd name="T71" fmla="*/ 6 h 25"/>
                  <a:gd name="T72" fmla="*/ 2 w 18"/>
                  <a:gd name="T73" fmla="*/ 0 h 25"/>
                  <a:gd name="T74" fmla="*/ 0 w 18"/>
                  <a:gd name="T75" fmla="*/ 1 h 25"/>
                  <a:gd name="T76" fmla="*/ 10 w 18"/>
                  <a:gd name="T77" fmla="*/ 25 h 25"/>
                  <a:gd name="T78" fmla="*/ 10 w 18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5">
                    <a:moveTo>
                      <a:pt x="10" y="25"/>
                    </a:moveTo>
                    <a:lnTo>
                      <a:pt x="12" y="24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0" y="25"/>
                    </a:lnTo>
                    <a:lnTo>
                      <a:pt x="10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4" name="Freeform 282">
                <a:extLst>
                  <a:ext uri="{FF2B5EF4-FFF2-40B4-BE49-F238E27FC236}">
                    <a16:creationId xmlns:a16="http://schemas.microsoft.com/office/drawing/2014/main" id="{D57BC2B2-12B5-498B-A908-DABA26D30F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3" y="808"/>
                <a:ext cx="21" cy="18"/>
              </a:xfrm>
              <a:custGeom>
                <a:avLst/>
                <a:gdLst>
                  <a:gd name="T0" fmla="*/ 17 w 21"/>
                  <a:gd name="T1" fmla="*/ 9 h 18"/>
                  <a:gd name="T2" fmla="*/ 15 w 21"/>
                  <a:gd name="T3" fmla="*/ 5 h 18"/>
                  <a:gd name="T4" fmla="*/ 15 w 21"/>
                  <a:gd name="T5" fmla="*/ 5 h 18"/>
                  <a:gd name="T6" fmla="*/ 13 w 21"/>
                  <a:gd name="T7" fmla="*/ 2 h 18"/>
                  <a:gd name="T8" fmla="*/ 13 w 21"/>
                  <a:gd name="T9" fmla="*/ 2 h 18"/>
                  <a:gd name="T10" fmla="*/ 11 w 21"/>
                  <a:gd name="T11" fmla="*/ 1 h 18"/>
                  <a:gd name="T12" fmla="*/ 11 w 21"/>
                  <a:gd name="T13" fmla="*/ 1 h 18"/>
                  <a:gd name="T14" fmla="*/ 8 w 21"/>
                  <a:gd name="T15" fmla="*/ 0 h 18"/>
                  <a:gd name="T16" fmla="*/ 8 w 21"/>
                  <a:gd name="T17" fmla="*/ 0 h 18"/>
                  <a:gd name="T18" fmla="*/ 5 w 21"/>
                  <a:gd name="T19" fmla="*/ 1 h 18"/>
                  <a:gd name="T20" fmla="*/ 5 w 21"/>
                  <a:gd name="T21" fmla="*/ 1 h 18"/>
                  <a:gd name="T22" fmla="*/ 3 w 21"/>
                  <a:gd name="T23" fmla="*/ 3 h 18"/>
                  <a:gd name="T24" fmla="*/ 3 w 21"/>
                  <a:gd name="T25" fmla="*/ 3 h 18"/>
                  <a:gd name="T26" fmla="*/ 1 w 21"/>
                  <a:gd name="T27" fmla="*/ 5 h 18"/>
                  <a:gd name="T28" fmla="*/ 1 w 21"/>
                  <a:gd name="T29" fmla="*/ 5 h 18"/>
                  <a:gd name="T30" fmla="*/ 0 w 21"/>
                  <a:gd name="T31" fmla="*/ 8 h 18"/>
                  <a:gd name="T32" fmla="*/ 0 w 21"/>
                  <a:gd name="T33" fmla="*/ 8 h 18"/>
                  <a:gd name="T34" fmla="*/ 1 w 21"/>
                  <a:gd name="T35" fmla="*/ 11 h 18"/>
                  <a:gd name="T36" fmla="*/ 1 w 21"/>
                  <a:gd name="T37" fmla="*/ 11 h 18"/>
                  <a:gd name="T38" fmla="*/ 3 w 21"/>
                  <a:gd name="T39" fmla="*/ 13 h 18"/>
                  <a:gd name="T40" fmla="*/ 3 w 21"/>
                  <a:gd name="T41" fmla="*/ 13 h 18"/>
                  <a:gd name="T42" fmla="*/ 5 w 21"/>
                  <a:gd name="T43" fmla="*/ 15 h 18"/>
                  <a:gd name="T44" fmla="*/ 5 w 21"/>
                  <a:gd name="T45" fmla="*/ 15 h 18"/>
                  <a:gd name="T46" fmla="*/ 8 w 21"/>
                  <a:gd name="T47" fmla="*/ 15 h 18"/>
                  <a:gd name="T48" fmla="*/ 8 w 21"/>
                  <a:gd name="T49" fmla="*/ 15 h 18"/>
                  <a:gd name="T50" fmla="*/ 11 w 21"/>
                  <a:gd name="T51" fmla="*/ 14 h 18"/>
                  <a:gd name="T52" fmla="*/ 15 w 21"/>
                  <a:gd name="T53" fmla="*/ 12 h 18"/>
                  <a:gd name="T54" fmla="*/ 18 w 21"/>
                  <a:gd name="T55" fmla="*/ 18 h 18"/>
                  <a:gd name="T56" fmla="*/ 20 w 21"/>
                  <a:gd name="T57" fmla="*/ 17 h 18"/>
                  <a:gd name="T58" fmla="*/ 18 w 21"/>
                  <a:gd name="T59" fmla="*/ 11 h 18"/>
                  <a:gd name="T60" fmla="*/ 21 w 21"/>
                  <a:gd name="T61" fmla="*/ 10 h 18"/>
                  <a:gd name="T62" fmla="*/ 20 w 21"/>
                  <a:gd name="T63" fmla="*/ 8 h 18"/>
                  <a:gd name="T64" fmla="*/ 17 w 21"/>
                  <a:gd name="T65" fmla="*/ 9 h 18"/>
                  <a:gd name="T66" fmla="*/ 17 w 21"/>
                  <a:gd name="T67" fmla="*/ 9 h 18"/>
                  <a:gd name="T68" fmla="*/ 3 w 21"/>
                  <a:gd name="T69" fmla="*/ 7 h 18"/>
                  <a:gd name="T70" fmla="*/ 3 w 21"/>
                  <a:gd name="T71" fmla="*/ 7 h 18"/>
                  <a:gd name="T72" fmla="*/ 3 w 21"/>
                  <a:gd name="T73" fmla="*/ 6 h 18"/>
                  <a:gd name="T74" fmla="*/ 3 w 21"/>
                  <a:gd name="T75" fmla="*/ 6 h 18"/>
                  <a:gd name="T76" fmla="*/ 4 w 21"/>
                  <a:gd name="T77" fmla="*/ 4 h 18"/>
                  <a:gd name="T78" fmla="*/ 4 w 21"/>
                  <a:gd name="T79" fmla="*/ 4 h 18"/>
                  <a:gd name="T80" fmla="*/ 6 w 21"/>
                  <a:gd name="T81" fmla="*/ 3 h 18"/>
                  <a:gd name="T82" fmla="*/ 6 w 21"/>
                  <a:gd name="T83" fmla="*/ 3 h 18"/>
                  <a:gd name="T84" fmla="*/ 8 w 21"/>
                  <a:gd name="T85" fmla="*/ 3 h 18"/>
                  <a:gd name="T86" fmla="*/ 8 w 21"/>
                  <a:gd name="T87" fmla="*/ 3 h 18"/>
                  <a:gd name="T88" fmla="*/ 10 w 21"/>
                  <a:gd name="T89" fmla="*/ 3 h 18"/>
                  <a:gd name="T90" fmla="*/ 10 w 21"/>
                  <a:gd name="T91" fmla="*/ 3 h 18"/>
                  <a:gd name="T92" fmla="*/ 11 w 21"/>
                  <a:gd name="T93" fmla="*/ 4 h 18"/>
                  <a:gd name="T94" fmla="*/ 11 w 21"/>
                  <a:gd name="T95" fmla="*/ 4 h 18"/>
                  <a:gd name="T96" fmla="*/ 12 w 21"/>
                  <a:gd name="T97" fmla="*/ 5 h 18"/>
                  <a:gd name="T98" fmla="*/ 14 w 21"/>
                  <a:gd name="T99" fmla="*/ 10 h 18"/>
                  <a:gd name="T100" fmla="*/ 10 w 21"/>
                  <a:gd name="T101" fmla="*/ 12 h 18"/>
                  <a:gd name="T102" fmla="*/ 10 w 21"/>
                  <a:gd name="T103" fmla="*/ 12 h 18"/>
                  <a:gd name="T104" fmla="*/ 8 w 21"/>
                  <a:gd name="T105" fmla="*/ 13 h 18"/>
                  <a:gd name="T106" fmla="*/ 8 w 21"/>
                  <a:gd name="T107" fmla="*/ 13 h 18"/>
                  <a:gd name="T108" fmla="*/ 6 w 21"/>
                  <a:gd name="T109" fmla="*/ 13 h 18"/>
                  <a:gd name="T110" fmla="*/ 6 w 21"/>
                  <a:gd name="T111" fmla="*/ 13 h 18"/>
                  <a:gd name="T112" fmla="*/ 4 w 21"/>
                  <a:gd name="T113" fmla="*/ 12 h 18"/>
                  <a:gd name="T114" fmla="*/ 4 w 21"/>
                  <a:gd name="T115" fmla="*/ 12 h 18"/>
                  <a:gd name="T116" fmla="*/ 3 w 21"/>
                  <a:gd name="T117" fmla="*/ 10 h 18"/>
                  <a:gd name="T118" fmla="*/ 3 w 21"/>
                  <a:gd name="T119" fmla="*/ 10 h 18"/>
                  <a:gd name="T120" fmla="*/ 3 w 21"/>
                  <a:gd name="T121" fmla="*/ 7 h 18"/>
                  <a:gd name="T122" fmla="*/ 3 w 21"/>
                  <a:gd name="T123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" h="18">
                    <a:moveTo>
                      <a:pt x="17" y="9"/>
                    </a:moveTo>
                    <a:lnTo>
                      <a:pt x="15" y="5"/>
                    </a:lnTo>
                    <a:lnTo>
                      <a:pt x="15" y="5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11" y="14"/>
                    </a:lnTo>
                    <a:lnTo>
                      <a:pt x="15" y="12"/>
                    </a:lnTo>
                    <a:lnTo>
                      <a:pt x="18" y="18"/>
                    </a:lnTo>
                    <a:lnTo>
                      <a:pt x="20" y="17"/>
                    </a:lnTo>
                    <a:lnTo>
                      <a:pt x="18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7" y="9"/>
                    </a:lnTo>
                    <a:lnTo>
                      <a:pt x="17" y="9"/>
                    </a:lnTo>
                    <a:close/>
                    <a:moveTo>
                      <a:pt x="3" y="7"/>
                    </a:move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5" name="Freeform 283">
                <a:extLst>
                  <a:ext uri="{FF2B5EF4-FFF2-40B4-BE49-F238E27FC236}">
                    <a16:creationId xmlns:a16="http://schemas.microsoft.com/office/drawing/2014/main" id="{8FE35163-8C9E-4212-9C2C-062E6A7E0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809"/>
                <a:ext cx="9" cy="21"/>
              </a:xfrm>
              <a:custGeom>
                <a:avLst/>
                <a:gdLst>
                  <a:gd name="T0" fmla="*/ 4 w 9"/>
                  <a:gd name="T1" fmla="*/ 21 h 21"/>
                  <a:gd name="T2" fmla="*/ 4 w 9"/>
                  <a:gd name="T3" fmla="*/ 21 h 21"/>
                  <a:gd name="T4" fmla="*/ 5 w 9"/>
                  <a:gd name="T5" fmla="*/ 20 h 21"/>
                  <a:gd name="T6" fmla="*/ 5 w 9"/>
                  <a:gd name="T7" fmla="*/ 20 h 21"/>
                  <a:gd name="T8" fmla="*/ 6 w 9"/>
                  <a:gd name="T9" fmla="*/ 20 h 21"/>
                  <a:gd name="T10" fmla="*/ 6 w 9"/>
                  <a:gd name="T11" fmla="*/ 20 h 21"/>
                  <a:gd name="T12" fmla="*/ 7 w 9"/>
                  <a:gd name="T13" fmla="*/ 19 h 21"/>
                  <a:gd name="T14" fmla="*/ 7 w 9"/>
                  <a:gd name="T15" fmla="*/ 19 h 21"/>
                  <a:gd name="T16" fmla="*/ 9 w 9"/>
                  <a:gd name="T17" fmla="*/ 18 h 21"/>
                  <a:gd name="T18" fmla="*/ 9 w 9"/>
                  <a:gd name="T19" fmla="*/ 18 h 21"/>
                  <a:gd name="T20" fmla="*/ 9 w 9"/>
                  <a:gd name="T21" fmla="*/ 16 h 21"/>
                  <a:gd name="T22" fmla="*/ 9 w 9"/>
                  <a:gd name="T23" fmla="*/ 16 h 21"/>
                  <a:gd name="T24" fmla="*/ 8 w 9"/>
                  <a:gd name="T25" fmla="*/ 14 h 21"/>
                  <a:gd name="T26" fmla="*/ 2 w 9"/>
                  <a:gd name="T27" fmla="*/ 0 h 21"/>
                  <a:gd name="T28" fmla="*/ 0 w 9"/>
                  <a:gd name="T29" fmla="*/ 0 h 21"/>
                  <a:gd name="T30" fmla="*/ 6 w 9"/>
                  <a:gd name="T31" fmla="*/ 14 h 21"/>
                  <a:gd name="T32" fmla="*/ 6 w 9"/>
                  <a:gd name="T33" fmla="*/ 14 h 21"/>
                  <a:gd name="T34" fmla="*/ 6 w 9"/>
                  <a:gd name="T35" fmla="*/ 16 h 21"/>
                  <a:gd name="T36" fmla="*/ 6 w 9"/>
                  <a:gd name="T37" fmla="*/ 16 h 21"/>
                  <a:gd name="T38" fmla="*/ 6 w 9"/>
                  <a:gd name="T39" fmla="*/ 17 h 21"/>
                  <a:gd name="T40" fmla="*/ 6 w 9"/>
                  <a:gd name="T41" fmla="*/ 17 h 21"/>
                  <a:gd name="T42" fmla="*/ 6 w 9"/>
                  <a:gd name="T43" fmla="*/ 18 h 21"/>
                  <a:gd name="T44" fmla="*/ 6 w 9"/>
                  <a:gd name="T45" fmla="*/ 18 h 21"/>
                  <a:gd name="T46" fmla="*/ 5 w 9"/>
                  <a:gd name="T47" fmla="*/ 18 h 21"/>
                  <a:gd name="T48" fmla="*/ 5 w 9"/>
                  <a:gd name="T49" fmla="*/ 18 h 21"/>
                  <a:gd name="T50" fmla="*/ 4 w 9"/>
                  <a:gd name="T51" fmla="*/ 19 h 21"/>
                  <a:gd name="T52" fmla="*/ 4 w 9"/>
                  <a:gd name="T53" fmla="*/ 19 h 21"/>
                  <a:gd name="T54" fmla="*/ 4 w 9"/>
                  <a:gd name="T55" fmla="*/ 19 h 21"/>
                  <a:gd name="T56" fmla="*/ 4 w 9"/>
                  <a:gd name="T57" fmla="*/ 21 h 21"/>
                  <a:gd name="T58" fmla="*/ 4 w 9"/>
                  <a:gd name="T5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" h="21">
                    <a:moveTo>
                      <a:pt x="4" y="21"/>
                    </a:moveTo>
                    <a:lnTo>
                      <a:pt x="4" y="21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8" y="1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21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6" name="Freeform 284">
                <a:extLst>
                  <a:ext uri="{FF2B5EF4-FFF2-40B4-BE49-F238E27FC236}">
                    <a16:creationId xmlns:a16="http://schemas.microsoft.com/office/drawing/2014/main" id="{7C353382-212D-44D7-96CD-ACB7B7F66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804"/>
                <a:ext cx="16" cy="17"/>
              </a:xfrm>
              <a:custGeom>
                <a:avLst/>
                <a:gdLst>
                  <a:gd name="T0" fmla="*/ 0 w 16"/>
                  <a:gd name="T1" fmla="*/ 3 h 17"/>
                  <a:gd name="T2" fmla="*/ 5 w 16"/>
                  <a:gd name="T3" fmla="*/ 17 h 17"/>
                  <a:gd name="T4" fmla="*/ 8 w 16"/>
                  <a:gd name="T5" fmla="*/ 16 h 17"/>
                  <a:gd name="T6" fmla="*/ 3 w 16"/>
                  <a:gd name="T7" fmla="*/ 5 h 17"/>
                  <a:gd name="T8" fmla="*/ 3 w 16"/>
                  <a:gd name="T9" fmla="*/ 5 h 17"/>
                  <a:gd name="T10" fmla="*/ 3 w 16"/>
                  <a:gd name="T11" fmla="*/ 5 h 17"/>
                  <a:gd name="T12" fmla="*/ 3 w 16"/>
                  <a:gd name="T13" fmla="*/ 5 h 17"/>
                  <a:gd name="T14" fmla="*/ 4 w 16"/>
                  <a:gd name="T15" fmla="*/ 4 h 17"/>
                  <a:gd name="T16" fmla="*/ 4 w 16"/>
                  <a:gd name="T17" fmla="*/ 4 h 17"/>
                  <a:gd name="T18" fmla="*/ 5 w 16"/>
                  <a:gd name="T19" fmla="*/ 3 h 17"/>
                  <a:gd name="T20" fmla="*/ 5 w 16"/>
                  <a:gd name="T21" fmla="*/ 3 h 17"/>
                  <a:gd name="T22" fmla="*/ 6 w 16"/>
                  <a:gd name="T23" fmla="*/ 2 h 17"/>
                  <a:gd name="T24" fmla="*/ 6 w 16"/>
                  <a:gd name="T25" fmla="*/ 2 h 17"/>
                  <a:gd name="T26" fmla="*/ 7 w 16"/>
                  <a:gd name="T27" fmla="*/ 2 h 17"/>
                  <a:gd name="T28" fmla="*/ 7 w 16"/>
                  <a:gd name="T29" fmla="*/ 2 h 17"/>
                  <a:gd name="T30" fmla="*/ 8 w 16"/>
                  <a:gd name="T31" fmla="*/ 2 h 17"/>
                  <a:gd name="T32" fmla="*/ 8 w 16"/>
                  <a:gd name="T33" fmla="*/ 2 h 17"/>
                  <a:gd name="T34" fmla="*/ 9 w 16"/>
                  <a:gd name="T35" fmla="*/ 3 h 17"/>
                  <a:gd name="T36" fmla="*/ 9 w 16"/>
                  <a:gd name="T37" fmla="*/ 3 h 17"/>
                  <a:gd name="T38" fmla="*/ 10 w 16"/>
                  <a:gd name="T39" fmla="*/ 4 h 17"/>
                  <a:gd name="T40" fmla="*/ 14 w 16"/>
                  <a:gd name="T41" fmla="*/ 13 h 17"/>
                  <a:gd name="T42" fmla="*/ 16 w 16"/>
                  <a:gd name="T43" fmla="*/ 12 h 17"/>
                  <a:gd name="T44" fmla="*/ 12 w 16"/>
                  <a:gd name="T45" fmla="*/ 3 h 17"/>
                  <a:gd name="T46" fmla="*/ 12 w 16"/>
                  <a:gd name="T47" fmla="*/ 3 h 17"/>
                  <a:gd name="T48" fmla="*/ 11 w 16"/>
                  <a:gd name="T49" fmla="*/ 1 h 17"/>
                  <a:gd name="T50" fmla="*/ 9 w 16"/>
                  <a:gd name="T51" fmla="*/ 0 h 17"/>
                  <a:gd name="T52" fmla="*/ 9 w 16"/>
                  <a:gd name="T53" fmla="*/ 0 h 17"/>
                  <a:gd name="T54" fmla="*/ 8 w 16"/>
                  <a:gd name="T55" fmla="*/ 0 h 17"/>
                  <a:gd name="T56" fmla="*/ 6 w 16"/>
                  <a:gd name="T57" fmla="*/ 0 h 17"/>
                  <a:gd name="T58" fmla="*/ 6 w 16"/>
                  <a:gd name="T59" fmla="*/ 0 h 17"/>
                  <a:gd name="T60" fmla="*/ 4 w 16"/>
                  <a:gd name="T61" fmla="*/ 1 h 17"/>
                  <a:gd name="T62" fmla="*/ 4 w 16"/>
                  <a:gd name="T63" fmla="*/ 1 h 17"/>
                  <a:gd name="T64" fmla="*/ 3 w 16"/>
                  <a:gd name="T65" fmla="*/ 2 h 17"/>
                  <a:gd name="T66" fmla="*/ 3 w 16"/>
                  <a:gd name="T67" fmla="*/ 2 h 17"/>
                  <a:gd name="T68" fmla="*/ 3 w 16"/>
                  <a:gd name="T69" fmla="*/ 3 h 17"/>
                  <a:gd name="T70" fmla="*/ 3 w 16"/>
                  <a:gd name="T71" fmla="*/ 3 h 17"/>
                  <a:gd name="T72" fmla="*/ 2 w 16"/>
                  <a:gd name="T73" fmla="*/ 3 h 17"/>
                  <a:gd name="T74" fmla="*/ 2 w 16"/>
                  <a:gd name="T75" fmla="*/ 2 h 17"/>
                  <a:gd name="T76" fmla="*/ 0 w 16"/>
                  <a:gd name="T77" fmla="*/ 3 h 17"/>
                  <a:gd name="T78" fmla="*/ 0 w 16"/>
                  <a:gd name="T7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0" y="3"/>
                    </a:moveTo>
                    <a:lnTo>
                      <a:pt x="5" y="17"/>
                    </a:lnTo>
                    <a:lnTo>
                      <a:pt x="8" y="1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7" name="Freeform 285">
                <a:extLst>
                  <a:ext uri="{FF2B5EF4-FFF2-40B4-BE49-F238E27FC236}">
                    <a16:creationId xmlns:a16="http://schemas.microsoft.com/office/drawing/2014/main" id="{904BE82F-E6FD-4BA9-9721-96AEF16B7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2" y="800"/>
                <a:ext cx="13" cy="15"/>
              </a:xfrm>
              <a:custGeom>
                <a:avLst/>
                <a:gdLst>
                  <a:gd name="T0" fmla="*/ 12 w 13"/>
                  <a:gd name="T1" fmla="*/ 10 h 15"/>
                  <a:gd name="T2" fmla="*/ 7 w 13"/>
                  <a:gd name="T3" fmla="*/ 12 h 15"/>
                  <a:gd name="T4" fmla="*/ 2 w 13"/>
                  <a:gd name="T5" fmla="*/ 0 h 15"/>
                  <a:gd name="T6" fmla="*/ 0 w 13"/>
                  <a:gd name="T7" fmla="*/ 1 h 15"/>
                  <a:gd name="T8" fmla="*/ 5 w 13"/>
                  <a:gd name="T9" fmla="*/ 15 h 15"/>
                  <a:gd name="T10" fmla="*/ 13 w 13"/>
                  <a:gd name="T11" fmla="*/ 11 h 15"/>
                  <a:gd name="T12" fmla="*/ 12 w 13"/>
                  <a:gd name="T13" fmla="*/ 10 h 15"/>
                  <a:gd name="T14" fmla="*/ 12 w 13"/>
                  <a:gd name="T15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15">
                    <a:moveTo>
                      <a:pt x="12" y="10"/>
                    </a:moveTo>
                    <a:lnTo>
                      <a:pt x="7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5" y="15"/>
                    </a:lnTo>
                    <a:lnTo>
                      <a:pt x="13" y="11"/>
                    </a:lnTo>
                    <a:lnTo>
                      <a:pt x="12" y="10"/>
                    </a:lnTo>
                    <a:lnTo>
                      <a:pt x="12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8" name="Freeform 286">
                <a:extLst>
                  <a:ext uri="{FF2B5EF4-FFF2-40B4-BE49-F238E27FC236}">
                    <a16:creationId xmlns:a16="http://schemas.microsoft.com/office/drawing/2014/main" id="{62E10915-C3B8-44C6-A860-742E671F63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" y="787"/>
                <a:ext cx="16" cy="23"/>
              </a:xfrm>
              <a:custGeom>
                <a:avLst/>
                <a:gdLst>
                  <a:gd name="T0" fmla="*/ 16 w 16"/>
                  <a:gd name="T1" fmla="*/ 19 h 23"/>
                  <a:gd name="T2" fmla="*/ 9 w 16"/>
                  <a:gd name="T3" fmla="*/ 3 h 23"/>
                  <a:gd name="T4" fmla="*/ 12 w 16"/>
                  <a:gd name="T5" fmla="*/ 2 h 23"/>
                  <a:gd name="T6" fmla="*/ 11 w 16"/>
                  <a:gd name="T7" fmla="*/ 0 h 23"/>
                  <a:gd name="T8" fmla="*/ 6 w 16"/>
                  <a:gd name="T9" fmla="*/ 2 h 23"/>
                  <a:gd name="T10" fmla="*/ 13 w 16"/>
                  <a:gd name="T11" fmla="*/ 17 h 23"/>
                  <a:gd name="T12" fmla="*/ 13 w 16"/>
                  <a:gd name="T13" fmla="*/ 17 h 23"/>
                  <a:gd name="T14" fmla="*/ 12 w 16"/>
                  <a:gd name="T15" fmla="*/ 18 h 23"/>
                  <a:gd name="T16" fmla="*/ 12 w 16"/>
                  <a:gd name="T17" fmla="*/ 18 h 23"/>
                  <a:gd name="T18" fmla="*/ 12 w 16"/>
                  <a:gd name="T19" fmla="*/ 19 h 23"/>
                  <a:gd name="T20" fmla="*/ 12 w 16"/>
                  <a:gd name="T21" fmla="*/ 19 h 23"/>
                  <a:gd name="T22" fmla="*/ 11 w 16"/>
                  <a:gd name="T23" fmla="*/ 19 h 23"/>
                  <a:gd name="T24" fmla="*/ 11 w 16"/>
                  <a:gd name="T25" fmla="*/ 19 h 23"/>
                  <a:gd name="T26" fmla="*/ 10 w 16"/>
                  <a:gd name="T27" fmla="*/ 20 h 23"/>
                  <a:gd name="T28" fmla="*/ 10 w 16"/>
                  <a:gd name="T29" fmla="*/ 20 h 23"/>
                  <a:gd name="T30" fmla="*/ 9 w 16"/>
                  <a:gd name="T31" fmla="*/ 20 h 23"/>
                  <a:gd name="T32" fmla="*/ 9 w 16"/>
                  <a:gd name="T33" fmla="*/ 20 h 23"/>
                  <a:gd name="T34" fmla="*/ 7 w 16"/>
                  <a:gd name="T35" fmla="*/ 20 h 23"/>
                  <a:gd name="T36" fmla="*/ 7 w 16"/>
                  <a:gd name="T37" fmla="*/ 20 h 23"/>
                  <a:gd name="T38" fmla="*/ 7 w 16"/>
                  <a:gd name="T39" fmla="*/ 20 h 23"/>
                  <a:gd name="T40" fmla="*/ 7 w 16"/>
                  <a:gd name="T41" fmla="*/ 20 h 23"/>
                  <a:gd name="T42" fmla="*/ 6 w 16"/>
                  <a:gd name="T43" fmla="*/ 18 h 23"/>
                  <a:gd name="T44" fmla="*/ 2 w 16"/>
                  <a:gd name="T45" fmla="*/ 9 h 23"/>
                  <a:gd name="T46" fmla="*/ 0 w 16"/>
                  <a:gd name="T47" fmla="*/ 10 h 23"/>
                  <a:gd name="T48" fmla="*/ 4 w 16"/>
                  <a:gd name="T49" fmla="*/ 20 h 23"/>
                  <a:gd name="T50" fmla="*/ 4 w 16"/>
                  <a:gd name="T51" fmla="*/ 20 h 23"/>
                  <a:gd name="T52" fmla="*/ 5 w 16"/>
                  <a:gd name="T53" fmla="*/ 21 h 23"/>
                  <a:gd name="T54" fmla="*/ 7 w 16"/>
                  <a:gd name="T55" fmla="*/ 22 h 23"/>
                  <a:gd name="T56" fmla="*/ 7 w 16"/>
                  <a:gd name="T57" fmla="*/ 22 h 23"/>
                  <a:gd name="T58" fmla="*/ 8 w 16"/>
                  <a:gd name="T59" fmla="*/ 23 h 23"/>
                  <a:gd name="T60" fmla="*/ 10 w 16"/>
                  <a:gd name="T61" fmla="*/ 22 h 23"/>
                  <a:gd name="T62" fmla="*/ 10 w 16"/>
                  <a:gd name="T63" fmla="*/ 22 h 23"/>
                  <a:gd name="T64" fmla="*/ 11 w 16"/>
                  <a:gd name="T65" fmla="*/ 22 h 23"/>
                  <a:gd name="T66" fmla="*/ 11 w 16"/>
                  <a:gd name="T67" fmla="*/ 22 h 23"/>
                  <a:gd name="T68" fmla="*/ 12 w 16"/>
                  <a:gd name="T69" fmla="*/ 21 h 23"/>
                  <a:gd name="T70" fmla="*/ 12 w 16"/>
                  <a:gd name="T71" fmla="*/ 21 h 23"/>
                  <a:gd name="T72" fmla="*/ 13 w 16"/>
                  <a:gd name="T73" fmla="*/ 20 h 23"/>
                  <a:gd name="T74" fmla="*/ 13 w 16"/>
                  <a:gd name="T75" fmla="*/ 20 h 23"/>
                  <a:gd name="T76" fmla="*/ 14 w 16"/>
                  <a:gd name="T77" fmla="*/ 19 h 23"/>
                  <a:gd name="T78" fmla="*/ 14 w 16"/>
                  <a:gd name="T79" fmla="*/ 20 h 23"/>
                  <a:gd name="T80" fmla="*/ 16 w 16"/>
                  <a:gd name="T81" fmla="*/ 19 h 23"/>
                  <a:gd name="T82" fmla="*/ 16 w 16"/>
                  <a:gd name="T83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" h="23">
                    <a:moveTo>
                      <a:pt x="16" y="19"/>
                    </a:moveTo>
                    <a:lnTo>
                      <a:pt x="9" y="3"/>
                    </a:lnTo>
                    <a:lnTo>
                      <a:pt x="12" y="2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18"/>
                    </a:lnTo>
                    <a:lnTo>
                      <a:pt x="2" y="9"/>
                    </a:lnTo>
                    <a:lnTo>
                      <a:pt x="0" y="1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4" y="20"/>
                    </a:lnTo>
                    <a:lnTo>
                      <a:pt x="16" y="19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9" name="Freeform 287">
                <a:extLst>
                  <a:ext uri="{FF2B5EF4-FFF2-40B4-BE49-F238E27FC236}">
                    <a16:creationId xmlns:a16="http://schemas.microsoft.com/office/drawing/2014/main" id="{85B39868-D6E2-4CDA-965B-AA55A1063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5" y="788"/>
                <a:ext cx="16" cy="22"/>
              </a:xfrm>
              <a:custGeom>
                <a:avLst/>
                <a:gdLst>
                  <a:gd name="T0" fmla="*/ 0 w 16"/>
                  <a:gd name="T1" fmla="*/ 4 h 22"/>
                  <a:gd name="T2" fmla="*/ 8 w 16"/>
                  <a:gd name="T3" fmla="*/ 22 h 22"/>
                  <a:gd name="T4" fmla="*/ 10 w 16"/>
                  <a:gd name="T5" fmla="*/ 21 h 22"/>
                  <a:gd name="T6" fmla="*/ 3 w 16"/>
                  <a:gd name="T7" fmla="*/ 6 h 22"/>
                  <a:gd name="T8" fmla="*/ 3 w 16"/>
                  <a:gd name="T9" fmla="*/ 6 h 22"/>
                  <a:gd name="T10" fmla="*/ 4 w 16"/>
                  <a:gd name="T11" fmla="*/ 5 h 22"/>
                  <a:gd name="T12" fmla="*/ 4 w 16"/>
                  <a:gd name="T13" fmla="*/ 5 h 22"/>
                  <a:gd name="T14" fmla="*/ 4 w 16"/>
                  <a:gd name="T15" fmla="*/ 4 h 22"/>
                  <a:gd name="T16" fmla="*/ 4 w 16"/>
                  <a:gd name="T17" fmla="*/ 4 h 22"/>
                  <a:gd name="T18" fmla="*/ 5 w 16"/>
                  <a:gd name="T19" fmla="*/ 4 h 22"/>
                  <a:gd name="T20" fmla="*/ 5 w 16"/>
                  <a:gd name="T21" fmla="*/ 4 h 22"/>
                  <a:gd name="T22" fmla="*/ 6 w 16"/>
                  <a:gd name="T23" fmla="*/ 3 h 22"/>
                  <a:gd name="T24" fmla="*/ 6 w 16"/>
                  <a:gd name="T25" fmla="*/ 3 h 22"/>
                  <a:gd name="T26" fmla="*/ 7 w 16"/>
                  <a:gd name="T27" fmla="*/ 3 h 22"/>
                  <a:gd name="T28" fmla="*/ 7 w 16"/>
                  <a:gd name="T29" fmla="*/ 3 h 22"/>
                  <a:gd name="T30" fmla="*/ 9 w 16"/>
                  <a:gd name="T31" fmla="*/ 3 h 22"/>
                  <a:gd name="T32" fmla="*/ 9 w 16"/>
                  <a:gd name="T33" fmla="*/ 3 h 22"/>
                  <a:gd name="T34" fmla="*/ 9 w 16"/>
                  <a:gd name="T35" fmla="*/ 3 h 22"/>
                  <a:gd name="T36" fmla="*/ 9 w 16"/>
                  <a:gd name="T37" fmla="*/ 3 h 22"/>
                  <a:gd name="T38" fmla="*/ 10 w 16"/>
                  <a:gd name="T39" fmla="*/ 5 h 22"/>
                  <a:gd name="T40" fmla="*/ 14 w 16"/>
                  <a:gd name="T41" fmla="*/ 14 h 22"/>
                  <a:gd name="T42" fmla="*/ 16 w 16"/>
                  <a:gd name="T43" fmla="*/ 13 h 22"/>
                  <a:gd name="T44" fmla="*/ 12 w 16"/>
                  <a:gd name="T45" fmla="*/ 3 h 22"/>
                  <a:gd name="T46" fmla="*/ 12 w 16"/>
                  <a:gd name="T47" fmla="*/ 3 h 22"/>
                  <a:gd name="T48" fmla="*/ 11 w 16"/>
                  <a:gd name="T49" fmla="*/ 2 h 22"/>
                  <a:gd name="T50" fmla="*/ 10 w 16"/>
                  <a:gd name="T51" fmla="*/ 1 h 22"/>
                  <a:gd name="T52" fmla="*/ 10 w 16"/>
                  <a:gd name="T53" fmla="*/ 1 h 22"/>
                  <a:gd name="T54" fmla="*/ 8 w 16"/>
                  <a:gd name="T55" fmla="*/ 0 h 22"/>
                  <a:gd name="T56" fmla="*/ 6 w 16"/>
                  <a:gd name="T57" fmla="*/ 1 h 22"/>
                  <a:gd name="T58" fmla="*/ 6 w 16"/>
                  <a:gd name="T59" fmla="*/ 1 h 22"/>
                  <a:gd name="T60" fmla="*/ 5 w 16"/>
                  <a:gd name="T61" fmla="*/ 1 h 22"/>
                  <a:gd name="T62" fmla="*/ 5 w 16"/>
                  <a:gd name="T63" fmla="*/ 1 h 22"/>
                  <a:gd name="T64" fmla="*/ 4 w 16"/>
                  <a:gd name="T65" fmla="*/ 2 h 22"/>
                  <a:gd name="T66" fmla="*/ 4 w 16"/>
                  <a:gd name="T67" fmla="*/ 2 h 22"/>
                  <a:gd name="T68" fmla="*/ 3 w 16"/>
                  <a:gd name="T69" fmla="*/ 3 h 22"/>
                  <a:gd name="T70" fmla="*/ 3 w 16"/>
                  <a:gd name="T71" fmla="*/ 3 h 22"/>
                  <a:gd name="T72" fmla="*/ 2 w 16"/>
                  <a:gd name="T73" fmla="*/ 4 h 22"/>
                  <a:gd name="T74" fmla="*/ 2 w 16"/>
                  <a:gd name="T75" fmla="*/ 3 h 22"/>
                  <a:gd name="T76" fmla="*/ 0 w 16"/>
                  <a:gd name="T77" fmla="*/ 4 h 22"/>
                  <a:gd name="T78" fmla="*/ 0 w 16"/>
                  <a:gd name="T79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2">
                    <a:moveTo>
                      <a:pt x="0" y="4"/>
                    </a:moveTo>
                    <a:lnTo>
                      <a:pt x="8" y="22"/>
                    </a:lnTo>
                    <a:lnTo>
                      <a:pt x="10" y="21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4" y="14"/>
                    </a:lnTo>
                    <a:lnTo>
                      <a:pt x="16" y="1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0" name="Freeform 288">
                <a:extLst>
                  <a:ext uri="{FF2B5EF4-FFF2-40B4-BE49-F238E27FC236}">
                    <a16:creationId xmlns:a16="http://schemas.microsoft.com/office/drawing/2014/main" id="{093BCE7B-9E45-4319-8A5C-7E5F63E8C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7" y="780"/>
                <a:ext cx="18" cy="24"/>
              </a:xfrm>
              <a:custGeom>
                <a:avLst/>
                <a:gdLst>
                  <a:gd name="T0" fmla="*/ 9 w 18"/>
                  <a:gd name="T1" fmla="*/ 24 h 24"/>
                  <a:gd name="T2" fmla="*/ 12 w 18"/>
                  <a:gd name="T3" fmla="*/ 23 h 24"/>
                  <a:gd name="T4" fmla="*/ 5 w 18"/>
                  <a:gd name="T5" fmla="*/ 8 h 24"/>
                  <a:gd name="T6" fmla="*/ 5 w 18"/>
                  <a:gd name="T7" fmla="*/ 8 h 24"/>
                  <a:gd name="T8" fmla="*/ 5 w 18"/>
                  <a:gd name="T9" fmla="*/ 7 h 24"/>
                  <a:gd name="T10" fmla="*/ 5 w 18"/>
                  <a:gd name="T11" fmla="*/ 7 h 24"/>
                  <a:gd name="T12" fmla="*/ 6 w 18"/>
                  <a:gd name="T13" fmla="*/ 7 h 24"/>
                  <a:gd name="T14" fmla="*/ 6 w 18"/>
                  <a:gd name="T15" fmla="*/ 7 h 24"/>
                  <a:gd name="T16" fmla="*/ 7 w 18"/>
                  <a:gd name="T17" fmla="*/ 6 h 24"/>
                  <a:gd name="T18" fmla="*/ 7 w 18"/>
                  <a:gd name="T19" fmla="*/ 6 h 24"/>
                  <a:gd name="T20" fmla="*/ 8 w 18"/>
                  <a:gd name="T21" fmla="*/ 5 h 24"/>
                  <a:gd name="T22" fmla="*/ 8 w 18"/>
                  <a:gd name="T23" fmla="*/ 5 h 24"/>
                  <a:gd name="T24" fmla="*/ 9 w 18"/>
                  <a:gd name="T25" fmla="*/ 5 h 24"/>
                  <a:gd name="T26" fmla="*/ 9 w 18"/>
                  <a:gd name="T27" fmla="*/ 5 h 24"/>
                  <a:gd name="T28" fmla="*/ 10 w 18"/>
                  <a:gd name="T29" fmla="*/ 5 h 24"/>
                  <a:gd name="T30" fmla="*/ 10 w 18"/>
                  <a:gd name="T31" fmla="*/ 5 h 24"/>
                  <a:gd name="T32" fmla="*/ 11 w 18"/>
                  <a:gd name="T33" fmla="*/ 6 h 24"/>
                  <a:gd name="T34" fmla="*/ 11 w 18"/>
                  <a:gd name="T35" fmla="*/ 6 h 24"/>
                  <a:gd name="T36" fmla="*/ 12 w 18"/>
                  <a:gd name="T37" fmla="*/ 7 h 24"/>
                  <a:gd name="T38" fmla="*/ 16 w 18"/>
                  <a:gd name="T39" fmla="*/ 16 h 24"/>
                  <a:gd name="T40" fmla="*/ 18 w 18"/>
                  <a:gd name="T41" fmla="*/ 15 h 24"/>
                  <a:gd name="T42" fmla="*/ 14 w 18"/>
                  <a:gd name="T43" fmla="*/ 6 h 24"/>
                  <a:gd name="T44" fmla="*/ 14 w 18"/>
                  <a:gd name="T45" fmla="*/ 6 h 24"/>
                  <a:gd name="T46" fmla="*/ 13 w 18"/>
                  <a:gd name="T47" fmla="*/ 4 h 24"/>
                  <a:gd name="T48" fmla="*/ 11 w 18"/>
                  <a:gd name="T49" fmla="*/ 3 h 24"/>
                  <a:gd name="T50" fmla="*/ 11 w 18"/>
                  <a:gd name="T51" fmla="*/ 3 h 24"/>
                  <a:gd name="T52" fmla="*/ 10 w 18"/>
                  <a:gd name="T53" fmla="*/ 3 h 24"/>
                  <a:gd name="T54" fmla="*/ 8 w 18"/>
                  <a:gd name="T55" fmla="*/ 3 h 24"/>
                  <a:gd name="T56" fmla="*/ 8 w 18"/>
                  <a:gd name="T57" fmla="*/ 3 h 24"/>
                  <a:gd name="T58" fmla="*/ 6 w 18"/>
                  <a:gd name="T59" fmla="*/ 4 h 24"/>
                  <a:gd name="T60" fmla="*/ 6 w 18"/>
                  <a:gd name="T61" fmla="*/ 4 h 24"/>
                  <a:gd name="T62" fmla="*/ 5 w 18"/>
                  <a:gd name="T63" fmla="*/ 4 h 24"/>
                  <a:gd name="T64" fmla="*/ 5 w 18"/>
                  <a:gd name="T65" fmla="*/ 4 h 24"/>
                  <a:gd name="T66" fmla="*/ 5 w 18"/>
                  <a:gd name="T67" fmla="*/ 5 h 24"/>
                  <a:gd name="T68" fmla="*/ 5 w 18"/>
                  <a:gd name="T69" fmla="*/ 5 h 24"/>
                  <a:gd name="T70" fmla="*/ 4 w 18"/>
                  <a:gd name="T71" fmla="*/ 6 h 24"/>
                  <a:gd name="T72" fmla="*/ 2 w 18"/>
                  <a:gd name="T73" fmla="*/ 0 h 24"/>
                  <a:gd name="T74" fmla="*/ 0 w 18"/>
                  <a:gd name="T75" fmla="*/ 1 h 24"/>
                  <a:gd name="T76" fmla="*/ 9 w 18"/>
                  <a:gd name="T77" fmla="*/ 24 h 24"/>
                  <a:gd name="T78" fmla="*/ 9 w 18"/>
                  <a:gd name="T7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4">
                    <a:moveTo>
                      <a:pt x="9" y="24"/>
                    </a:moveTo>
                    <a:lnTo>
                      <a:pt x="12" y="23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0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24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1" name="Freeform 289">
                <a:extLst>
                  <a:ext uri="{FF2B5EF4-FFF2-40B4-BE49-F238E27FC236}">
                    <a16:creationId xmlns:a16="http://schemas.microsoft.com/office/drawing/2014/main" id="{8845F8CE-3641-421C-B0D1-E41B8DAD8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2" y="462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20 h 24"/>
                  <a:gd name="T6" fmla="*/ 18 w 20"/>
                  <a:gd name="T7" fmla="*/ 20 h 24"/>
                  <a:gd name="T8" fmla="*/ 17 w 20"/>
                  <a:gd name="T9" fmla="*/ 19 h 24"/>
                  <a:gd name="T10" fmla="*/ 17 w 20"/>
                  <a:gd name="T11" fmla="*/ 19 h 24"/>
                  <a:gd name="T12" fmla="*/ 17 w 20"/>
                  <a:gd name="T13" fmla="*/ 17 h 24"/>
                  <a:gd name="T14" fmla="*/ 17 w 20"/>
                  <a:gd name="T15" fmla="*/ 17 h 24"/>
                  <a:gd name="T16" fmla="*/ 17 w 20"/>
                  <a:gd name="T17" fmla="*/ 15 h 24"/>
                  <a:gd name="T18" fmla="*/ 17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6 h 24"/>
                  <a:gd name="T28" fmla="*/ 13 w 20"/>
                  <a:gd name="T29" fmla="*/ 16 h 24"/>
                  <a:gd name="T30" fmla="*/ 13 w 20"/>
                  <a:gd name="T31" fmla="*/ 16 h 24"/>
                  <a:gd name="T32" fmla="*/ 13 w 20"/>
                  <a:gd name="T33" fmla="*/ 16 h 24"/>
                  <a:gd name="T34" fmla="*/ 11 w 20"/>
                  <a:gd name="T35" fmla="*/ 15 h 24"/>
                  <a:gd name="T36" fmla="*/ 11 w 20"/>
                  <a:gd name="T37" fmla="*/ 15 h 24"/>
                  <a:gd name="T38" fmla="*/ 9 w 20"/>
                  <a:gd name="T39" fmla="*/ 14 h 24"/>
                  <a:gd name="T40" fmla="*/ 8 w 20"/>
                  <a:gd name="T41" fmla="*/ 18 h 24"/>
                  <a:gd name="T42" fmla="*/ 8 w 20"/>
                  <a:gd name="T43" fmla="*/ 18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20 h 24"/>
                  <a:gd name="T54" fmla="*/ 9 w 20"/>
                  <a:gd name="T55" fmla="*/ 20 h 24"/>
                  <a:gd name="T56" fmla="*/ 7 w 20"/>
                  <a:gd name="T57" fmla="*/ 19 h 24"/>
                  <a:gd name="T58" fmla="*/ 7 w 20"/>
                  <a:gd name="T59" fmla="*/ 19 h 24"/>
                  <a:gd name="T60" fmla="*/ 5 w 20"/>
                  <a:gd name="T61" fmla="*/ 19 h 24"/>
                  <a:gd name="T62" fmla="*/ 5 w 20"/>
                  <a:gd name="T63" fmla="*/ 19 h 24"/>
                  <a:gd name="T64" fmla="*/ 4 w 20"/>
                  <a:gd name="T65" fmla="*/ 17 h 24"/>
                  <a:gd name="T66" fmla="*/ 4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0 w 20"/>
                  <a:gd name="T79" fmla="*/ 19 h 24"/>
                  <a:gd name="T80" fmla="*/ 0 w 20"/>
                  <a:gd name="T81" fmla="*/ 19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3 h 24"/>
                  <a:gd name="T88" fmla="*/ 5 w 20"/>
                  <a:gd name="T89" fmla="*/ 23 h 24"/>
                  <a:gd name="T90" fmla="*/ 9 w 20"/>
                  <a:gd name="T91" fmla="*/ 24 h 24"/>
                  <a:gd name="T92" fmla="*/ 9 w 20"/>
                  <a:gd name="T93" fmla="*/ 24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2 h 24"/>
                  <a:gd name="T100" fmla="*/ 14 w 20"/>
                  <a:gd name="T101" fmla="*/ 22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9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2" name="Freeform 290">
                <a:extLst>
                  <a:ext uri="{FF2B5EF4-FFF2-40B4-BE49-F238E27FC236}">
                    <a16:creationId xmlns:a16="http://schemas.microsoft.com/office/drawing/2014/main" id="{2B936142-0D3E-49DD-A320-8B73A674E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469"/>
                <a:ext cx="8" cy="23"/>
              </a:xfrm>
              <a:custGeom>
                <a:avLst/>
                <a:gdLst>
                  <a:gd name="T0" fmla="*/ 8 w 8"/>
                  <a:gd name="T1" fmla="*/ 19 h 23"/>
                  <a:gd name="T2" fmla="*/ 4 w 8"/>
                  <a:gd name="T3" fmla="*/ 19 h 23"/>
                  <a:gd name="T4" fmla="*/ 4 w 8"/>
                  <a:gd name="T5" fmla="*/ 0 h 23"/>
                  <a:gd name="T6" fmla="*/ 0 w 8"/>
                  <a:gd name="T7" fmla="*/ 0 h 23"/>
                  <a:gd name="T8" fmla="*/ 0 w 8"/>
                  <a:gd name="T9" fmla="*/ 23 h 23"/>
                  <a:gd name="T10" fmla="*/ 8 w 8"/>
                  <a:gd name="T11" fmla="*/ 23 h 23"/>
                  <a:gd name="T12" fmla="*/ 8 w 8"/>
                  <a:gd name="T13" fmla="*/ 19 h 23"/>
                  <a:gd name="T14" fmla="*/ 8 w 8"/>
                  <a:gd name="T1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3">
                    <a:moveTo>
                      <a:pt x="8" y="19"/>
                    </a:moveTo>
                    <a:lnTo>
                      <a:pt x="4" y="19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8" y="23"/>
                    </a:lnTo>
                    <a:lnTo>
                      <a:pt x="8" y="19"/>
                    </a:lnTo>
                    <a:lnTo>
                      <a:pt x="8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3" name="Freeform 291">
                <a:extLst>
                  <a:ext uri="{FF2B5EF4-FFF2-40B4-BE49-F238E27FC236}">
                    <a16:creationId xmlns:a16="http://schemas.microsoft.com/office/drawing/2014/main" id="{11CB8C5C-86B1-4281-8C23-C741833CD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46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5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4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8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6 w 22"/>
                  <a:gd name="T53" fmla="*/ 13 h 17"/>
                  <a:gd name="T54" fmla="*/ 14 w 22"/>
                  <a:gd name="T55" fmla="*/ 13 h 17"/>
                  <a:gd name="T56" fmla="*/ 14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4" name="Freeform 292">
                <a:extLst>
                  <a:ext uri="{FF2B5EF4-FFF2-40B4-BE49-F238E27FC236}">
                    <a16:creationId xmlns:a16="http://schemas.microsoft.com/office/drawing/2014/main" id="{6024F878-9E7D-4C60-976F-F4D837DCA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462"/>
                <a:ext cx="17" cy="30"/>
              </a:xfrm>
              <a:custGeom>
                <a:avLst/>
                <a:gdLst>
                  <a:gd name="T0" fmla="*/ 17 w 17"/>
                  <a:gd name="T1" fmla="*/ 30 h 30"/>
                  <a:gd name="T2" fmla="*/ 17 w 17"/>
                  <a:gd name="T3" fmla="*/ 26 h 30"/>
                  <a:gd name="T4" fmla="*/ 14 w 17"/>
                  <a:gd name="T5" fmla="*/ 26 h 30"/>
                  <a:gd name="T6" fmla="*/ 14 w 17"/>
                  <a:gd name="T7" fmla="*/ 0 h 30"/>
                  <a:gd name="T8" fmla="*/ 10 w 17"/>
                  <a:gd name="T9" fmla="*/ 0 h 30"/>
                  <a:gd name="T10" fmla="*/ 10 w 17"/>
                  <a:gd name="T11" fmla="*/ 19 h 30"/>
                  <a:gd name="T12" fmla="*/ 10 w 17"/>
                  <a:gd name="T13" fmla="*/ 19 h 30"/>
                  <a:gd name="T14" fmla="*/ 9 w 17"/>
                  <a:gd name="T15" fmla="*/ 20 h 30"/>
                  <a:gd name="T16" fmla="*/ 9 w 17"/>
                  <a:gd name="T17" fmla="*/ 20 h 30"/>
                  <a:gd name="T18" fmla="*/ 7 w 17"/>
                  <a:gd name="T19" fmla="*/ 20 h 30"/>
                  <a:gd name="T20" fmla="*/ 7 w 17"/>
                  <a:gd name="T21" fmla="*/ 20 h 30"/>
                  <a:gd name="T22" fmla="*/ 6 w 17"/>
                  <a:gd name="T23" fmla="*/ 20 h 30"/>
                  <a:gd name="T24" fmla="*/ 6 w 17"/>
                  <a:gd name="T25" fmla="*/ 20 h 30"/>
                  <a:gd name="T26" fmla="*/ 5 w 17"/>
                  <a:gd name="T27" fmla="*/ 19 h 30"/>
                  <a:gd name="T28" fmla="*/ 5 w 17"/>
                  <a:gd name="T29" fmla="*/ 19 h 30"/>
                  <a:gd name="T30" fmla="*/ 5 w 17"/>
                  <a:gd name="T31" fmla="*/ 19 h 30"/>
                  <a:gd name="T32" fmla="*/ 5 w 17"/>
                  <a:gd name="T33" fmla="*/ 19 h 30"/>
                  <a:gd name="T34" fmla="*/ 5 w 17"/>
                  <a:gd name="T35" fmla="*/ 17 h 30"/>
                  <a:gd name="T36" fmla="*/ 5 w 17"/>
                  <a:gd name="T37" fmla="*/ 7 h 30"/>
                  <a:gd name="T38" fmla="*/ 0 w 17"/>
                  <a:gd name="T39" fmla="*/ 7 h 30"/>
                  <a:gd name="T40" fmla="*/ 0 w 17"/>
                  <a:gd name="T41" fmla="*/ 18 h 30"/>
                  <a:gd name="T42" fmla="*/ 0 w 17"/>
                  <a:gd name="T43" fmla="*/ 18 h 30"/>
                  <a:gd name="T44" fmla="*/ 1 w 17"/>
                  <a:gd name="T45" fmla="*/ 20 h 30"/>
                  <a:gd name="T46" fmla="*/ 2 w 17"/>
                  <a:gd name="T47" fmla="*/ 22 h 30"/>
                  <a:gd name="T48" fmla="*/ 2 w 17"/>
                  <a:gd name="T49" fmla="*/ 22 h 30"/>
                  <a:gd name="T50" fmla="*/ 4 w 17"/>
                  <a:gd name="T51" fmla="*/ 23 h 30"/>
                  <a:gd name="T52" fmla="*/ 6 w 17"/>
                  <a:gd name="T53" fmla="*/ 24 h 30"/>
                  <a:gd name="T54" fmla="*/ 6 w 17"/>
                  <a:gd name="T55" fmla="*/ 24 h 30"/>
                  <a:gd name="T56" fmla="*/ 8 w 17"/>
                  <a:gd name="T57" fmla="*/ 23 h 30"/>
                  <a:gd name="T58" fmla="*/ 8 w 17"/>
                  <a:gd name="T59" fmla="*/ 23 h 30"/>
                  <a:gd name="T60" fmla="*/ 10 w 17"/>
                  <a:gd name="T61" fmla="*/ 22 h 30"/>
                  <a:gd name="T62" fmla="*/ 10 w 17"/>
                  <a:gd name="T63" fmla="*/ 30 h 30"/>
                  <a:gd name="T64" fmla="*/ 17 w 17"/>
                  <a:gd name="T65" fmla="*/ 30 h 30"/>
                  <a:gd name="T66" fmla="*/ 17 w 17"/>
                  <a:gd name="T67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30">
                    <a:moveTo>
                      <a:pt x="17" y="30"/>
                    </a:moveTo>
                    <a:lnTo>
                      <a:pt x="17" y="26"/>
                    </a:lnTo>
                    <a:lnTo>
                      <a:pt x="14" y="26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30"/>
                    </a:lnTo>
                    <a:lnTo>
                      <a:pt x="17" y="30"/>
                    </a:lnTo>
                    <a:lnTo>
                      <a:pt x="17" y="3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5" name="Freeform 293">
                <a:extLst>
                  <a:ext uri="{FF2B5EF4-FFF2-40B4-BE49-F238E27FC236}">
                    <a16:creationId xmlns:a16="http://schemas.microsoft.com/office/drawing/2014/main" id="{BE793607-D498-49A1-9E21-22314BE41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7" y="462"/>
                <a:ext cx="14" cy="24"/>
              </a:xfrm>
              <a:custGeom>
                <a:avLst/>
                <a:gdLst>
                  <a:gd name="T0" fmla="*/ 13 w 14"/>
                  <a:gd name="T1" fmla="*/ 23 h 24"/>
                  <a:gd name="T2" fmla="*/ 13 w 14"/>
                  <a:gd name="T3" fmla="*/ 13 h 24"/>
                  <a:gd name="T4" fmla="*/ 9 w 14"/>
                  <a:gd name="T5" fmla="*/ 13 h 24"/>
                  <a:gd name="T6" fmla="*/ 9 w 14"/>
                  <a:gd name="T7" fmla="*/ 19 h 24"/>
                  <a:gd name="T8" fmla="*/ 9 w 14"/>
                  <a:gd name="T9" fmla="*/ 19 h 24"/>
                  <a:gd name="T10" fmla="*/ 8 w 14"/>
                  <a:gd name="T11" fmla="*/ 20 h 24"/>
                  <a:gd name="T12" fmla="*/ 8 w 14"/>
                  <a:gd name="T13" fmla="*/ 20 h 24"/>
                  <a:gd name="T14" fmla="*/ 6 w 14"/>
                  <a:gd name="T15" fmla="*/ 20 h 24"/>
                  <a:gd name="T16" fmla="*/ 6 w 14"/>
                  <a:gd name="T17" fmla="*/ 20 h 24"/>
                  <a:gd name="T18" fmla="*/ 5 w 14"/>
                  <a:gd name="T19" fmla="*/ 20 h 24"/>
                  <a:gd name="T20" fmla="*/ 5 w 14"/>
                  <a:gd name="T21" fmla="*/ 20 h 24"/>
                  <a:gd name="T22" fmla="*/ 5 w 14"/>
                  <a:gd name="T23" fmla="*/ 19 h 24"/>
                  <a:gd name="T24" fmla="*/ 5 w 14"/>
                  <a:gd name="T25" fmla="*/ 19 h 24"/>
                  <a:gd name="T26" fmla="*/ 4 w 14"/>
                  <a:gd name="T27" fmla="*/ 19 h 24"/>
                  <a:gd name="T28" fmla="*/ 4 w 14"/>
                  <a:gd name="T29" fmla="*/ 19 h 24"/>
                  <a:gd name="T30" fmla="*/ 4 w 14"/>
                  <a:gd name="T31" fmla="*/ 17 h 24"/>
                  <a:gd name="T32" fmla="*/ 4 w 14"/>
                  <a:gd name="T33" fmla="*/ 10 h 24"/>
                  <a:gd name="T34" fmla="*/ 14 w 14"/>
                  <a:gd name="T35" fmla="*/ 10 h 24"/>
                  <a:gd name="T36" fmla="*/ 14 w 14"/>
                  <a:gd name="T37" fmla="*/ 7 h 24"/>
                  <a:gd name="T38" fmla="*/ 4 w 14"/>
                  <a:gd name="T39" fmla="*/ 7 h 24"/>
                  <a:gd name="T40" fmla="*/ 4 w 14"/>
                  <a:gd name="T41" fmla="*/ 0 h 24"/>
                  <a:gd name="T42" fmla="*/ 0 w 14"/>
                  <a:gd name="T43" fmla="*/ 0 h 24"/>
                  <a:gd name="T44" fmla="*/ 0 w 14"/>
                  <a:gd name="T45" fmla="*/ 18 h 24"/>
                  <a:gd name="T46" fmla="*/ 0 w 14"/>
                  <a:gd name="T47" fmla="*/ 18 h 24"/>
                  <a:gd name="T48" fmla="*/ 0 w 14"/>
                  <a:gd name="T49" fmla="*/ 20 h 24"/>
                  <a:gd name="T50" fmla="*/ 2 w 14"/>
                  <a:gd name="T51" fmla="*/ 22 h 24"/>
                  <a:gd name="T52" fmla="*/ 2 w 14"/>
                  <a:gd name="T53" fmla="*/ 22 h 24"/>
                  <a:gd name="T54" fmla="*/ 3 w 14"/>
                  <a:gd name="T55" fmla="*/ 23 h 24"/>
                  <a:gd name="T56" fmla="*/ 6 w 14"/>
                  <a:gd name="T57" fmla="*/ 24 h 24"/>
                  <a:gd name="T58" fmla="*/ 6 w 14"/>
                  <a:gd name="T59" fmla="*/ 24 h 24"/>
                  <a:gd name="T60" fmla="*/ 8 w 14"/>
                  <a:gd name="T61" fmla="*/ 23 h 24"/>
                  <a:gd name="T62" fmla="*/ 8 w 14"/>
                  <a:gd name="T63" fmla="*/ 23 h 24"/>
                  <a:gd name="T64" fmla="*/ 10 w 14"/>
                  <a:gd name="T65" fmla="*/ 22 h 24"/>
                  <a:gd name="T66" fmla="*/ 10 w 14"/>
                  <a:gd name="T67" fmla="*/ 23 h 24"/>
                  <a:gd name="T68" fmla="*/ 13 w 14"/>
                  <a:gd name="T69" fmla="*/ 23 h 24"/>
                  <a:gd name="T70" fmla="*/ 13 w 14"/>
                  <a:gd name="T71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" h="24">
                    <a:moveTo>
                      <a:pt x="13" y="23"/>
                    </a:moveTo>
                    <a:lnTo>
                      <a:pt x="13" y="13"/>
                    </a:lnTo>
                    <a:lnTo>
                      <a:pt x="9" y="13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7"/>
                    </a:lnTo>
                    <a:lnTo>
                      <a:pt x="4" y="10"/>
                    </a:lnTo>
                    <a:lnTo>
                      <a:pt x="14" y="10"/>
                    </a:lnTo>
                    <a:lnTo>
                      <a:pt x="14" y="7"/>
                    </a:lnTo>
                    <a:lnTo>
                      <a:pt x="4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6" name="Freeform 294">
                <a:extLst>
                  <a:ext uri="{FF2B5EF4-FFF2-40B4-BE49-F238E27FC236}">
                    <a16:creationId xmlns:a16="http://schemas.microsoft.com/office/drawing/2014/main" id="{E6BD925C-2276-4CD4-AB9C-5C015FC4D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5" y="468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5 h 24"/>
                  <a:gd name="T28" fmla="*/ 9 w 13"/>
                  <a:gd name="T29" fmla="*/ 5 h 24"/>
                  <a:gd name="T30" fmla="*/ 9 w 13"/>
                  <a:gd name="T31" fmla="*/ 6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4 w 13"/>
                  <a:gd name="T61" fmla="*/ 2 h 24"/>
                  <a:gd name="T62" fmla="*/ 4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7" name="Freeform 295">
                <a:extLst>
                  <a:ext uri="{FF2B5EF4-FFF2-40B4-BE49-F238E27FC236}">
                    <a16:creationId xmlns:a16="http://schemas.microsoft.com/office/drawing/2014/main" id="{727105C4-FA48-42A7-B183-3D451C90A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468"/>
                <a:ext cx="17" cy="24"/>
              </a:xfrm>
              <a:custGeom>
                <a:avLst/>
                <a:gdLst>
                  <a:gd name="T0" fmla="*/ 0 w 17"/>
                  <a:gd name="T1" fmla="*/ 1 h 24"/>
                  <a:gd name="T2" fmla="*/ 0 w 17"/>
                  <a:gd name="T3" fmla="*/ 17 h 24"/>
                  <a:gd name="T4" fmla="*/ 4 w 17"/>
                  <a:gd name="T5" fmla="*/ 17 h 24"/>
                  <a:gd name="T6" fmla="*/ 4 w 17"/>
                  <a:gd name="T7" fmla="*/ 5 h 24"/>
                  <a:gd name="T8" fmla="*/ 4 w 17"/>
                  <a:gd name="T9" fmla="*/ 5 h 24"/>
                  <a:gd name="T10" fmla="*/ 5 w 17"/>
                  <a:gd name="T11" fmla="*/ 4 h 24"/>
                  <a:gd name="T12" fmla="*/ 5 w 17"/>
                  <a:gd name="T13" fmla="*/ 4 h 24"/>
                  <a:gd name="T14" fmla="*/ 7 w 17"/>
                  <a:gd name="T15" fmla="*/ 4 h 24"/>
                  <a:gd name="T16" fmla="*/ 7 w 17"/>
                  <a:gd name="T17" fmla="*/ 4 h 24"/>
                  <a:gd name="T18" fmla="*/ 8 w 17"/>
                  <a:gd name="T19" fmla="*/ 4 h 24"/>
                  <a:gd name="T20" fmla="*/ 8 w 17"/>
                  <a:gd name="T21" fmla="*/ 4 h 24"/>
                  <a:gd name="T22" fmla="*/ 9 w 17"/>
                  <a:gd name="T23" fmla="*/ 5 h 24"/>
                  <a:gd name="T24" fmla="*/ 9 w 17"/>
                  <a:gd name="T25" fmla="*/ 5 h 24"/>
                  <a:gd name="T26" fmla="*/ 9 w 17"/>
                  <a:gd name="T27" fmla="*/ 5 h 24"/>
                  <a:gd name="T28" fmla="*/ 9 w 17"/>
                  <a:gd name="T29" fmla="*/ 5 h 24"/>
                  <a:gd name="T30" fmla="*/ 10 w 17"/>
                  <a:gd name="T31" fmla="*/ 6 h 24"/>
                  <a:gd name="T32" fmla="*/ 10 w 17"/>
                  <a:gd name="T33" fmla="*/ 24 h 24"/>
                  <a:gd name="T34" fmla="*/ 14 w 17"/>
                  <a:gd name="T35" fmla="*/ 24 h 24"/>
                  <a:gd name="T36" fmla="*/ 14 w 17"/>
                  <a:gd name="T37" fmla="*/ 17 h 24"/>
                  <a:gd name="T38" fmla="*/ 17 w 17"/>
                  <a:gd name="T39" fmla="*/ 17 h 24"/>
                  <a:gd name="T40" fmla="*/ 17 w 17"/>
                  <a:gd name="T41" fmla="*/ 14 h 24"/>
                  <a:gd name="T42" fmla="*/ 14 w 17"/>
                  <a:gd name="T43" fmla="*/ 14 h 24"/>
                  <a:gd name="T44" fmla="*/ 14 w 17"/>
                  <a:gd name="T45" fmla="*/ 6 h 24"/>
                  <a:gd name="T46" fmla="*/ 14 w 17"/>
                  <a:gd name="T47" fmla="*/ 6 h 24"/>
                  <a:gd name="T48" fmla="*/ 13 w 17"/>
                  <a:gd name="T49" fmla="*/ 4 h 24"/>
                  <a:gd name="T50" fmla="*/ 13 w 17"/>
                  <a:gd name="T51" fmla="*/ 4 h 24"/>
                  <a:gd name="T52" fmla="*/ 12 w 17"/>
                  <a:gd name="T53" fmla="*/ 2 h 24"/>
                  <a:gd name="T54" fmla="*/ 12 w 17"/>
                  <a:gd name="T55" fmla="*/ 2 h 24"/>
                  <a:gd name="T56" fmla="*/ 10 w 17"/>
                  <a:gd name="T57" fmla="*/ 1 h 24"/>
                  <a:gd name="T58" fmla="*/ 10 w 17"/>
                  <a:gd name="T59" fmla="*/ 1 h 24"/>
                  <a:gd name="T60" fmla="*/ 8 w 17"/>
                  <a:gd name="T61" fmla="*/ 0 h 24"/>
                  <a:gd name="T62" fmla="*/ 8 w 17"/>
                  <a:gd name="T63" fmla="*/ 0 h 24"/>
                  <a:gd name="T64" fmla="*/ 6 w 17"/>
                  <a:gd name="T65" fmla="*/ 1 h 24"/>
                  <a:gd name="T66" fmla="*/ 6 w 17"/>
                  <a:gd name="T67" fmla="*/ 1 h 24"/>
                  <a:gd name="T68" fmla="*/ 4 w 17"/>
                  <a:gd name="T69" fmla="*/ 2 h 24"/>
                  <a:gd name="T70" fmla="*/ 4 w 17"/>
                  <a:gd name="T71" fmla="*/ 1 h 24"/>
                  <a:gd name="T72" fmla="*/ 0 w 17"/>
                  <a:gd name="T73" fmla="*/ 1 h 24"/>
                  <a:gd name="T74" fmla="*/ 0 w 17"/>
                  <a:gd name="T75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" h="24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24"/>
                    </a:lnTo>
                    <a:lnTo>
                      <a:pt x="14" y="24"/>
                    </a:lnTo>
                    <a:lnTo>
                      <a:pt x="14" y="17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4" y="14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8" name="Freeform 296">
                <a:extLst>
                  <a:ext uri="{FF2B5EF4-FFF2-40B4-BE49-F238E27FC236}">
                    <a16:creationId xmlns:a16="http://schemas.microsoft.com/office/drawing/2014/main" id="{96F37BBB-6D11-46AC-BAF4-79D429D03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462"/>
                <a:ext cx="14" cy="30"/>
              </a:xfrm>
              <a:custGeom>
                <a:avLst/>
                <a:gdLst>
                  <a:gd name="T0" fmla="*/ 0 w 14"/>
                  <a:gd name="T1" fmla="*/ 0 h 30"/>
                  <a:gd name="T2" fmla="*/ 0 w 14"/>
                  <a:gd name="T3" fmla="*/ 30 h 30"/>
                  <a:gd name="T4" fmla="*/ 5 w 14"/>
                  <a:gd name="T5" fmla="*/ 30 h 30"/>
                  <a:gd name="T6" fmla="*/ 5 w 14"/>
                  <a:gd name="T7" fmla="*/ 11 h 30"/>
                  <a:gd name="T8" fmla="*/ 5 w 14"/>
                  <a:gd name="T9" fmla="*/ 11 h 30"/>
                  <a:gd name="T10" fmla="*/ 6 w 14"/>
                  <a:gd name="T11" fmla="*/ 10 h 30"/>
                  <a:gd name="T12" fmla="*/ 6 w 14"/>
                  <a:gd name="T13" fmla="*/ 10 h 30"/>
                  <a:gd name="T14" fmla="*/ 7 w 14"/>
                  <a:gd name="T15" fmla="*/ 10 h 30"/>
                  <a:gd name="T16" fmla="*/ 7 w 14"/>
                  <a:gd name="T17" fmla="*/ 10 h 30"/>
                  <a:gd name="T18" fmla="*/ 9 w 14"/>
                  <a:gd name="T19" fmla="*/ 10 h 30"/>
                  <a:gd name="T20" fmla="*/ 9 w 14"/>
                  <a:gd name="T21" fmla="*/ 10 h 30"/>
                  <a:gd name="T22" fmla="*/ 9 w 14"/>
                  <a:gd name="T23" fmla="*/ 11 h 30"/>
                  <a:gd name="T24" fmla="*/ 9 w 14"/>
                  <a:gd name="T25" fmla="*/ 11 h 30"/>
                  <a:gd name="T26" fmla="*/ 10 w 14"/>
                  <a:gd name="T27" fmla="*/ 11 h 30"/>
                  <a:gd name="T28" fmla="*/ 10 w 14"/>
                  <a:gd name="T29" fmla="*/ 11 h 30"/>
                  <a:gd name="T30" fmla="*/ 10 w 14"/>
                  <a:gd name="T31" fmla="*/ 12 h 30"/>
                  <a:gd name="T32" fmla="*/ 10 w 14"/>
                  <a:gd name="T33" fmla="*/ 23 h 30"/>
                  <a:gd name="T34" fmla="*/ 14 w 14"/>
                  <a:gd name="T35" fmla="*/ 23 h 30"/>
                  <a:gd name="T36" fmla="*/ 14 w 14"/>
                  <a:gd name="T37" fmla="*/ 12 h 30"/>
                  <a:gd name="T38" fmla="*/ 14 w 14"/>
                  <a:gd name="T39" fmla="*/ 12 h 30"/>
                  <a:gd name="T40" fmla="*/ 13 w 14"/>
                  <a:gd name="T41" fmla="*/ 10 h 30"/>
                  <a:gd name="T42" fmla="*/ 13 w 14"/>
                  <a:gd name="T43" fmla="*/ 10 h 30"/>
                  <a:gd name="T44" fmla="*/ 12 w 14"/>
                  <a:gd name="T45" fmla="*/ 8 h 30"/>
                  <a:gd name="T46" fmla="*/ 12 w 14"/>
                  <a:gd name="T47" fmla="*/ 8 h 30"/>
                  <a:gd name="T48" fmla="*/ 11 w 14"/>
                  <a:gd name="T49" fmla="*/ 7 h 30"/>
                  <a:gd name="T50" fmla="*/ 11 w 14"/>
                  <a:gd name="T51" fmla="*/ 7 h 30"/>
                  <a:gd name="T52" fmla="*/ 8 w 14"/>
                  <a:gd name="T53" fmla="*/ 6 h 30"/>
                  <a:gd name="T54" fmla="*/ 8 w 14"/>
                  <a:gd name="T55" fmla="*/ 6 h 30"/>
                  <a:gd name="T56" fmla="*/ 6 w 14"/>
                  <a:gd name="T57" fmla="*/ 7 h 30"/>
                  <a:gd name="T58" fmla="*/ 6 w 14"/>
                  <a:gd name="T59" fmla="*/ 7 h 30"/>
                  <a:gd name="T60" fmla="*/ 5 w 14"/>
                  <a:gd name="T61" fmla="*/ 8 h 30"/>
                  <a:gd name="T62" fmla="*/ 5 w 14"/>
                  <a:gd name="T63" fmla="*/ 0 h 30"/>
                  <a:gd name="T64" fmla="*/ 0 w 14"/>
                  <a:gd name="T65" fmla="*/ 0 h 30"/>
                  <a:gd name="T66" fmla="*/ 0 w 14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30">
                    <a:moveTo>
                      <a:pt x="0" y="0"/>
                    </a:moveTo>
                    <a:lnTo>
                      <a:pt x="0" y="30"/>
                    </a:lnTo>
                    <a:lnTo>
                      <a:pt x="5" y="3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5" y="8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9" name="Freeform 297">
                <a:extLst>
                  <a:ext uri="{FF2B5EF4-FFF2-40B4-BE49-F238E27FC236}">
                    <a16:creationId xmlns:a16="http://schemas.microsoft.com/office/drawing/2014/main" id="{358CFB79-F192-47BC-B7F8-9B3F711B9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4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8 w 8"/>
                  <a:gd name="T9" fmla="*/ 4 h 4"/>
                  <a:gd name="T10" fmla="*/ 8 w 8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0" name="Freeform 298">
                <a:extLst>
                  <a:ext uri="{FF2B5EF4-FFF2-40B4-BE49-F238E27FC236}">
                    <a16:creationId xmlns:a16="http://schemas.microsoft.com/office/drawing/2014/main" id="{D4CCEE01-FB28-4733-ABAC-674B1C2E7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9" y="462"/>
                <a:ext cx="15" cy="23"/>
              </a:xfrm>
              <a:custGeom>
                <a:avLst/>
                <a:gdLst>
                  <a:gd name="T0" fmla="*/ 8 w 15"/>
                  <a:gd name="T1" fmla="*/ 4 h 23"/>
                  <a:gd name="T2" fmla="*/ 8 w 15"/>
                  <a:gd name="T3" fmla="*/ 4 h 23"/>
                  <a:gd name="T4" fmla="*/ 9 w 15"/>
                  <a:gd name="T5" fmla="*/ 4 h 23"/>
                  <a:gd name="T6" fmla="*/ 9 w 15"/>
                  <a:gd name="T7" fmla="*/ 4 h 23"/>
                  <a:gd name="T8" fmla="*/ 10 w 15"/>
                  <a:gd name="T9" fmla="*/ 6 h 23"/>
                  <a:gd name="T10" fmla="*/ 10 w 15"/>
                  <a:gd name="T11" fmla="*/ 6 h 23"/>
                  <a:gd name="T12" fmla="*/ 10 w 15"/>
                  <a:gd name="T13" fmla="*/ 7 h 23"/>
                  <a:gd name="T14" fmla="*/ 10 w 15"/>
                  <a:gd name="T15" fmla="*/ 7 h 23"/>
                  <a:gd name="T16" fmla="*/ 10 w 15"/>
                  <a:gd name="T17" fmla="*/ 10 h 23"/>
                  <a:gd name="T18" fmla="*/ 10 w 15"/>
                  <a:gd name="T19" fmla="*/ 10 h 23"/>
                  <a:gd name="T20" fmla="*/ 8 w 15"/>
                  <a:gd name="T21" fmla="*/ 13 h 23"/>
                  <a:gd name="T22" fmla="*/ 8 w 15"/>
                  <a:gd name="T23" fmla="*/ 13 h 23"/>
                  <a:gd name="T24" fmla="*/ 5 w 15"/>
                  <a:gd name="T25" fmla="*/ 16 h 23"/>
                  <a:gd name="T26" fmla="*/ 5 w 15"/>
                  <a:gd name="T27" fmla="*/ 16 h 23"/>
                  <a:gd name="T28" fmla="*/ 0 w 15"/>
                  <a:gd name="T29" fmla="*/ 20 h 23"/>
                  <a:gd name="T30" fmla="*/ 0 w 15"/>
                  <a:gd name="T31" fmla="*/ 23 h 23"/>
                  <a:gd name="T32" fmla="*/ 14 w 15"/>
                  <a:gd name="T33" fmla="*/ 23 h 23"/>
                  <a:gd name="T34" fmla="*/ 14 w 15"/>
                  <a:gd name="T35" fmla="*/ 19 h 23"/>
                  <a:gd name="T36" fmla="*/ 7 w 15"/>
                  <a:gd name="T37" fmla="*/ 19 h 23"/>
                  <a:gd name="T38" fmla="*/ 7 w 15"/>
                  <a:gd name="T39" fmla="*/ 19 h 23"/>
                  <a:gd name="T40" fmla="*/ 10 w 15"/>
                  <a:gd name="T41" fmla="*/ 17 h 23"/>
                  <a:gd name="T42" fmla="*/ 10 w 15"/>
                  <a:gd name="T43" fmla="*/ 17 h 23"/>
                  <a:gd name="T44" fmla="*/ 12 w 15"/>
                  <a:gd name="T45" fmla="*/ 14 h 23"/>
                  <a:gd name="T46" fmla="*/ 12 w 15"/>
                  <a:gd name="T47" fmla="*/ 14 h 23"/>
                  <a:gd name="T48" fmla="*/ 14 w 15"/>
                  <a:gd name="T49" fmla="*/ 11 h 23"/>
                  <a:gd name="T50" fmla="*/ 14 w 15"/>
                  <a:gd name="T51" fmla="*/ 11 h 23"/>
                  <a:gd name="T52" fmla="*/ 15 w 15"/>
                  <a:gd name="T53" fmla="*/ 7 h 23"/>
                  <a:gd name="T54" fmla="*/ 15 w 15"/>
                  <a:gd name="T55" fmla="*/ 7 h 23"/>
                  <a:gd name="T56" fmla="*/ 14 w 15"/>
                  <a:gd name="T57" fmla="*/ 4 h 23"/>
                  <a:gd name="T58" fmla="*/ 13 w 15"/>
                  <a:gd name="T59" fmla="*/ 2 h 23"/>
                  <a:gd name="T60" fmla="*/ 13 w 15"/>
                  <a:gd name="T61" fmla="*/ 2 h 23"/>
                  <a:gd name="T62" fmla="*/ 10 w 15"/>
                  <a:gd name="T63" fmla="*/ 0 h 23"/>
                  <a:gd name="T64" fmla="*/ 7 w 15"/>
                  <a:gd name="T65" fmla="*/ 0 h 23"/>
                  <a:gd name="T66" fmla="*/ 7 w 15"/>
                  <a:gd name="T67" fmla="*/ 0 h 23"/>
                  <a:gd name="T68" fmla="*/ 4 w 15"/>
                  <a:gd name="T69" fmla="*/ 0 h 23"/>
                  <a:gd name="T70" fmla="*/ 4 w 15"/>
                  <a:gd name="T71" fmla="*/ 0 h 23"/>
                  <a:gd name="T72" fmla="*/ 1 w 15"/>
                  <a:gd name="T73" fmla="*/ 1 h 23"/>
                  <a:gd name="T74" fmla="*/ 1 w 15"/>
                  <a:gd name="T75" fmla="*/ 5 h 23"/>
                  <a:gd name="T76" fmla="*/ 1 w 15"/>
                  <a:gd name="T77" fmla="*/ 5 h 23"/>
                  <a:gd name="T78" fmla="*/ 3 w 15"/>
                  <a:gd name="T79" fmla="*/ 4 h 23"/>
                  <a:gd name="T80" fmla="*/ 3 w 15"/>
                  <a:gd name="T81" fmla="*/ 4 h 23"/>
                  <a:gd name="T82" fmla="*/ 4 w 15"/>
                  <a:gd name="T83" fmla="*/ 4 h 23"/>
                  <a:gd name="T84" fmla="*/ 4 w 15"/>
                  <a:gd name="T85" fmla="*/ 4 h 23"/>
                  <a:gd name="T86" fmla="*/ 6 w 15"/>
                  <a:gd name="T87" fmla="*/ 4 h 23"/>
                  <a:gd name="T88" fmla="*/ 6 w 15"/>
                  <a:gd name="T89" fmla="*/ 4 h 23"/>
                  <a:gd name="T90" fmla="*/ 7 w 15"/>
                  <a:gd name="T91" fmla="*/ 4 h 23"/>
                  <a:gd name="T92" fmla="*/ 7 w 15"/>
                  <a:gd name="T93" fmla="*/ 4 h 23"/>
                  <a:gd name="T94" fmla="*/ 8 w 15"/>
                  <a:gd name="T95" fmla="*/ 4 h 23"/>
                  <a:gd name="T96" fmla="*/ 8 w 15"/>
                  <a:gd name="T97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" h="23">
                    <a:moveTo>
                      <a:pt x="8" y="4"/>
                    </a:move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1" name="Freeform 299">
                <a:extLst>
                  <a:ext uri="{FF2B5EF4-FFF2-40B4-BE49-F238E27FC236}">
                    <a16:creationId xmlns:a16="http://schemas.microsoft.com/office/drawing/2014/main" id="{49D18790-E9F2-4177-A835-263DD4CD7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0" y="876"/>
                <a:ext cx="22" cy="23"/>
              </a:xfrm>
              <a:custGeom>
                <a:avLst/>
                <a:gdLst>
                  <a:gd name="T0" fmla="*/ 0 w 22"/>
                  <a:gd name="T1" fmla="*/ 8 h 23"/>
                  <a:gd name="T2" fmla="*/ 0 w 22"/>
                  <a:gd name="T3" fmla="*/ 8 h 23"/>
                  <a:gd name="T4" fmla="*/ 1 w 22"/>
                  <a:gd name="T5" fmla="*/ 12 h 23"/>
                  <a:gd name="T6" fmla="*/ 1 w 22"/>
                  <a:gd name="T7" fmla="*/ 12 h 23"/>
                  <a:gd name="T8" fmla="*/ 3 w 22"/>
                  <a:gd name="T9" fmla="*/ 15 h 23"/>
                  <a:gd name="T10" fmla="*/ 3 w 22"/>
                  <a:gd name="T11" fmla="*/ 15 h 23"/>
                  <a:gd name="T12" fmla="*/ 6 w 22"/>
                  <a:gd name="T13" fmla="*/ 16 h 23"/>
                  <a:gd name="T14" fmla="*/ 6 w 22"/>
                  <a:gd name="T15" fmla="*/ 16 h 23"/>
                  <a:gd name="T16" fmla="*/ 9 w 22"/>
                  <a:gd name="T17" fmla="*/ 17 h 23"/>
                  <a:gd name="T18" fmla="*/ 9 w 22"/>
                  <a:gd name="T19" fmla="*/ 17 h 23"/>
                  <a:gd name="T20" fmla="*/ 11 w 22"/>
                  <a:gd name="T21" fmla="*/ 17 h 23"/>
                  <a:gd name="T22" fmla="*/ 11 w 22"/>
                  <a:gd name="T23" fmla="*/ 17 h 23"/>
                  <a:gd name="T24" fmla="*/ 14 w 22"/>
                  <a:gd name="T25" fmla="*/ 16 h 23"/>
                  <a:gd name="T26" fmla="*/ 14 w 22"/>
                  <a:gd name="T27" fmla="*/ 23 h 23"/>
                  <a:gd name="T28" fmla="*/ 22 w 22"/>
                  <a:gd name="T29" fmla="*/ 23 h 23"/>
                  <a:gd name="T30" fmla="*/ 22 w 22"/>
                  <a:gd name="T31" fmla="*/ 18 h 23"/>
                  <a:gd name="T32" fmla="*/ 18 w 22"/>
                  <a:gd name="T33" fmla="*/ 18 h 23"/>
                  <a:gd name="T34" fmla="*/ 18 w 22"/>
                  <a:gd name="T35" fmla="*/ 0 h 23"/>
                  <a:gd name="T36" fmla="*/ 14 w 22"/>
                  <a:gd name="T37" fmla="*/ 0 h 23"/>
                  <a:gd name="T38" fmla="*/ 14 w 22"/>
                  <a:gd name="T39" fmla="*/ 12 h 23"/>
                  <a:gd name="T40" fmla="*/ 14 w 22"/>
                  <a:gd name="T41" fmla="*/ 12 h 23"/>
                  <a:gd name="T42" fmla="*/ 13 w 22"/>
                  <a:gd name="T43" fmla="*/ 12 h 23"/>
                  <a:gd name="T44" fmla="*/ 13 w 22"/>
                  <a:gd name="T45" fmla="*/ 12 h 23"/>
                  <a:gd name="T46" fmla="*/ 12 w 22"/>
                  <a:gd name="T47" fmla="*/ 13 h 23"/>
                  <a:gd name="T48" fmla="*/ 12 w 22"/>
                  <a:gd name="T49" fmla="*/ 13 h 23"/>
                  <a:gd name="T50" fmla="*/ 10 w 22"/>
                  <a:gd name="T51" fmla="*/ 13 h 23"/>
                  <a:gd name="T52" fmla="*/ 10 w 22"/>
                  <a:gd name="T53" fmla="*/ 13 h 23"/>
                  <a:gd name="T54" fmla="*/ 9 w 22"/>
                  <a:gd name="T55" fmla="*/ 13 h 23"/>
                  <a:gd name="T56" fmla="*/ 9 w 22"/>
                  <a:gd name="T57" fmla="*/ 13 h 23"/>
                  <a:gd name="T58" fmla="*/ 7 w 22"/>
                  <a:gd name="T59" fmla="*/ 13 h 23"/>
                  <a:gd name="T60" fmla="*/ 7 w 22"/>
                  <a:gd name="T61" fmla="*/ 13 h 23"/>
                  <a:gd name="T62" fmla="*/ 6 w 22"/>
                  <a:gd name="T63" fmla="*/ 12 h 23"/>
                  <a:gd name="T64" fmla="*/ 6 w 22"/>
                  <a:gd name="T65" fmla="*/ 12 h 23"/>
                  <a:gd name="T66" fmla="*/ 5 w 22"/>
                  <a:gd name="T67" fmla="*/ 11 h 23"/>
                  <a:gd name="T68" fmla="*/ 5 w 22"/>
                  <a:gd name="T69" fmla="*/ 11 h 23"/>
                  <a:gd name="T70" fmla="*/ 5 w 22"/>
                  <a:gd name="T71" fmla="*/ 9 h 23"/>
                  <a:gd name="T72" fmla="*/ 5 w 22"/>
                  <a:gd name="T73" fmla="*/ 6 h 23"/>
                  <a:gd name="T74" fmla="*/ 0 w 22"/>
                  <a:gd name="T75" fmla="*/ 6 h 23"/>
                  <a:gd name="T76" fmla="*/ 0 w 22"/>
                  <a:gd name="T77" fmla="*/ 8 h 23"/>
                  <a:gd name="T78" fmla="*/ 0 w 22"/>
                  <a:gd name="T79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23">
                    <a:moveTo>
                      <a:pt x="0" y="8"/>
                    </a:moveTo>
                    <a:lnTo>
                      <a:pt x="0" y="8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4" y="16"/>
                    </a:lnTo>
                    <a:lnTo>
                      <a:pt x="14" y="23"/>
                    </a:lnTo>
                    <a:lnTo>
                      <a:pt x="22" y="23"/>
                    </a:lnTo>
                    <a:lnTo>
                      <a:pt x="22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2" name="Freeform 300">
                <a:extLst>
                  <a:ext uri="{FF2B5EF4-FFF2-40B4-BE49-F238E27FC236}">
                    <a16:creationId xmlns:a16="http://schemas.microsoft.com/office/drawing/2014/main" id="{5CC7C152-535A-4C4E-82A9-494B2CB91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4" y="882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7 w 22"/>
                  <a:gd name="T9" fmla="*/ 13 h 17"/>
                  <a:gd name="T10" fmla="*/ 6 w 22"/>
                  <a:gd name="T11" fmla="*/ 13 h 17"/>
                  <a:gd name="T12" fmla="*/ 5 w 22"/>
                  <a:gd name="T13" fmla="*/ 13 h 17"/>
                  <a:gd name="T14" fmla="*/ 5 w 22"/>
                  <a:gd name="T15" fmla="*/ 12 h 17"/>
                  <a:gd name="T16" fmla="*/ 5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4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8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6 w 22"/>
                  <a:gd name="T53" fmla="*/ 13 h 17"/>
                  <a:gd name="T54" fmla="*/ 14 w 22"/>
                  <a:gd name="T55" fmla="*/ 13 h 17"/>
                  <a:gd name="T56" fmla="*/ 14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3" name="Freeform 301">
                <a:extLst>
                  <a:ext uri="{FF2B5EF4-FFF2-40B4-BE49-F238E27FC236}">
                    <a16:creationId xmlns:a16="http://schemas.microsoft.com/office/drawing/2014/main" id="{61004E43-F2A4-4835-BCCE-FF792D08C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876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8 h 23"/>
                  <a:gd name="T8" fmla="*/ 13 w 17"/>
                  <a:gd name="T9" fmla="*/ 18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19 h 23"/>
                  <a:gd name="T16" fmla="*/ 10 w 17"/>
                  <a:gd name="T17" fmla="*/ 19 h 23"/>
                  <a:gd name="T18" fmla="*/ 9 w 17"/>
                  <a:gd name="T19" fmla="*/ 19 h 23"/>
                  <a:gd name="T20" fmla="*/ 9 w 17"/>
                  <a:gd name="T21" fmla="*/ 19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3 h 23"/>
                  <a:gd name="T38" fmla="*/ 3 w 17"/>
                  <a:gd name="T39" fmla="*/ 3 h 23"/>
                  <a:gd name="T40" fmla="*/ 3 w 17"/>
                  <a:gd name="T41" fmla="*/ 17 h 23"/>
                  <a:gd name="T42" fmla="*/ 3 w 17"/>
                  <a:gd name="T43" fmla="*/ 17 h 23"/>
                  <a:gd name="T44" fmla="*/ 4 w 17"/>
                  <a:gd name="T45" fmla="*/ 20 h 23"/>
                  <a:gd name="T46" fmla="*/ 5 w 17"/>
                  <a:gd name="T47" fmla="*/ 21 h 23"/>
                  <a:gd name="T48" fmla="*/ 5 w 17"/>
                  <a:gd name="T49" fmla="*/ 21 h 23"/>
                  <a:gd name="T50" fmla="*/ 7 w 17"/>
                  <a:gd name="T51" fmla="*/ 22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4" name="Freeform 302">
                <a:extLst>
                  <a:ext uri="{FF2B5EF4-FFF2-40B4-BE49-F238E27FC236}">
                    <a16:creationId xmlns:a16="http://schemas.microsoft.com/office/drawing/2014/main" id="{7A57A877-0BA3-46C4-8F86-FE40BE8B1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8" y="882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7 w 22"/>
                  <a:gd name="T37" fmla="*/ 16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5" name="Freeform 303">
                <a:extLst>
                  <a:ext uri="{FF2B5EF4-FFF2-40B4-BE49-F238E27FC236}">
                    <a16:creationId xmlns:a16="http://schemas.microsoft.com/office/drawing/2014/main" id="{92FB0655-9E67-4440-8084-8169DFCFE6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83" y="876"/>
                <a:ext cx="14" cy="23"/>
              </a:xfrm>
              <a:custGeom>
                <a:avLst/>
                <a:gdLst>
                  <a:gd name="T0" fmla="*/ 13 w 14"/>
                  <a:gd name="T1" fmla="*/ 10 h 23"/>
                  <a:gd name="T2" fmla="*/ 10 w 14"/>
                  <a:gd name="T3" fmla="*/ 7 h 23"/>
                  <a:gd name="T4" fmla="*/ 11 w 14"/>
                  <a:gd name="T5" fmla="*/ 7 h 23"/>
                  <a:gd name="T6" fmla="*/ 12 w 14"/>
                  <a:gd name="T7" fmla="*/ 7 h 23"/>
                  <a:gd name="T8" fmla="*/ 12 w 14"/>
                  <a:gd name="T9" fmla="*/ 6 h 23"/>
                  <a:gd name="T10" fmla="*/ 12 w 14"/>
                  <a:gd name="T11" fmla="*/ 5 h 23"/>
                  <a:gd name="T12" fmla="*/ 12 w 14"/>
                  <a:gd name="T13" fmla="*/ 4 h 23"/>
                  <a:gd name="T14" fmla="*/ 10 w 14"/>
                  <a:gd name="T15" fmla="*/ 3 h 23"/>
                  <a:gd name="T16" fmla="*/ 8 w 14"/>
                  <a:gd name="T17" fmla="*/ 2 h 23"/>
                  <a:gd name="T18" fmla="*/ 7 w 14"/>
                  <a:gd name="T19" fmla="*/ 1 h 23"/>
                  <a:gd name="T20" fmla="*/ 6 w 14"/>
                  <a:gd name="T21" fmla="*/ 1 h 23"/>
                  <a:gd name="T22" fmla="*/ 6 w 14"/>
                  <a:gd name="T23" fmla="*/ 0 h 23"/>
                  <a:gd name="T24" fmla="*/ 2 w 14"/>
                  <a:gd name="T25" fmla="*/ 0 h 23"/>
                  <a:gd name="T26" fmla="*/ 2 w 14"/>
                  <a:gd name="T27" fmla="*/ 2 h 23"/>
                  <a:gd name="T28" fmla="*/ 3 w 14"/>
                  <a:gd name="T29" fmla="*/ 4 h 23"/>
                  <a:gd name="T30" fmla="*/ 5 w 14"/>
                  <a:gd name="T31" fmla="*/ 5 h 23"/>
                  <a:gd name="T32" fmla="*/ 7 w 14"/>
                  <a:gd name="T33" fmla="*/ 6 h 23"/>
                  <a:gd name="T34" fmla="*/ 4 w 14"/>
                  <a:gd name="T35" fmla="*/ 8 h 23"/>
                  <a:gd name="T36" fmla="*/ 2 w 14"/>
                  <a:gd name="T37" fmla="*/ 10 h 23"/>
                  <a:gd name="T38" fmla="*/ 1 w 14"/>
                  <a:gd name="T39" fmla="*/ 13 h 23"/>
                  <a:gd name="T40" fmla="*/ 0 w 14"/>
                  <a:gd name="T41" fmla="*/ 16 h 23"/>
                  <a:gd name="T42" fmla="*/ 1 w 14"/>
                  <a:gd name="T43" fmla="*/ 19 h 23"/>
                  <a:gd name="T44" fmla="*/ 2 w 14"/>
                  <a:gd name="T45" fmla="*/ 21 h 23"/>
                  <a:gd name="T46" fmla="*/ 4 w 14"/>
                  <a:gd name="T47" fmla="*/ 22 h 23"/>
                  <a:gd name="T48" fmla="*/ 6 w 14"/>
                  <a:gd name="T49" fmla="*/ 23 h 23"/>
                  <a:gd name="T50" fmla="*/ 9 w 14"/>
                  <a:gd name="T51" fmla="*/ 23 h 23"/>
                  <a:gd name="T52" fmla="*/ 10 w 14"/>
                  <a:gd name="T53" fmla="*/ 23 h 23"/>
                  <a:gd name="T54" fmla="*/ 14 w 14"/>
                  <a:gd name="T55" fmla="*/ 13 h 23"/>
                  <a:gd name="T56" fmla="*/ 13 w 14"/>
                  <a:gd name="T57" fmla="*/ 10 h 23"/>
                  <a:gd name="T58" fmla="*/ 6 w 14"/>
                  <a:gd name="T59" fmla="*/ 19 h 23"/>
                  <a:gd name="T60" fmla="*/ 5 w 14"/>
                  <a:gd name="T61" fmla="*/ 18 h 23"/>
                  <a:gd name="T62" fmla="*/ 5 w 14"/>
                  <a:gd name="T63" fmla="*/ 17 h 23"/>
                  <a:gd name="T64" fmla="*/ 4 w 14"/>
                  <a:gd name="T65" fmla="*/ 16 h 23"/>
                  <a:gd name="T66" fmla="*/ 5 w 14"/>
                  <a:gd name="T67" fmla="*/ 14 h 23"/>
                  <a:gd name="T68" fmla="*/ 5 w 14"/>
                  <a:gd name="T69" fmla="*/ 12 h 23"/>
                  <a:gd name="T70" fmla="*/ 6 w 14"/>
                  <a:gd name="T71" fmla="*/ 11 h 23"/>
                  <a:gd name="T72" fmla="*/ 7 w 14"/>
                  <a:gd name="T73" fmla="*/ 10 h 23"/>
                  <a:gd name="T74" fmla="*/ 9 w 14"/>
                  <a:gd name="T75" fmla="*/ 11 h 23"/>
                  <a:gd name="T76" fmla="*/ 10 w 14"/>
                  <a:gd name="T77" fmla="*/ 14 h 23"/>
                  <a:gd name="T78" fmla="*/ 10 w 14"/>
                  <a:gd name="T79" fmla="*/ 18 h 23"/>
                  <a:gd name="T80" fmla="*/ 9 w 14"/>
                  <a:gd name="T81" fmla="*/ 19 h 23"/>
                  <a:gd name="T82" fmla="*/ 7 w 14"/>
                  <a:gd name="T83" fmla="*/ 19 h 23"/>
                  <a:gd name="T84" fmla="*/ 6 w 14"/>
                  <a:gd name="T8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" h="23">
                    <a:moveTo>
                      <a:pt x="13" y="10"/>
                    </a:moveTo>
                    <a:lnTo>
                      <a:pt x="13" y="10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0"/>
                    </a:lnTo>
                    <a:lnTo>
                      <a:pt x="13" y="10"/>
                    </a:lnTo>
                    <a:close/>
                    <a:moveTo>
                      <a:pt x="6" y="19"/>
                    </a:move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6" name="Freeform 304">
                <a:extLst>
                  <a:ext uri="{FF2B5EF4-FFF2-40B4-BE49-F238E27FC236}">
                    <a16:creationId xmlns:a16="http://schemas.microsoft.com/office/drawing/2014/main" id="{076C4451-DE1C-4A72-8AA1-1BB49F70D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882"/>
                <a:ext cx="14" cy="17"/>
              </a:xfrm>
              <a:custGeom>
                <a:avLst/>
                <a:gdLst>
                  <a:gd name="T0" fmla="*/ 0 w 14"/>
                  <a:gd name="T1" fmla="*/ 0 h 17"/>
                  <a:gd name="T2" fmla="*/ 0 w 14"/>
                  <a:gd name="T3" fmla="*/ 17 h 17"/>
                  <a:gd name="T4" fmla="*/ 5 w 14"/>
                  <a:gd name="T5" fmla="*/ 17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9 w 14"/>
                  <a:gd name="T19" fmla="*/ 3 h 17"/>
                  <a:gd name="T20" fmla="*/ 9 w 14"/>
                  <a:gd name="T21" fmla="*/ 3 h 17"/>
                  <a:gd name="T22" fmla="*/ 9 w 14"/>
                  <a:gd name="T23" fmla="*/ 4 h 17"/>
                  <a:gd name="T24" fmla="*/ 9 w 14"/>
                  <a:gd name="T25" fmla="*/ 4 h 17"/>
                  <a:gd name="T26" fmla="*/ 10 w 14"/>
                  <a:gd name="T27" fmla="*/ 5 h 17"/>
                  <a:gd name="T28" fmla="*/ 10 w 14"/>
                  <a:gd name="T29" fmla="*/ 5 h 17"/>
                  <a:gd name="T30" fmla="*/ 10 w 14"/>
                  <a:gd name="T31" fmla="*/ 6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5 h 17"/>
                  <a:gd name="T38" fmla="*/ 14 w 14"/>
                  <a:gd name="T39" fmla="*/ 5 h 17"/>
                  <a:gd name="T40" fmla="*/ 14 w 14"/>
                  <a:gd name="T41" fmla="*/ 3 h 17"/>
                  <a:gd name="T42" fmla="*/ 14 w 14"/>
                  <a:gd name="T43" fmla="*/ 3 h 17"/>
                  <a:gd name="T44" fmla="*/ 12 w 14"/>
                  <a:gd name="T45" fmla="*/ 1 h 17"/>
                  <a:gd name="T46" fmla="*/ 12 w 14"/>
                  <a:gd name="T47" fmla="*/ 1 h 17"/>
                  <a:gd name="T48" fmla="*/ 11 w 14"/>
                  <a:gd name="T49" fmla="*/ 0 h 17"/>
                  <a:gd name="T50" fmla="*/ 11 w 14"/>
                  <a:gd name="T51" fmla="*/ 0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0 h 17"/>
                  <a:gd name="T58" fmla="*/ 6 w 14"/>
                  <a:gd name="T59" fmla="*/ 0 h 17"/>
                  <a:gd name="T60" fmla="*/ 4 w 14"/>
                  <a:gd name="T61" fmla="*/ 1 h 17"/>
                  <a:gd name="T62" fmla="*/ 4 w 14"/>
                  <a:gd name="T63" fmla="*/ 0 h 17"/>
                  <a:gd name="T64" fmla="*/ 0 w 14"/>
                  <a:gd name="T65" fmla="*/ 0 h 17"/>
                  <a:gd name="T66" fmla="*/ 0 w 14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0"/>
                    </a:moveTo>
                    <a:lnTo>
                      <a:pt x="0" y="17"/>
                    </a:lnTo>
                    <a:lnTo>
                      <a:pt x="5" y="17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7" name="Freeform 305">
                <a:extLst>
                  <a:ext uri="{FF2B5EF4-FFF2-40B4-BE49-F238E27FC236}">
                    <a16:creationId xmlns:a16="http://schemas.microsoft.com/office/drawing/2014/main" id="{E22BFB88-7CC4-47A1-A294-D205CCFBFF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" y="882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5 w 14"/>
                  <a:gd name="T11" fmla="*/ 3 h 23"/>
                  <a:gd name="T12" fmla="*/ 5 w 14"/>
                  <a:gd name="T13" fmla="*/ 3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9 w 14"/>
                  <a:gd name="T31" fmla="*/ 6 h 23"/>
                  <a:gd name="T32" fmla="*/ 9 w 14"/>
                  <a:gd name="T33" fmla="*/ 17 h 23"/>
                  <a:gd name="T34" fmla="*/ 14 w 14"/>
                  <a:gd name="T35" fmla="*/ 17 h 23"/>
                  <a:gd name="T36" fmla="*/ 14 w 14"/>
                  <a:gd name="T37" fmla="*/ 5 h 23"/>
                  <a:gd name="T38" fmla="*/ 14 w 14"/>
                  <a:gd name="T39" fmla="*/ 5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8" name="Freeform 306">
                <a:extLst>
                  <a:ext uri="{FF2B5EF4-FFF2-40B4-BE49-F238E27FC236}">
                    <a16:creationId xmlns:a16="http://schemas.microsoft.com/office/drawing/2014/main" id="{4FF933DF-5C58-4CAE-872C-E199B6927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5" y="888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0 h 4"/>
                  <a:gd name="T4" fmla="*/ 0 w 9"/>
                  <a:gd name="T5" fmla="*/ 0 h 4"/>
                  <a:gd name="T6" fmla="*/ 0 w 9"/>
                  <a:gd name="T7" fmla="*/ 4 h 4"/>
                  <a:gd name="T8" fmla="*/ 9 w 9"/>
                  <a:gd name="T9" fmla="*/ 4 h 4"/>
                  <a:gd name="T10" fmla="*/ 9 w 9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9" name="Freeform 307">
                <a:extLst>
                  <a:ext uri="{FF2B5EF4-FFF2-40B4-BE49-F238E27FC236}">
                    <a16:creationId xmlns:a16="http://schemas.microsoft.com/office/drawing/2014/main" id="{E1BF6718-6F9A-42CF-B0A2-55DF9187E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7" y="875"/>
                <a:ext cx="14" cy="24"/>
              </a:xfrm>
              <a:custGeom>
                <a:avLst/>
                <a:gdLst>
                  <a:gd name="T0" fmla="*/ 8 w 14"/>
                  <a:gd name="T1" fmla="*/ 4 h 24"/>
                  <a:gd name="T2" fmla="*/ 8 w 14"/>
                  <a:gd name="T3" fmla="*/ 4 h 24"/>
                  <a:gd name="T4" fmla="*/ 9 w 14"/>
                  <a:gd name="T5" fmla="*/ 5 h 24"/>
                  <a:gd name="T6" fmla="*/ 9 w 14"/>
                  <a:gd name="T7" fmla="*/ 5 h 24"/>
                  <a:gd name="T8" fmla="*/ 10 w 14"/>
                  <a:gd name="T9" fmla="*/ 6 h 24"/>
                  <a:gd name="T10" fmla="*/ 10 w 14"/>
                  <a:gd name="T11" fmla="*/ 6 h 24"/>
                  <a:gd name="T12" fmla="*/ 10 w 14"/>
                  <a:gd name="T13" fmla="*/ 8 h 24"/>
                  <a:gd name="T14" fmla="*/ 10 w 14"/>
                  <a:gd name="T15" fmla="*/ 8 h 24"/>
                  <a:gd name="T16" fmla="*/ 9 w 14"/>
                  <a:gd name="T17" fmla="*/ 10 h 24"/>
                  <a:gd name="T18" fmla="*/ 9 w 14"/>
                  <a:gd name="T19" fmla="*/ 10 h 24"/>
                  <a:gd name="T20" fmla="*/ 8 w 14"/>
                  <a:gd name="T21" fmla="*/ 13 h 24"/>
                  <a:gd name="T22" fmla="*/ 8 w 14"/>
                  <a:gd name="T23" fmla="*/ 13 h 24"/>
                  <a:gd name="T24" fmla="*/ 4 w 14"/>
                  <a:gd name="T25" fmla="*/ 17 h 24"/>
                  <a:gd name="T26" fmla="*/ 4 w 14"/>
                  <a:gd name="T27" fmla="*/ 17 h 24"/>
                  <a:gd name="T28" fmla="*/ 0 w 14"/>
                  <a:gd name="T29" fmla="*/ 20 h 24"/>
                  <a:gd name="T30" fmla="*/ 0 w 14"/>
                  <a:gd name="T31" fmla="*/ 24 h 24"/>
                  <a:gd name="T32" fmla="*/ 14 w 14"/>
                  <a:gd name="T33" fmla="*/ 24 h 24"/>
                  <a:gd name="T34" fmla="*/ 14 w 14"/>
                  <a:gd name="T35" fmla="*/ 20 h 24"/>
                  <a:gd name="T36" fmla="*/ 7 w 14"/>
                  <a:gd name="T37" fmla="*/ 20 h 24"/>
                  <a:gd name="T38" fmla="*/ 7 w 14"/>
                  <a:gd name="T39" fmla="*/ 20 h 24"/>
                  <a:gd name="T40" fmla="*/ 10 w 14"/>
                  <a:gd name="T41" fmla="*/ 17 h 24"/>
                  <a:gd name="T42" fmla="*/ 10 w 14"/>
                  <a:gd name="T43" fmla="*/ 17 h 24"/>
                  <a:gd name="T44" fmla="*/ 12 w 14"/>
                  <a:gd name="T45" fmla="*/ 14 h 24"/>
                  <a:gd name="T46" fmla="*/ 12 w 14"/>
                  <a:gd name="T47" fmla="*/ 14 h 24"/>
                  <a:gd name="T48" fmla="*/ 14 w 14"/>
                  <a:gd name="T49" fmla="*/ 11 h 24"/>
                  <a:gd name="T50" fmla="*/ 14 w 14"/>
                  <a:gd name="T51" fmla="*/ 11 h 24"/>
                  <a:gd name="T52" fmla="*/ 14 w 14"/>
                  <a:gd name="T53" fmla="*/ 8 h 24"/>
                  <a:gd name="T54" fmla="*/ 14 w 14"/>
                  <a:gd name="T55" fmla="*/ 8 h 24"/>
                  <a:gd name="T56" fmla="*/ 14 w 14"/>
                  <a:gd name="T57" fmla="*/ 4 h 24"/>
                  <a:gd name="T58" fmla="*/ 12 w 14"/>
                  <a:gd name="T59" fmla="*/ 2 h 24"/>
                  <a:gd name="T60" fmla="*/ 12 w 14"/>
                  <a:gd name="T61" fmla="*/ 2 h 24"/>
                  <a:gd name="T62" fmla="*/ 10 w 14"/>
                  <a:gd name="T63" fmla="*/ 1 h 24"/>
                  <a:gd name="T64" fmla="*/ 7 w 14"/>
                  <a:gd name="T65" fmla="*/ 0 h 24"/>
                  <a:gd name="T66" fmla="*/ 7 w 14"/>
                  <a:gd name="T67" fmla="*/ 0 h 24"/>
                  <a:gd name="T68" fmla="*/ 4 w 14"/>
                  <a:gd name="T69" fmla="*/ 0 h 24"/>
                  <a:gd name="T70" fmla="*/ 4 w 14"/>
                  <a:gd name="T71" fmla="*/ 0 h 24"/>
                  <a:gd name="T72" fmla="*/ 1 w 14"/>
                  <a:gd name="T73" fmla="*/ 1 h 24"/>
                  <a:gd name="T74" fmla="*/ 1 w 14"/>
                  <a:gd name="T75" fmla="*/ 5 h 24"/>
                  <a:gd name="T76" fmla="*/ 1 w 14"/>
                  <a:gd name="T77" fmla="*/ 5 h 24"/>
                  <a:gd name="T78" fmla="*/ 3 w 14"/>
                  <a:gd name="T79" fmla="*/ 4 h 24"/>
                  <a:gd name="T80" fmla="*/ 3 w 14"/>
                  <a:gd name="T81" fmla="*/ 4 h 24"/>
                  <a:gd name="T82" fmla="*/ 4 w 14"/>
                  <a:gd name="T83" fmla="*/ 4 h 24"/>
                  <a:gd name="T84" fmla="*/ 4 w 14"/>
                  <a:gd name="T85" fmla="*/ 4 h 24"/>
                  <a:gd name="T86" fmla="*/ 5 w 14"/>
                  <a:gd name="T87" fmla="*/ 4 h 24"/>
                  <a:gd name="T88" fmla="*/ 5 w 14"/>
                  <a:gd name="T89" fmla="*/ 4 h 24"/>
                  <a:gd name="T90" fmla="*/ 7 w 14"/>
                  <a:gd name="T91" fmla="*/ 4 h 24"/>
                  <a:gd name="T92" fmla="*/ 7 w 14"/>
                  <a:gd name="T93" fmla="*/ 4 h 24"/>
                  <a:gd name="T94" fmla="*/ 8 w 14"/>
                  <a:gd name="T95" fmla="*/ 4 h 24"/>
                  <a:gd name="T96" fmla="*/ 8 w 14"/>
                  <a:gd name="T97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4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4" y="24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0" name="Freeform 308">
                <a:extLst>
                  <a:ext uri="{FF2B5EF4-FFF2-40B4-BE49-F238E27FC236}">
                    <a16:creationId xmlns:a16="http://schemas.microsoft.com/office/drawing/2014/main" id="{E7BE86B8-BCDD-4CCF-95CD-C4DCDC918B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34" y="924"/>
                <a:ext cx="15" cy="22"/>
              </a:xfrm>
              <a:custGeom>
                <a:avLst/>
                <a:gdLst>
                  <a:gd name="T0" fmla="*/ 10 w 15"/>
                  <a:gd name="T1" fmla="*/ 16 h 22"/>
                  <a:gd name="T2" fmla="*/ 13 w 15"/>
                  <a:gd name="T3" fmla="*/ 12 h 22"/>
                  <a:gd name="T4" fmla="*/ 13 w 15"/>
                  <a:gd name="T5" fmla="*/ 12 h 22"/>
                  <a:gd name="T6" fmla="*/ 15 w 15"/>
                  <a:gd name="T7" fmla="*/ 9 h 22"/>
                  <a:gd name="T8" fmla="*/ 15 w 15"/>
                  <a:gd name="T9" fmla="*/ 9 h 22"/>
                  <a:gd name="T10" fmla="*/ 15 w 15"/>
                  <a:gd name="T11" fmla="*/ 7 h 22"/>
                  <a:gd name="T12" fmla="*/ 15 w 15"/>
                  <a:gd name="T13" fmla="*/ 7 h 22"/>
                  <a:gd name="T14" fmla="*/ 14 w 15"/>
                  <a:gd name="T15" fmla="*/ 4 h 22"/>
                  <a:gd name="T16" fmla="*/ 14 w 15"/>
                  <a:gd name="T17" fmla="*/ 4 h 22"/>
                  <a:gd name="T18" fmla="*/ 12 w 15"/>
                  <a:gd name="T19" fmla="*/ 2 h 22"/>
                  <a:gd name="T20" fmla="*/ 12 w 15"/>
                  <a:gd name="T21" fmla="*/ 2 h 22"/>
                  <a:gd name="T22" fmla="*/ 10 w 15"/>
                  <a:gd name="T23" fmla="*/ 0 h 22"/>
                  <a:gd name="T24" fmla="*/ 10 w 15"/>
                  <a:gd name="T25" fmla="*/ 0 h 22"/>
                  <a:gd name="T26" fmla="*/ 7 w 15"/>
                  <a:gd name="T27" fmla="*/ 0 h 22"/>
                  <a:gd name="T28" fmla="*/ 7 w 15"/>
                  <a:gd name="T29" fmla="*/ 0 h 22"/>
                  <a:gd name="T30" fmla="*/ 4 w 15"/>
                  <a:gd name="T31" fmla="*/ 0 h 22"/>
                  <a:gd name="T32" fmla="*/ 4 w 15"/>
                  <a:gd name="T33" fmla="*/ 0 h 22"/>
                  <a:gd name="T34" fmla="*/ 2 w 15"/>
                  <a:gd name="T35" fmla="*/ 2 h 22"/>
                  <a:gd name="T36" fmla="*/ 2 w 15"/>
                  <a:gd name="T37" fmla="*/ 2 h 22"/>
                  <a:gd name="T38" fmla="*/ 0 w 15"/>
                  <a:gd name="T39" fmla="*/ 5 h 22"/>
                  <a:gd name="T40" fmla="*/ 0 w 15"/>
                  <a:gd name="T41" fmla="*/ 5 h 22"/>
                  <a:gd name="T42" fmla="*/ 0 w 15"/>
                  <a:gd name="T43" fmla="*/ 8 h 22"/>
                  <a:gd name="T44" fmla="*/ 0 w 15"/>
                  <a:gd name="T45" fmla="*/ 8 h 22"/>
                  <a:gd name="T46" fmla="*/ 1 w 15"/>
                  <a:gd name="T47" fmla="*/ 10 h 22"/>
                  <a:gd name="T48" fmla="*/ 1 w 15"/>
                  <a:gd name="T49" fmla="*/ 10 h 22"/>
                  <a:gd name="T50" fmla="*/ 3 w 15"/>
                  <a:gd name="T51" fmla="*/ 13 h 22"/>
                  <a:gd name="T52" fmla="*/ 7 w 15"/>
                  <a:gd name="T53" fmla="*/ 16 h 22"/>
                  <a:gd name="T54" fmla="*/ 3 w 15"/>
                  <a:gd name="T55" fmla="*/ 20 h 22"/>
                  <a:gd name="T56" fmla="*/ 4 w 15"/>
                  <a:gd name="T57" fmla="*/ 22 h 22"/>
                  <a:gd name="T58" fmla="*/ 8 w 15"/>
                  <a:gd name="T59" fmla="*/ 18 h 22"/>
                  <a:gd name="T60" fmla="*/ 11 w 15"/>
                  <a:gd name="T61" fmla="*/ 20 h 22"/>
                  <a:gd name="T62" fmla="*/ 13 w 15"/>
                  <a:gd name="T63" fmla="*/ 18 h 22"/>
                  <a:gd name="T64" fmla="*/ 10 w 15"/>
                  <a:gd name="T65" fmla="*/ 16 h 22"/>
                  <a:gd name="T66" fmla="*/ 10 w 15"/>
                  <a:gd name="T67" fmla="*/ 16 h 22"/>
                  <a:gd name="T68" fmla="*/ 6 w 15"/>
                  <a:gd name="T69" fmla="*/ 2 h 22"/>
                  <a:gd name="T70" fmla="*/ 6 w 15"/>
                  <a:gd name="T71" fmla="*/ 2 h 22"/>
                  <a:gd name="T72" fmla="*/ 7 w 15"/>
                  <a:gd name="T73" fmla="*/ 2 h 22"/>
                  <a:gd name="T74" fmla="*/ 7 w 15"/>
                  <a:gd name="T75" fmla="*/ 2 h 22"/>
                  <a:gd name="T76" fmla="*/ 9 w 15"/>
                  <a:gd name="T77" fmla="*/ 2 h 22"/>
                  <a:gd name="T78" fmla="*/ 9 w 15"/>
                  <a:gd name="T79" fmla="*/ 2 h 22"/>
                  <a:gd name="T80" fmla="*/ 11 w 15"/>
                  <a:gd name="T81" fmla="*/ 3 h 22"/>
                  <a:gd name="T82" fmla="*/ 11 w 15"/>
                  <a:gd name="T83" fmla="*/ 3 h 22"/>
                  <a:gd name="T84" fmla="*/ 12 w 15"/>
                  <a:gd name="T85" fmla="*/ 5 h 22"/>
                  <a:gd name="T86" fmla="*/ 12 w 15"/>
                  <a:gd name="T87" fmla="*/ 5 h 22"/>
                  <a:gd name="T88" fmla="*/ 13 w 15"/>
                  <a:gd name="T89" fmla="*/ 7 h 22"/>
                  <a:gd name="T90" fmla="*/ 13 w 15"/>
                  <a:gd name="T91" fmla="*/ 7 h 22"/>
                  <a:gd name="T92" fmla="*/ 13 w 15"/>
                  <a:gd name="T93" fmla="*/ 8 h 22"/>
                  <a:gd name="T94" fmla="*/ 13 w 15"/>
                  <a:gd name="T95" fmla="*/ 8 h 22"/>
                  <a:gd name="T96" fmla="*/ 12 w 15"/>
                  <a:gd name="T97" fmla="*/ 10 h 22"/>
                  <a:gd name="T98" fmla="*/ 8 w 15"/>
                  <a:gd name="T99" fmla="*/ 14 h 22"/>
                  <a:gd name="T100" fmla="*/ 4 w 15"/>
                  <a:gd name="T101" fmla="*/ 11 h 22"/>
                  <a:gd name="T102" fmla="*/ 4 w 15"/>
                  <a:gd name="T103" fmla="*/ 11 h 22"/>
                  <a:gd name="T104" fmla="*/ 3 w 15"/>
                  <a:gd name="T105" fmla="*/ 9 h 22"/>
                  <a:gd name="T106" fmla="*/ 3 w 15"/>
                  <a:gd name="T107" fmla="*/ 9 h 22"/>
                  <a:gd name="T108" fmla="*/ 2 w 15"/>
                  <a:gd name="T109" fmla="*/ 8 h 22"/>
                  <a:gd name="T110" fmla="*/ 2 w 15"/>
                  <a:gd name="T111" fmla="*/ 8 h 22"/>
                  <a:gd name="T112" fmla="*/ 3 w 15"/>
                  <a:gd name="T113" fmla="*/ 6 h 22"/>
                  <a:gd name="T114" fmla="*/ 3 w 15"/>
                  <a:gd name="T115" fmla="*/ 6 h 22"/>
                  <a:gd name="T116" fmla="*/ 4 w 15"/>
                  <a:gd name="T117" fmla="*/ 4 h 22"/>
                  <a:gd name="T118" fmla="*/ 4 w 15"/>
                  <a:gd name="T119" fmla="*/ 4 h 22"/>
                  <a:gd name="T120" fmla="*/ 6 w 15"/>
                  <a:gd name="T121" fmla="*/ 2 h 22"/>
                  <a:gd name="T122" fmla="*/ 6 w 15"/>
                  <a:gd name="T12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" h="22">
                    <a:moveTo>
                      <a:pt x="10" y="16"/>
                    </a:moveTo>
                    <a:lnTo>
                      <a:pt x="13" y="12"/>
                    </a:lnTo>
                    <a:lnTo>
                      <a:pt x="13" y="12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3" y="13"/>
                    </a:lnTo>
                    <a:lnTo>
                      <a:pt x="7" y="16"/>
                    </a:lnTo>
                    <a:lnTo>
                      <a:pt x="3" y="20"/>
                    </a:lnTo>
                    <a:lnTo>
                      <a:pt x="4" y="22"/>
                    </a:lnTo>
                    <a:lnTo>
                      <a:pt x="8" y="18"/>
                    </a:lnTo>
                    <a:lnTo>
                      <a:pt x="11" y="20"/>
                    </a:lnTo>
                    <a:lnTo>
                      <a:pt x="13" y="18"/>
                    </a:lnTo>
                    <a:lnTo>
                      <a:pt x="10" y="16"/>
                    </a:lnTo>
                    <a:lnTo>
                      <a:pt x="10" y="16"/>
                    </a:lnTo>
                    <a:close/>
                    <a:moveTo>
                      <a:pt x="6" y="2"/>
                    </a:move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8" y="14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1" name="Freeform 309">
                <a:extLst>
                  <a:ext uri="{FF2B5EF4-FFF2-40B4-BE49-F238E27FC236}">
                    <a16:creationId xmlns:a16="http://schemas.microsoft.com/office/drawing/2014/main" id="{B7EB81DF-E3C5-470D-B640-1A9995BFB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939"/>
                <a:ext cx="17" cy="18"/>
              </a:xfrm>
              <a:custGeom>
                <a:avLst/>
                <a:gdLst>
                  <a:gd name="T0" fmla="*/ 10 w 17"/>
                  <a:gd name="T1" fmla="*/ 0 h 18"/>
                  <a:gd name="T2" fmla="*/ 0 w 17"/>
                  <a:gd name="T3" fmla="*/ 10 h 18"/>
                  <a:gd name="T4" fmla="*/ 2 w 17"/>
                  <a:gd name="T5" fmla="*/ 12 h 18"/>
                  <a:gd name="T6" fmla="*/ 10 w 17"/>
                  <a:gd name="T7" fmla="*/ 4 h 18"/>
                  <a:gd name="T8" fmla="*/ 10 w 17"/>
                  <a:gd name="T9" fmla="*/ 4 h 18"/>
                  <a:gd name="T10" fmla="*/ 10 w 17"/>
                  <a:gd name="T11" fmla="*/ 4 h 18"/>
                  <a:gd name="T12" fmla="*/ 10 w 17"/>
                  <a:gd name="T13" fmla="*/ 4 h 18"/>
                  <a:gd name="T14" fmla="*/ 11 w 17"/>
                  <a:gd name="T15" fmla="*/ 4 h 18"/>
                  <a:gd name="T16" fmla="*/ 11 w 17"/>
                  <a:gd name="T17" fmla="*/ 4 h 18"/>
                  <a:gd name="T18" fmla="*/ 12 w 17"/>
                  <a:gd name="T19" fmla="*/ 4 h 18"/>
                  <a:gd name="T20" fmla="*/ 12 w 17"/>
                  <a:gd name="T21" fmla="*/ 4 h 18"/>
                  <a:gd name="T22" fmla="*/ 13 w 17"/>
                  <a:gd name="T23" fmla="*/ 5 h 18"/>
                  <a:gd name="T24" fmla="*/ 13 w 17"/>
                  <a:gd name="T25" fmla="*/ 5 h 18"/>
                  <a:gd name="T26" fmla="*/ 14 w 17"/>
                  <a:gd name="T27" fmla="*/ 6 h 18"/>
                  <a:gd name="T28" fmla="*/ 14 w 17"/>
                  <a:gd name="T29" fmla="*/ 6 h 18"/>
                  <a:gd name="T30" fmla="*/ 15 w 17"/>
                  <a:gd name="T31" fmla="*/ 7 h 18"/>
                  <a:gd name="T32" fmla="*/ 15 w 17"/>
                  <a:gd name="T33" fmla="*/ 7 h 18"/>
                  <a:gd name="T34" fmla="*/ 14 w 17"/>
                  <a:gd name="T35" fmla="*/ 8 h 18"/>
                  <a:gd name="T36" fmla="*/ 14 w 17"/>
                  <a:gd name="T37" fmla="*/ 8 h 18"/>
                  <a:gd name="T38" fmla="*/ 13 w 17"/>
                  <a:gd name="T39" fmla="*/ 9 h 18"/>
                  <a:gd name="T40" fmla="*/ 7 w 17"/>
                  <a:gd name="T41" fmla="*/ 16 h 18"/>
                  <a:gd name="T42" fmla="*/ 9 w 17"/>
                  <a:gd name="T43" fmla="*/ 18 h 18"/>
                  <a:gd name="T44" fmla="*/ 15 w 17"/>
                  <a:gd name="T45" fmla="*/ 10 h 18"/>
                  <a:gd name="T46" fmla="*/ 15 w 17"/>
                  <a:gd name="T47" fmla="*/ 10 h 18"/>
                  <a:gd name="T48" fmla="*/ 17 w 17"/>
                  <a:gd name="T49" fmla="*/ 9 h 18"/>
                  <a:gd name="T50" fmla="*/ 17 w 17"/>
                  <a:gd name="T51" fmla="*/ 7 h 18"/>
                  <a:gd name="T52" fmla="*/ 17 w 17"/>
                  <a:gd name="T53" fmla="*/ 7 h 18"/>
                  <a:gd name="T54" fmla="*/ 16 w 17"/>
                  <a:gd name="T55" fmla="*/ 5 h 18"/>
                  <a:gd name="T56" fmla="*/ 15 w 17"/>
                  <a:gd name="T57" fmla="*/ 4 h 18"/>
                  <a:gd name="T58" fmla="*/ 15 w 17"/>
                  <a:gd name="T59" fmla="*/ 4 h 18"/>
                  <a:gd name="T60" fmla="*/ 14 w 17"/>
                  <a:gd name="T61" fmla="*/ 3 h 18"/>
                  <a:gd name="T62" fmla="*/ 14 w 17"/>
                  <a:gd name="T63" fmla="*/ 3 h 18"/>
                  <a:gd name="T64" fmla="*/ 13 w 17"/>
                  <a:gd name="T65" fmla="*/ 2 h 18"/>
                  <a:gd name="T66" fmla="*/ 13 w 17"/>
                  <a:gd name="T67" fmla="*/ 2 h 18"/>
                  <a:gd name="T68" fmla="*/ 12 w 17"/>
                  <a:gd name="T69" fmla="*/ 2 h 18"/>
                  <a:gd name="T70" fmla="*/ 12 w 17"/>
                  <a:gd name="T71" fmla="*/ 2 h 18"/>
                  <a:gd name="T72" fmla="*/ 11 w 17"/>
                  <a:gd name="T73" fmla="*/ 2 h 18"/>
                  <a:gd name="T74" fmla="*/ 12 w 17"/>
                  <a:gd name="T75" fmla="*/ 1 h 18"/>
                  <a:gd name="T76" fmla="*/ 10 w 17"/>
                  <a:gd name="T77" fmla="*/ 0 h 18"/>
                  <a:gd name="T78" fmla="*/ 10 w 17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8">
                    <a:moveTo>
                      <a:pt x="10" y="0"/>
                    </a:moveTo>
                    <a:lnTo>
                      <a:pt x="0" y="10"/>
                    </a:lnTo>
                    <a:lnTo>
                      <a:pt x="2" y="1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3" y="9"/>
                    </a:lnTo>
                    <a:lnTo>
                      <a:pt x="7" y="16"/>
                    </a:lnTo>
                    <a:lnTo>
                      <a:pt x="9" y="1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 dirty="0"/>
              </a:p>
            </p:txBody>
          </p:sp>
          <p:sp>
            <p:nvSpPr>
              <p:cNvPr id="222" name="Freeform 310">
                <a:extLst>
                  <a:ext uri="{FF2B5EF4-FFF2-40B4-BE49-F238E27FC236}">
                    <a16:creationId xmlns:a16="http://schemas.microsoft.com/office/drawing/2014/main" id="{7D357409-3BF0-4FBF-B0B4-D7F82216E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4" y="949"/>
                <a:ext cx="11" cy="16"/>
              </a:xfrm>
              <a:custGeom>
                <a:avLst/>
                <a:gdLst>
                  <a:gd name="T0" fmla="*/ 7 w 11"/>
                  <a:gd name="T1" fmla="*/ 14 h 16"/>
                  <a:gd name="T2" fmla="*/ 3 w 11"/>
                  <a:gd name="T3" fmla="*/ 10 h 16"/>
                  <a:gd name="T4" fmla="*/ 11 w 11"/>
                  <a:gd name="T5" fmla="*/ 1 h 16"/>
                  <a:gd name="T6" fmla="*/ 9 w 11"/>
                  <a:gd name="T7" fmla="*/ 0 h 16"/>
                  <a:gd name="T8" fmla="*/ 0 w 11"/>
                  <a:gd name="T9" fmla="*/ 10 h 16"/>
                  <a:gd name="T10" fmla="*/ 6 w 11"/>
                  <a:gd name="T11" fmla="*/ 16 h 16"/>
                  <a:gd name="T12" fmla="*/ 7 w 11"/>
                  <a:gd name="T13" fmla="*/ 14 h 16"/>
                  <a:gd name="T14" fmla="*/ 7 w 11"/>
                  <a:gd name="T15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6">
                    <a:moveTo>
                      <a:pt x="7" y="14"/>
                    </a:moveTo>
                    <a:lnTo>
                      <a:pt x="3" y="10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0" y="10"/>
                    </a:lnTo>
                    <a:lnTo>
                      <a:pt x="6" y="16"/>
                    </a:lnTo>
                    <a:lnTo>
                      <a:pt x="7" y="14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3" name="Freeform 311">
                <a:extLst>
                  <a:ext uri="{FF2B5EF4-FFF2-40B4-BE49-F238E27FC236}">
                    <a16:creationId xmlns:a16="http://schemas.microsoft.com/office/drawing/2014/main" id="{3B0826BC-38BB-41A2-B9CD-8814043A02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" y="958"/>
                <a:ext cx="16" cy="20"/>
              </a:xfrm>
              <a:custGeom>
                <a:avLst/>
                <a:gdLst>
                  <a:gd name="T0" fmla="*/ 7 w 16"/>
                  <a:gd name="T1" fmla="*/ 16 h 20"/>
                  <a:gd name="T2" fmla="*/ 11 w 16"/>
                  <a:gd name="T3" fmla="*/ 16 h 20"/>
                  <a:gd name="T4" fmla="*/ 16 w 16"/>
                  <a:gd name="T5" fmla="*/ 6 h 20"/>
                  <a:gd name="T6" fmla="*/ 16 w 16"/>
                  <a:gd name="T7" fmla="*/ 5 h 20"/>
                  <a:gd name="T8" fmla="*/ 15 w 16"/>
                  <a:gd name="T9" fmla="*/ 4 h 20"/>
                  <a:gd name="T10" fmla="*/ 14 w 16"/>
                  <a:gd name="T11" fmla="*/ 3 h 20"/>
                  <a:gd name="T12" fmla="*/ 13 w 16"/>
                  <a:gd name="T13" fmla="*/ 2 h 20"/>
                  <a:gd name="T14" fmla="*/ 12 w 16"/>
                  <a:gd name="T15" fmla="*/ 1 h 20"/>
                  <a:gd name="T16" fmla="*/ 10 w 16"/>
                  <a:gd name="T17" fmla="*/ 0 h 20"/>
                  <a:gd name="T18" fmla="*/ 8 w 16"/>
                  <a:gd name="T19" fmla="*/ 0 h 20"/>
                  <a:gd name="T20" fmla="*/ 6 w 16"/>
                  <a:gd name="T21" fmla="*/ 0 h 20"/>
                  <a:gd name="T22" fmla="*/ 4 w 16"/>
                  <a:gd name="T23" fmla="*/ 1 h 20"/>
                  <a:gd name="T24" fmla="*/ 3 w 16"/>
                  <a:gd name="T25" fmla="*/ 3 h 20"/>
                  <a:gd name="T26" fmla="*/ 1 w 16"/>
                  <a:gd name="T27" fmla="*/ 6 h 20"/>
                  <a:gd name="T28" fmla="*/ 0 w 16"/>
                  <a:gd name="T29" fmla="*/ 8 h 20"/>
                  <a:gd name="T30" fmla="*/ 1 w 16"/>
                  <a:gd name="T31" fmla="*/ 10 h 20"/>
                  <a:gd name="T32" fmla="*/ 2 w 16"/>
                  <a:gd name="T33" fmla="*/ 12 h 20"/>
                  <a:gd name="T34" fmla="*/ 3 w 16"/>
                  <a:gd name="T35" fmla="*/ 13 h 20"/>
                  <a:gd name="T36" fmla="*/ 4 w 16"/>
                  <a:gd name="T37" fmla="*/ 14 h 20"/>
                  <a:gd name="T38" fmla="*/ 5 w 16"/>
                  <a:gd name="T39" fmla="*/ 14 h 20"/>
                  <a:gd name="T40" fmla="*/ 6 w 16"/>
                  <a:gd name="T41" fmla="*/ 14 h 20"/>
                  <a:gd name="T42" fmla="*/ 4 w 16"/>
                  <a:gd name="T43" fmla="*/ 20 h 20"/>
                  <a:gd name="T44" fmla="*/ 8 w 16"/>
                  <a:gd name="T45" fmla="*/ 12 h 20"/>
                  <a:gd name="T46" fmla="*/ 7 w 16"/>
                  <a:gd name="T47" fmla="*/ 12 h 20"/>
                  <a:gd name="T48" fmla="*/ 6 w 16"/>
                  <a:gd name="T49" fmla="*/ 12 h 20"/>
                  <a:gd name="T50" fmla="*/ 5 w 16"/>
                  <a:gd name="T51" fmla="*/ 12 h 20"/>
                  <a:gd name="T52" fmla="*/ 4 w 16"/>
                  <a:gd name="T53" fmla="*/ 11 h 20"/>
                  <a:gd name="T54" fmla="*/ 3 w 16"/>
                  <a:gd name="T55" fmla="*/ 10 h 20"/>
                  <a:gd name="T56" fmla="*/ 3 w 16"/>
                  <a:gd name="T57" fmla="*/ 8 h 20"/>
                  <a:gd name="T58" fmla="*/ 3 w 16"/>
                  <a:gd name="T59" fmla="*/ 6 h 20"/>
                  <a:gd name="T60" fmla="*/ 4 w 16"/>
                  <a:gd name="T61" fmla="*/ 4 h 20"/>
                  <a:gd name="T62" fmla="*/ 6 w 16"/>
                  <a:gd name="T63" fmla="*/ 2 h 20"/>
                  <a:gd name="T64" fmla="*/ 8 w 16"/>
                  <a:gd name="T65" fmla="*/ 2 h 20"/>
                  <a:gd name="T66" fmla="*/ 10 w 16"/>
                  <a:gd name="T67" fmla="*/ 2 h 20"/>
                  <a:gd name="T68" fmla="*/ 12 w 16"/>
                  <a:gd name="T69" fmla="*/ 3 h 20"/>
                  <a:gd name="T70" fmla="*/ 13 w 16"/>
                  <a:gd name="T71" fmla="*/ 4 h 20"/>
                  <a:gd name="T72" fmla="*/ 14 w 16"/>
                  <a:gd name="T73" fmla="*/ 5 h 20"/>
                  <a:gd name="T74" fmla="*/ 8 w 16"/>
                  <a:gd name="T75" fmla="*/ 1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" h="20">
                    <a:moveTo>
                      <a:pt x="4" y="20"/>
                    </a:moveTo>
                    <a:lnTo>
                      <a:pt x="7" y="16"/>
                    </a:lnTo>
                    <a:lnTo>
                      <a:pt x="9" y="18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2" y="19"/>
                    </a:lnTo>
                    <a:lnTo>
                      <a:pt x="4" y="20"/>
                    </a:lnTo>
                    <a:lnTo>
                      <a:pt x="4" y="20"/>
                    </a:lnTo>
                    <a:close/>
                    <a:moveTo>
                      <a:pt x="8" y="12"/>
                    </a:move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8" y="12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4" name="Freeform 312">
                <a:extLst>
                  <a:ext uri="{FF2B5EF4-FFF2-40B4-BE49-F238E27FC236}">
                    <a16:creationId xmlns:a16="http://schemas.microsoft.com/office/drawing/2014/main" id="{81960DDC-3DFD-4929-A24F-3A9CDCC6B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5" y="966"/>
                <a:ext cx="23" cy="24"/>
              </a:xfrm>
              <a:custGeom>
                <a:avLst/>
                <a:gdLst>
                  <a:gd name="T0" fmla="*/ 23 w 23"/>
                  <a:gd name="T1" fmla="*/ 13 h 24"/>
                  <a:gd name="T2" fmla="*/ 14 w 23"/>
                  <a:gd name="T3" fmla="*/ 20 h 24"/>
                  <a:gd name="T4" fmla="*/ 13 w 23"/>
                  <a:gd name="T5" fmla="*/ 20 h 24"/>
                  <a:gd name="T6" fmla="*/ 12 w 23"/>
                  <a:gd name="T7" fmla="*/ 20 h 24"/>
                  <a:gd name="T8" fmla="*/ 11 w 23"/>
                  <a:gd name="T9" fmla="*/ 19 h 24"/>
                  <a:gd name="T10" fmla="*/ 10 w 23"/>
                  <a:gd name="T11" fmla="*/ 19 h 24"/>
                  <a:gd name="T12" fmla="*/ 9 w 23"/>
                  <a:gd name="T13" fmla="*/ 18 h 24"/>
                  <a:gd name="T14" fmla="*/ 9 w 23"/>
                  <a:gd name="T15" fmla="*/ 17 h 24"/>
                  <a:gd name="T16" fmla="*/ 9 w 23"/>
                  <a:gd name="T17" fmla="*/ 16 h 24"/>
                  <a:gd name="T18" fmla="*/ 10 w 23"/>
                  <a:gd name="T19" fmla="*/ 15 h 24"/>
                  <a:gd name="T20" fmla="*/ 15 w 23"/>
                  <a:gd name="T21" fmla="*/ 6 h 24"/>
                  <a:gd name="T22" fmla="*/ 7 w 23"/>
                  <a:gd name="T23" fmla="*/ 14 h 24"/>
                  <a:gd name="T24" fmla="*/ 7 w 23"/>
                  <a:gd name="T25" fmla="*/ 14 h 24"/>
                  <a:gd name="T26" fmla="*/ 6 w 23"/>
                  <a:gd name="T27" fmla="*/ 14 h 24"/>
                  <a:gd name="T28" fmla="*/ 5 w 23"/>
                  <a:gd name="T29" fmla="*/ 14 h 24"/>
                  <a:gd name="T30" fmla="*/ 4 w 23"/>
                  <a:gd name="T31" fmla="*/ 13 h 24"/>
                  <a:gd name="T32" fmla="*/ 3 w 23"/>
                  <a:gd name="T33" fmla="*/ 12 h 24"/>
                  <a:gd name="T34" fmla="*/ 2 w 23"/>
                  <a:gd name="T35" fmla="*/ 11 h 24"/>
                  <a:gd name="T36" fmla="*/ 3 w 23"/>
                  <a:gd name="T37" fmla="*/ 10 h 24"/>
                  <a:gd name="T38" fmla="*/ 10 w 23"/>
                  <a:gd name="T39" fmla="*/ 2 h 24"/>
                  <a:gd name="T40" fmla="*/ 2 w 23"/>
                  <a:gd name="T41" fmla="*/ 8 h 24"/>
                  <a:gd name="T42" fmla="*/ 1 w 23"/>
                  <a:gd name="T43" fmla="*/ 9 h 24"/>
                  <a:gd name="T44" fmla="*/ 0 w 23"/>
                  <a:gd name="T45" fmla="*/ 11 h 24"/>
                  <a:gd name="T46" fmla="*/ 1 w 23"/>
                  <a:gd name="T47" fmla="*/ 13 h 24"/>
                  <a:gd name="T48" fmla="*/ 2 w 23"/>
                  <a:gd name="T49" fmla="*/ 14 h 24"/>
                  <a:gd name="T50" fmla="*/ 4 w 23"/>
                  <a:gd name="T51" fmla="*/ 16 h 24"/>
                  <a:gd name="T52" fmla="*/ 7 w 23"/>
                  <a:gd name="T53" fmla="*/ 16 h 24"/>
                  <a:gd name="T54" fmla="*/ 7 w 23"/>
                  <a:gd name="T55" fmla="*/ 18 h 24"/>
                  <a:gd name="T56" fmla="*/ 8 w 23"/>
                  <a:gd name="T57" fmla="*/ 20 h 24"/>
                  <a:gd name="T58" fmla="*/ 9 w 23"/>
                  <a:gd name="T59" fmla="*/ 21 h 24"/>
                  <a:gd name="T60" fmla="*/ 10 w 23"/>
                  <a:gd name="T61" fmla="*/ 21 h 24"/>
                  <a:gd name="T62" fmla="*/ 11 w 23"/>
                  <a:gd name="T63" fmla="*/ 22 h 24"/>
                  <a:gd name="T64" fmla="*/ 12 w 23"/>
                  <a:gd name="T65" fmla="*/ 22 h 24"/>
                  <a:gd name="T66" fmla="*/ 13 w 23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4">
                    <a:moveTo>
                      <a:pt x="13" y="24"/>
                    </a:moveTo>
                    <a:lnTo>
                      <a:pt x="23" y="13"/>
                    </a:lnTo>
                    <a:lnTo>
                      <a:pt x="21" y="1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6" y="7"/>
                    </a:lnTo>
                    <a:lnTo>
                      <a:pt x="15" y="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2"/>
                    </a:lnTo>
                    <a:lnTo>
                      <a:pt x="12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5" name="Freeform 313">
                <a:extLst>
                  <a:ext uri="{FF2B5EF4-FFF2-40B4-BE49-F238E27FC236}">
                    <a16:creationId xmlns:a16="http://schemas.microsoft.com/office/drawing/2014/main" id="{952424CB-452B-42A3-8430-9C012FB2A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982"/>
                <a:ext cx="20" cy="18"/>
              </a:xfrm>
              <a:custGeom>
                <a:avLst/>
                <a:gdLst>
                  <a:gd name="T0" fmla="*/ 14 w 20"/>
                  <a:gd name="T1" fmla="*/ 0 h 18"/>
                  <a:gd name="T2" fmla="*/ 0 w 20"/>
                  <a:gd name="T3" fmla="*/ 15 h 18"/>
                  <a:gd name="T4" fmla="*/ 2 w 20"/>
                  <a:gd name="T5" fmla="*/ 16 h 18"/>
                  <a:gd name="T6" fmla="*/ 13 w 20"/>
                  <a:gd name="T7" fmla="*/ 4 h 18"/>
                  <a:gd name="T8" fmla="*/ 13 w 20"/>
                  <a:gd name="T9" fmla="*/ 4 h 18"/>
                  <a:gd name="T10" fmla="*/ 14 w 20"/>
                  <a:gd name="T11" fmla="*/ 3 h 18"/>
                  <a:gd name="T12" fmla="*/ 14 w 20"/>
                  <a:gd name="T13" fmla="*/ 3 h 18"/>
                  <a:gd name="T14" fmla="*/ 15 w 20"/>
                  <a:gd name="T15" fmla="*/ 4 h 18"/>
                  <a:gd name="T16" fmla="*/ 15 w 20"/>
                  <a:gd name="T17" fmla="*/ 4 h 18"/>
                  <a:gd name="T18" fmla="*/ 16 w 20"/>
                  <a:gd name="T19" fmla="*/ 4 h 18"/>
                  <a:gd name="T20" fmla="*/ 16 w 20"/>
                  <a:gd name="T21" fmla="*/ 4 h 18"/>
                  <a:gd name="T22" fmla="*/ 17 w 20"/>
                  <a:gd name="T23" fmla="*/ 5 h 18"/>
                  <a:gd name="T24" fmla="*/ 17 w 20"/>
                  <a:gd name="T25" fmla="*/ 5 h 18"/>
                  <a:gd name="T26" fmla="*/ 18 w 20"/>
                  <a:gd name="T27" fmla="*/ 6 h 18"/>
                  <a:gd name="T28" fmla="*/ 18 w 20"/>
                  <a:gd name="T29" fmla="*/ 6 h 18"/>
                  <a:gd name="T30" fmla="*/ 18 w 20"/>
                  <a:gd name="T31" fmla="*/ 7 h 18"/>
                  <a:gd name="T32" fmla="*/ 18 w 20"/>
                  <a:gd name="T33" fmla="*/ 7 h 18"/>
                  <a:gd name="T34" fmla="*/ 18 w 20"/>
                  <a:gd name="T35" fmla="*/ 8 h 18"/>
                  <a:gd name="T36" fmla="*/ 18 w 20"/>
                  <a:gd name="T37" fmla="*/ 8 h 18"/>
                  <a:gd name="T38" fmla="*/ 17 w 20"/>
                  <a:gd name="T39" fmla="*/ 9 h 18"/>
                  <a:gd name="T40" fmla="*/ 11 w 20"/>
                  <a:gd name="T41" fmla="*/ 16 h 18"/>
                  <a:gd name="T42" fmla="*/ 12 w 20"/>
                  <a:gd name="T43" fmla="*/ 18 h 18"/>
                  <a:gd name="T44" fmla="*/ 19 w 20"/>
                  <a:gd name="T45" fmla="*/ 10 h 18"/>
                  <a:gd name="T46" fmla="*/ 19 w 20"/>
                  <a:gd name="T47" fmla="*/ 10 h 18"/>
                  <a:gd name="T48" fmla="*/ 20 w 20"/>
                  <a:gd name="T49" fmla="*/ 9 h 18"/>
                  <a:gd name="T50" fmla="*/ 20 w 20"/>
                  <a:gd name="T51" fmla="*/ 7 h 18"/>
                  <a:gd name="T52" fmla="*/ 20 w 20"/>
                  <a:gd name="T53" fmla="*/ 7 h 18"/>
                  <a:gd name="T54" fmla="*/ 20 w 20"/>
                  <a:gd name="T55" fmla="*/ 5 h 18"/>
                  <a:gd name="T56" fmla="*/ 19 w 20"/>
                  <a:gd name="T57" fmla="*/ 4 h 18"/>
                  <a:gd name="T58" fmla="*/ 19 w 20"/>
                  <a:gd name="T59" fmla="*/ 4 h 18"/>
                  <a:gd name="T60" fmla="*/ 17 w 20"/>
                  <a:gd name="T61" fmla="*/ 3 h 18"/>
                  <a:gd name="T62" fmla="*/ 17 w 20"/>
                  <a:gd name="T63" fmla="*/ 3 h 18"/>
                  <a:gd name="T64" fmla="*/ 16 w 20"/>
                  <a:gd name="T65" fmla="*/ 2 h 18"/>
                  <a:gd name="T66" fmla="*/ 16 w 20"/>
                  <a:gd name="T67" fmla="*/ 2 h 18"/>
                  <a:gd name="T68" fmla="*/ 15 w 20"/>
                  <a:gd name="T69" fmla="*/ 2 h 18"/>
                  <a:gd name="T70" fmla="*/ 15 w 20"/>
                  <a:gd name="T71" fmla="*/ 2 h 18"/>
                  <a:gd name="T72" fmla="*/ 14 w 20"/>
                  <a:gd name="T73" fmla="*/ 2 h 18"/>
                  <a:gd name="T74" fmla="*/ 15 w 20"/>
                  <a:gd name="T75" fmla="*/ 1 h 18"/>
                  <a:gd name="T76" fmla="*/ 14 w 20"/>
                  <a:gd name="T77" fmla="*/ 0 h 18"/>
                  <a:gd name="T78" fmla="*/ 14 w 20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8">
                    <a:moveTo>
                      <a:pt x="14" y="0"/>
                    </a:moveTo>
                    <a:lnTo>
                      <a:pt x="0" y="15"/>
                    </a:lnTo>
                    <a:lnTo>
                      <a:pt x="2" y="1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1" y="16"/>
                    </a:lnTo>
                    <a:lnTo>
                      <a:pt x="12" y="18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6" name="Freeform 314">
                <a:extLst>
                  <a:ext uri="{FF2B5EF4-FFF2-40B4-BE49-F238E27FC236}">
                    <a16:creationId xmlns:a16="http://schemas.microsoft.com/office/drawing/2014/main" id="{2CC91A9B-9CE3-43F5-BA08-BCC956D9D0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99" y="992"/>
                <a:ext cx="20" cy="19"/>
              </a:xfrm>
              <a:custGeom>
                <a:avLst/>
                <a:gdLst>
                  <a:gd name="T0" fmla="*/ 12 w 20"/>
                  <a:gd name="T1" fmla="*/ 4 h 19"/>
                  <a:gd name="T2" fmla="*/ 13 w 20"/>
                  <a:gd name="T3" fmla="*/ 4 h 19"/>
                  <a:gd name="T4" fmla="*/ 14 w 20"/>
                  <a:gd name="T5" fmla="*/ 4 h 19"/>
                  <a:gd name="T6" fmla="*/ 16 w 20"/>
                  <a:gd name="T7" fmla="*/ 4 h 19"/>
                  <a:gd name="T8" fmla="*/ 17 w 20"/>
                  <a:gd name="T9" fmla="*/ 5 h 19"/>
                  <a:gd name="T10" fmla="*/ 18 w 20"/>
                  <a:gd name="T11" fmla="*/ 6 h 19"/>
                  <a:gd name="T12" fmla="*/ 18 w 20"/>
                  <a:gd name="T13" fmla="*/ 7 h 19"/>
                  <a:gd name="T14" fmla="*/ 18 w 20"/>
                  <a:gd name="T15" fmla="*/ 9 h 19"/>
                  <a:gd name="T16" fmla="*/ 17 w 20"/>
                  <a:gd name="T17" fmla="*/ 10 h 19"/>
                  <a:gd name="T18" fmla="*/ 15 w 20"/>
                  <a:gd name="T19" fmla="*/ 11 h 19"/>
                  <a:gd name="T20" fmla="*/ 12 w 20"/>
                  <a:gd name="T21" fmla="*/ 10 h 19"/>
                  <a:gd name="T22" fmla="*/ 11 w 20"/>
                  <a:gd name="T23" fmla="*/ 9 h 19"/>
                  <a:gd name="T24" fmla="*/ 11 w 20"/>
                  <a:gd name="T25" fmla="*/ 9 h 19"/>
                  <a:gd name="T26" fmla="*/ 10 w 20"/>
                  <a:gd name="T27" fmla="*/ 8 h 19"/>
                  <a:gd name="T28" fmla="*/ 10 w 20"/>
                  <a:gd name="T29" fmla="*/ 7 h 19"/>
                  <a:gd name="T30" fmla="*/ 12 w 20"/>
                  <a:gd name="T31" fmla="*/ 4 h 19"/>
                  <a:gd name="T32" fmla="*/ 2 w 20"/>
                  <a:gd name="T33" fmla="*/ 16 h 19"/>
                  <a:gd name="T34" fmla="*/ 13 w 20"/>
                  <a:gd name="T35" fmla="*/ 19 h 19"/>
                  <a:gd name="T36" fmla="*/ 7 w 20"/>
                  <a:gd name="T37" fmla="*/ 11 h 19"/>
                  <a:gd name="T38" fmla="*/ 8 w 20"/>
                  <a:gd name="T39" fmla="*/ 9 h 19"/>
                  <a:gd name="T40" fmla="*/ 9 w 20"/>
                  <a:gd name="T41" fmla="*/ 10 h 19"/>
                  <a:gd name="T42" fmla="*/ 10 w 20"/>
                  <a:gd name="T43" fmla="*/ 10 h 19"/>
                  <a:gd name="T44" fmla="*/ 10 w 20"/>
                  <a:gd name="T45" fmla="*/ 11 h 19"/>
                  <a:gd name="T46" fmla="*/ 11 w 20"/>
                  <a:gd name="T47" fmla="*/ 12 h 19"/>
                  <a:gd name="T48" fmla="*/ 13 w 20"/>
                  <a:gd name="T49" fmla="*/ 13 h 19"/>
                  <a:gd name="T50" fmla="*/ 15 w 20"/>
                  <a:gd name="T51" fmla="*/ 14 h 19"/>
                  <a:gd name="T52" fmla="*/ 17 w 20"/>
                  <a:gd name="T53" fmla="*/ 13 h 19"/>
                  <a:gd name="T54" fmla="*/ 19 w 20"/>
                  <a:gd name="T55" fmla="*/ 12 h 19"/>
                  <a:gd name="T56" fmla="*/ 20 w 20"/>
                  <a:gd name="T57" fmla="*/ 10 h 19"/>
                  <a:gd name="T58" fmla="*/ 20 w 20"/>
                  <a:gd name="T59" fmla="*/ 8 h 19"/>
                  <a:gd name="T60" fmla="*/ 20 w 20"/>
                  <a:gd name="T61" fmla="*/ 6 h 19"/>
                  <a:gd name="T62" fmla="*/ 18 w 20"/>
                  <a:gd name="T63" fmla="*/ 4 h 19"/>
                  <a:gd name="T64" fmla="*/ 16 w 20"/>
                  <a:gd name="T65" fmla="*/ 3 h 19"/>
                  <a:gd name="T66" fmla="*/ 15 w 20"/>
                  <a:gd name="T67" fmla="*/ 1 h 19"/>
                  <a:gd name="T68" fmla="*/ 5 w 20"/>
                  <a:gd name="T69" fmla="*/ 9 h 19"/>
                  <a:gd name="T70" fmla="*/ 2 w 20"/>
                  <a:gd name="T71" fmla="*/ 9 h 19"/>
                  <a:gd name="T72" fmla="*/ 0 w 20"/>
                  <a:gd name="T73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" h="19">
                    <a:moveTo>
                      <a:pt x="12" y="4"/>
                    </a:move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  <a:moveTo>
                      <a:pt x="0" y="15"/>
                    </a:moveTo>
                    <a:lnTo>
                      <a:pt x="2" y="16"/>
                    </a:lnTo>
                    <a:lnTo>
                      <a:pt x="5" y="12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5" y="9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7" name="Freeform 315">
                <a:extLst>
                  <a:ext uri="{FF2B5EF4-FFF2-40B4-BE49-F238E27FC236}">
                    <a16:creationId xmlns:a16="http://schemas.microsoft.com/office/drawing/2014/main" id="{C9C9F589-446C-4F35-A999-DA5DE751B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006"/>
                <a:ext cx="7" cy="6"/>
              </a:xfrm>
              <a:custGeom>
                <a:avLst/>
                <a:gdLst>
                  <a:gd name="T0" fmla="*/ 5 w 7"/>
                  <a:gd name="T1" fmla="*/ 6 h 6"/>
                  <a:gd name="T2" fmla="*/ 7 w 7"/>
                  <a:gd name="T3" fmla="*/ 4 h 6"/>
                  <a:gd name="T4" fmla="*/ 2 w 7"/>
                  <a:gd name="T5" fmla="*/ 0 h 6"/>
                  <a:gd name="T6" fmla="*/ 0 w 7"/>
                  <a:gd name="T7" fmla="*/ 2 h 6"/>
                  <a:gd name="T8" fmla="*/ 5 w 7"/>
                  <a:gd name="T9" fmla="*/ 6 h 6"/>
                  <a:gd name="T10" fmla="*/ 5 w 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6">
                    <a:moveTo>
                      <a:pt x="5" y="6"/>
                    </a:moveTo>
                    <a:lnTo>
                      <a:pt x="7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8" name="Freeform 316">
                <a:extLst>
                  <a:ext uri="{FF2B5EF4-FFF2-40B4-BE49-F238E27FC236}">
                    <a16:creationId xmlns:a16="http://schemas.microsoft.com/office/drawing/2014/main" id="{C67BDCDB-6D7D-41D9-BAB1-A92C58291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1006"/>
                <a:ext cx="15" cy="18"/>
              </a:xfrm>
              <a:custGeom>
                <a:avLst/>
                <a:gdLst>
                  <a:gd name="T0" fmla="*/ 15 w 15"/>
                  <a:gd name="T1" fmla="*/ 3 h 18"/>
                  <a:gd name="T2" fmla="*/ 11 w 15"/>
                  <a:gd name="T3" fmla="*/ 0 h 18"/>
                  <a:gd name="T4" fmla="*/ 10 w 15"/>
                  <a:gd name="T5" fmla="*/ 1 h 18"/>
                  <a:gd name="T6" fmla="*/ 12 w 15"/>
                  <a:gd name="T7" fmla="*/ 3 h 18"/>
                  <a:gd name="T8" fmla="*/ 0 w 15"/>
                  <a:gd name="T9" fmla="*/ 17 h 18"/>
                  <a:gd name="T10" fmla="*/ 2 w 15"/>
                  <a:gd name="T11" fmla="*/ 18 h 18"/>
                  <a:gd name="T12" fmla="*/ 15 w 15"/>
                  <a:gd name="T13" fmla="*/ 3 h 18"/>
                  <a:gd name="T14" fmla="*/ 15 w 15"/>
                  <a:gd name="T15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8">
                    <a:moveTo>
                      <a:pt x="15" y="3"/>
                    </a:moveTo>
                    <a:lnTo>
                      <a:pt x="11" y="0"/>
                    </a:lnTo>
                    <a:lnTo>
                      <a:pt x="10" y="1"/>
                    </a:lnTo>
                    <a:lnTo>
                      <a:pt x="12" y="3"/>
                    </a:lnTo>
                    <a:lnTo>
                      <a:pt x="0" y="17"/>
                    </a:lnTo>
                    <a:lnTo>
                      <a:pt x="2" y="18"/>
                    </a:lnTo>
                    <a:lnTo>
                      <a:pt x="15" y="3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9" name="Freeform 317">
                <a:extLst>
                  <a:ext uri="{FF2B5EF4-FFF2-40B4-BE49-F238E27FC236}">
                    <a16:creationId xmlns:a16="http://schemas.microsoft.com/office/drawing/2014/main" id="{96AF95A2-43C1-4A4A-8976-B4157D3EA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2" y="1397"/>
                <a:ext cx="11" cy="25"/>
              </a:xfrm>
              <a:custGeom>
                <a:avLst/>
                <a:gdLst>
                  <a:gd name="T0" fmla="*/ 0 w 11"/>
                  <a:gd name="T1" fmla="*/ 18 h 25"/>
                  <a:gd name="T2" fmla="*/ 0 w 11"/>
                  <a:gd name="T3" fmla="*/ 18 h 25"/>
                  <a:gd name="T4" fmla="*/ 1 w 11"/>
                  <a:gd name="T5" fmla="*/ 24 h 25"/>
                  <a:gd name="T6" fmla="*/ 3 w 11"/>
                  <a:gd name="T7" fmla="*/ 25 h 25"/>
                  <a:gd name="T8" fmla="*/ 3 w 11"/>
                  <a:gd name="T9" fmla="*/ 25 h 25"/>
                  <a:gd name="T10" fmla="*/ 2 w 11"/>
                  <a:gd name="T11" fmla="*/ 22 h 25"/>
                  <a:gd name="T12" fmla="*/ 2 w 11"/>
                  <a:gd name="T13" fmla="*/ 22 h 25"/>
                  <a:gd name="T14" fmla="*/ 2 w 11"/>
                  <a:gd name="T15" fmla="*/ 19 h 25"/>
                  <a:gd name="T16" fmla="*/ 2 w 11"/>
                  <a:gd name="T17" fmla="*/ 19 h 25"/>
                  <a:gd name="T18" fmla="*/ 2 w 11"/>
                  <a:gd name="T19" fmla="*/ 16 h 25"/>
                  <a:gd name="T20" fmla="*/ 2 w 11"/>
                  <a:gd name="T21" fmla="*/ 16 h 25"/>
                  <a:gd name="T22" fmla="*/ 3 w 11"/>
                  <a:gd name="T23" fmla="*/ 12 h 25"/>
                  <a:gd name="T24" fmla="*/ 3 w 11"/>
                  <a:gd name="T25" fmla="*/ 12 h 25"/>
                  <a:gd name="T26" fmla="*/ 5 w 11"/>
                  <a:gd name="T27" fmla="*/ 8 h 25"/>
                  <a:gd name="T28" fmla="*/ 5 w 11"/>
                  <a:gd name="T29" fmla="*/ 8 h 25"/>
                  <a:gd name="T30" fmla="*/ 7 w 11"/>
                  <a:gd name="T31" fmla="*/ 5 h 25"/>
                  <a:gd name="T32" fmla="*/ 7 w 11"/>
                  <a:gd name="T33" fmla="*/ 5 h 25"/>
                  <a:gd name="T34" fmla="*/ 9 w 11"/>
                  <a:gd name="T35" fmla="*/ 3 h 25"/>
                  <a:gd name="T36" fmla="*/ 9 w 11"/>
                  <a:gd name="T37" fmla="*/ 3 h 25"/>
                  <a:gd name="T38" fmla="*/ 11 w 11"/>
                  <a:gd name="T39" fmla="*/ 1 h 25"/>
                  <a:gd name="T40" fmla="*/ 9 w 11"/>
                  <a:gd name="T41" fmla="*/ 0 h 25"/>
                  <a:gd name="T42" fmla="*/ 9 w 11"/>
                  <a:gd name="T43" fmla="*/ 0 h 25"/>
                  <a:gd name="T44" fmla="*/ 4 w 11"/>
                  <a:gd name="T45" fmla="*/ 5 h 25"/>
                  <a:gd name="T46" fmla="*/ 4 w 11"/>
                  <a:gd name="T47" fmla="*/ 5 h 25"/>
                  <a:gd name="T48" fmla="*/ 1 w 11"/>
                  <a:gd name="T49" fmla="*/ 11 h 25"/>
                  <a:gd name="T50" fmla="*/ 1 w 11"/>
                  <a:gd name="T51" fmla="*/ 11 h 25"/>
                  <a:gd name="T52" fmla="*/ 0 w 11"/>
                  <a:gd name="T53" fmla="*/ 18 h 25"/>
                  <a:gd name="T54" fmla="*/ 0 w 11"/>
                  <a:gd name="T55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" h="25">
                    <a:moveTo>
                      <a:pt x="0" y="18"/>
                    </a:moveTo>
                    <a:lnTo>
                      <a:pt x="0" y="18"/>
                    </a:lnTo>
                    <a:lnTo>
                      <a:pt x="1" y="24"/>
                    </a:lnTo>
                    <a:lnTo>
                      <a:pt x="3" y="25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0" name="Freeform 318">
                <a:extLst>
                  <a:ext uri="{FF2B5EF4-FFF2-40B4-BE49-F238E27FC236}">
                    <a16:creationId xmlns:a16="http://schemas.microsoft.com/office/drawing/2014/main" id="{88020BFF-963D-405E-9844-CA024997C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2" y="1398"/>
                <a:ext cx="15" cy="23"/>
              </a:xfrm>
              <a:custGeom>
                <a:avLst/>
                <a:gdLst>
                  <a:gd name="T0" fmla="*/ 15 w 15"/>
                  <a:gd name="T1" fmla="*/ 17 h 23"/>
                  <a:gd name="T2" fmla="*/ 13 w 15"/>
                  <a:gd name="T3" fmla="*/ 16 h 23"/>
                  <a:gd name="T4" fmla="*/ 12 w 15"/>
                  <a:gd name="T5" fmla="*/ 17 h 23"/>
                  <a:gd name="T6" fmla="*/ 12 w 15"/>
                  <a:gd name="T7" fmla="*/ 17 h 23"/>
                  <a:gd name="T8" fmla="*/ 12 w 15"/>
                  <a:gd name="T9" fmla="*/ 19 h 23"/>
                  <a:gd name="T10" fmla="*/ 12 w 15"/>
                  <a:gd name="T11" fmla="*/ 19 h 23"/>
                  <a:gd name="T12" fmla="*/ 10 w 15"/>
                  <a:gd name="T13" fmla="*/ 20 h 23"/>
                  <a:gd name="T14" fmla="*/ 10 w 15"/>
                  <a:gd name="T15" fmla="*/ 20 h 23"/>
                  <a:gd name="T16" fmla="*/ 8 w 15"/>
                  <a:gd name="T17" fmla="*/ 21 h 23"/>
                  <a:gd name="T18" fmla="*/ 8 w 15"/>
                  <a:gd name="T19" fmla="*/ 21 h 23"/>
                  <a:gd name="T20" fmla="*/ 6 w 15"/>
                  <a:gd name="T21" fmla="*/ 20 h 23"/>
                  <a:gd name="T22" fmla="*/ 6 w 15"/>
                  <a:gd name="T23" fmla="*/ 20 h 23"/>
                  <a:gd name="T24" fmla="*/ 4 w 15"/>
                  <a:gd name="T25" fmla="*/ 20 h 23"/>
                  <a:gd name="T26" fmla="*/ 4 w 15"/>
                  <a:gd name="T27" fmla="*/ 20 h 23"/>
                  <a:gd name="T28" fmla="*/ 3 w 15"/>
                  <a:gd name="T29" fmla="*/ 18 h 23"/>
                  <a:gd name="T30" fmla="*/ 3 w 15"/>
                  <a:gd name="T31" fmla="*/ 18 h 23"/>
                  <a:gd name="T32" fmla="*/ 3 w 15"/>
                  <a:gd name="T33" fmla="*/ 16 h 23"/>
                  <a:gd name="T34" fmla="*/ 3 w 15"/>
                  <a:gd name="T35" fmla="*/ 16 h 23"/>
                  <a:gd name="T36" fmla="*/ 3 w 15"/>
                  <a:gd name="T37" fmla="*/ 14 h 23"/>
                  <a:gd name="T38" fmla="*/ 7 w 15"/>
                  <a:gd name="T39" fmla="*/ 2 h 23"/>
                  <a:gd name="T40" fmla="*/ 1 w 15"/>
                  <a:gd name="T41" fmla="*/ 0 h 23"/>
                  <a:gd name="T42" fmla="*/ 0 w 15"/>
                  <a:gd name="T43" fmla="*/ 2 h 23"/>
                  <a:gd name="T44" fmla="*/ 4 w 15"/>
                  <a:gd name="T45" fmla="*/ 3 h 23"/>
                  <a:gd name="T46" fmla="*/ 1 w 15"/>
                  <a:gd name="T47" fmla="*/ 13 h 23"/>
                  <a:gd name="T48" fmla="*/ 1 w 15"/>
                  <a:gd name="T49" fmla="*/ 13 h 23"/>
                  <a:gd name="T50" fmla="*/ 0 w 15"/>
                  <a:gd name="T51" fmla="*/ 16 h 23"/>
                  <a:gd name="T52" fmla="*/ 0 w 15"/>
                  <a:gd name="T53" fmla="*/ 16 h 23"/>
                  <a:gd name="T54" fmla="*/ 1 w 15"/>
                  <a:gd name="T55" fmla="*/ 19 h 23"/>
                  <a:gd name="T56" fmla="*/ 1 w 15"/>
                  <a:gd name="T57" fmla="*/ 19 h 23"/>
                  <a:gd name="T58" fmla="*/ 3 w 15"/>
                  <a:gd name="T59" fmla="*/ 21 h 23"/>
                  <a:gd name="T60" fmla="*/ 3 w 15"/>
                  <a:gd name="T61" fmla="*/ 21 h 23"/>
                  <a:gd name="T62" fmla="*/ 6 w 15"/>
                  <a:gd name="T63" fmla="*/ 22 h 23"/>
                  <a:gd name="T64" fmla="*/ 6 w 15"/>
                  <a:gd name="T65" fmla="*/ 22 h 23"/>
                  <a:gd name="T66" fmla="*/ 9 w 15"/>
                  <a:gd name="T67" fmla="*/ 23 h 23"/>
                  <a:gd name="T68" fmla="*/ 9 w 15"/>
                  <a:gd name="T69" fmla="*/ 23 h 23"/>
                  <a:gd name="T70" fmla="*/ 11 w 15"/>
                  <a:gd name="T71" fmla="*/ 22 h 23"/>
                  <a:gd name="T72" fmla="*/ 11 w 15"/>
                  <a:gd name="T73" fmla="*/ 22 h 23"/>
                  <a:gd name="T74" fmla="*/ 13 w 15"/>
                  <a:gd name="T75" fmla="*/ 21 h 23"/>
                  <a:gd name="T76" fmla="*/ 13 w 15"/>
                  <a:gd name="T77" fmla="*/ 21 h 23"/>
                  <a:gd name="T78" fmla="*/ 15 w 15"/>
                  <a:gd name="T79" fmla="*/ 18 h 23"/>
                  <a:gd name="T80" fmla="*/ 15 w 15"/>
                  <a:gd name="T81" fmla="*/ 17 h 23"/>
                  <a:gd name="T82" fmla="*/ 15 w 15"/>
                  <a:gd name="T83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" h="23">
                    <a:moveTo>
                      <a:pt x="15" y="17"/>
                    </a:move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7" y="2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5" y="18"/>
                    </a:lnTo>
                    <a:lnTo>
                      <a:pt x="15" y="17"/>
                    </a:ln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1" name="Freeform 319">
                <a:extLst>
                  <a:ext uri="{FF2B5EF4-FFF2-40B4-BE49-F238E27FC236}">
                    <a16:creationId xmlns:a16="http://schemas.microsoft.com/office/drawing/2014/main" id="{8B52CCB1-E5A6-4E6B-84E2-5EBE51DF9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1409"/>
                <a:ext cx="14" cy="18"/>
              </a:xfrm>
              <a:custGeom>
                <a:avLst/>
                <a:gdLst>
                  <a:gd name="T0" fmla="*/ 5 w 14"/>
                  <a:gd name="T1" fmla="*/ 0 h 18"/>
                  <a:gd name="T2" fmla="*/ 0 w 14"/>
                  <a:gd name="T3" fmla="*/ 14 h 18"/>
                  <a:gd name="T4" fmla="*/ 3 w 14"/>
                  <a:gd name="T5" fmla="*/ 15 h 18"/>
                  <a:gd name="T6" fmla="*/ 6 w 14"/>
                  <a:gd name="T7" fmla="*/ 4 h 18"/>
                  <a:gd name="T8" fmla="*/ 6 w 14"/>
                  <a:gd name="T9" fmla="*/ 4 h 18"/>
                  <a:gd name="T10" fmla="*/ 7 w 14"/>
                  <a:gd name="T11" fmla="*/ 4 h 18"/>
                  <a:gd name="T12" fmla="*/ 7 w 14"/>
                  <a:gd name="T13" fmla="*/ 4 h 18"/>
                  <a:gd name="T14" fmla="*/ 7 w 14"/>
                  <a:gd name="T15" fmla="*/ 4 h 18"/>
                  <a:gd name="T16" fmla="*/ 7 w 14"/>
                  <a:gd name="T17" fmla="*/ 4 h 18"/>
                  <a:gd name="T18" fmla="*/ 8 w 14"/>
                  <a:gd name="T19" fmla="*/ 4 h 18"/>
                  <a:gd name="T20" fmla="*/ 8 w 14"/>
                  <a:gd name="T21" fmla="*/ 4 h 18"/>
                  <a:gd name="T22" fmla="*/ 10 w 14"/>
                  <a:gd name="T23" fmla="*/ 4 h 18"/>
                  <a:gd name="T24" fmla="*/ 10 w 14"/>
                  <a:gd name="T25" fmla="*/ 4 h 18"/>
                  <a:gd name="T26" fmla="*/ 11 w 14"/>
                  <a:gd name="T27" fmla="*/ 4 h 18"/>
                  <a:gd name="T28" fmla="*/ 11 w 14"/>
                  <a:gd name="T29" fmla="*/ 4 h 18"/>
                  <a:gd name="T30" fmla="*/ 12 w 14"/>
                  <a:gd name="T31" fmla="*/ 5 h 18"/>
                  <a:gd name="T32" fmla="*/ 12 w 14"/>
                  <a:gd name="T33" fmla="*/ 5 h 18"/>
                  <a:gd name="T34" fmla="*/ 12 w 14"/>
                  <a:gd name="T35" fmla="*/ 6 h 18"/>
                  <a:gd name="T36" fmla="*/ 12 w 14"/>
                  <a:gd name="T37" fmla="*/ 6 h 18"/>
                  <a:gd name="T38" fmla="*/ 12 w 14"/>
                  <a:gd name="T39" fmla="*/ 8 h 18"/>
                  <a:gd name="T40" fmla="*/ 9 w 14"/>
                  <a:gd name="T41" fmla="*/ 17 h 18"/>
                  <a:gd name="T42" fmla="*/ 11 w 14"/>
                  <a:gd name="T43" fmla="*/ 18 h 18"/>
                  <a:gd name="T44" fmla="*/ 14 w 14"/>
                  <a:gd name="T45" fmla="*/ 8 h 18"/>
                  <a:gd name="T46" fmla="*/ 14 w 14"/>
                  <a:gd name="T47" fmla="*/ 8 h 18"/>
                  <a:gd name="T48" fmla="*/ 14 w 14"/>
                  <a:gd name="T49" fmla="*/ 6 h 18"/>
                  <a:gd name="T50" fmla="*/ 14 w 14"/>
                  <a:gd name="T51" fmla="*/ 4 h 18"/>
                  <a:gd name="T52" fmla="*/ 14 w 14"/>
                  <a:gd name="T53" fmla="*/ 4 h 18"/>
                  <a:gd name="T54" fmla="*/ 13 w 14"/>
                  <a:gd name="T55" fmla="*/ 3 h 18"/>
                  <a:gd name="T56" fmla="*/ 11 w 14"/>
                  <a:gd name="T57" fmla="*/ 2 h 18"/>
                  <a:gd name="T58" fmla="*/ 11 w 14"/>
                  <a:gd name="T59" fmla="*/ 2 h 18"/>
                  <a:gd name="T60" fmla="*/ 10 w 14"/>
                  <a:gd name="T61" fmla="*/ 2 h 18"/>
                  <a:gd name="T62" fmla="*/ 10 w 14"/>
                  <a:gd name="T63" fmla="*/ 2 h 18"/>
                  <a:gd name="T64" fmla="*/ 8 w 14"/>
                  <a:gd name="T65" fmla="*/ 2 h 18"/>
                  <a:gd name="T66" fmla="*/ 8 w 14"/>
                  <a:gd name="T67" fmla="*/ 2 h 18"/>
                  <a:gd name="T68" fmla="*/ 7 w 14"/>
                  <a:gd name="T69" fmla="*/ 2 h 18"/>
                  <a:gd name="T70" fmla="*/ 7 w 14"/>
                  <a:gd name="T71" fmla="*/ 2 h 18"/>
                  <a:gd name="T72" fmla="*/ 6 w 14"/>
                  <a:gd name="T73" fmla="*/ 2 h 18"/>
                  <a:gd name="T74" fmla="*/ 7 w 14"/>
                  <a:gd name="T75" fmla="*/ 1 h 18"/>
                  <a:gd name="T76" fmla="*/ 5 w 14"/>
                  <a:gd name="T77" fmla="*/ 0 h 18"/>
                  <a:gd name="T78" fmla="*/ 5 w 14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8">
                    <a:moveTo>
                      <a:pt x="5" y="0"/>
                    </a:moveTo>
                    <a:lnTo>
                      <a:pt x="0" y="14"/>
                    </a:lnTo>
                    <a:lnTo>
                      <a:pt x="3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2" name="Freeform 320">
                <a:extLst>
                  <a:ext uri="{FF2B5EF4-FFF2-40B4-BE49-F238E27FC236}">
                    <a16:creationId xmlns:a16="http://schemas.microsoft.com/office/drawing/2014/main" id="{4BBE9B8A-1E3C-4786-ADE4-0FC352CA88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1414"/>
                <a:ext cx="16" cy="20"/>
              </a:xfrm>
              <a:custGeom>
                <a:avLst/>
                <a:gdLst>
                  <a:gd name="T0" fmla="*/ 6 w 16"/>
                  <a:gd name="T1" fmla="*/ 0 h 20"/>
                  <a:gd name="T2" fmla="*/ 0 w 16"/>
                  <a:gd name="T3" fmla="*/ 19 h 20"/>
                  <a:gd name="T4" fmla="*/ 2 w 16"/>
                  <a:gd name="T5" fmla="*/ 20 h 20"/>
                  <a:gd name="T6" fmla="*/ 7 w 16"/>
                  <a:gd name="T7" fmla="*/ 4 h 20"/>
                  <a:gd name="T8" fmla="*/ 7 w 16"/>
                  <a:gd name="T9" fmla="*/ 4 h 20"/>
                  <a:gd name="T10" fmla="*/ 8 w 16"/>
                  <a:gd name="T11" fmla="*/ 3 h 20"/>
                  <a:gd name="T12" fmla="*/ 8 w 16"/>
                  <a:gd name="T13" fmla="*/ 3 h 20"/>
                  <a:gd name="T14" fmla="*/ 9 w 16"/>
                  <a:gd name="T15" fmla="*/ 3 h 20"/>
                  <a:gd name="T16" fmla="*/ 9 w 16"/>
                  <a:gd name="T17" fmla="*/ 3 h 20"/>
                  <a:gd name="T18" fmla="*/ 10 w 16"/>
                  <a:gd name="T19" fmla="*/ 3 h 20"/>
                  <a:gd name="T20" fmla="*/ 10 w 16"/>
                  <a:gd name="T21" fmla="*/ 3 h 20"/>
                  <a:gd name="T22" fmla="*/ 11 w 16"/>
                  <a:gd name="T23" fmla="*/ 3 h 20"/>
                  <a:gd name="T24" fmla="*/ 11 w 16"/>
                  <a:gd name="T25" fmla="*/ 3 h 20"/>
                  <a:gd name="T26" fmla="*/ 12 w 16"/>
                  <a:gd name="T27" fmla="*/ 4 h 20"/>
                  <a:gd name="T28" fmla="*/ 12 w 16"/>
                  <a:gd name="T29" fmla="*/ 4 h 20"/>
                  <a:gd name="T30" fmla="*/ 13 w 16"/>
                  <a:gd name="T31" fmla="*/ 5 h 20"/>
                  <a:gd name="T32" fmla="*/ 13 w 16"/>
                  <a:gd name="T33" fmla="*/ 5 h 20"/>
                  <a:gd name="T34" fmla="*/ 13 w 16"/>
                  <a:gd name="T35" fmla="*/ 6 h 20"/>
                  <a:gd name="T36" fmla="*/ 13 w 16"/>
                  <a:gd name="T37" fmla="*/ 6 h 20"/>
                  <a:gd name="T38" fmla="*/ 13 w 16"/>
                  <a:gd name="T39" fmla="*/ 7 h 20"/>
                  <a:gd name="T40" fmla="*/ 10 w 16"/>
                  <a:gd name="T41" fmla="*/ 16 h 20"/>
                  <a:gd name="T42" fmla="*/ 12 w 16"/>
                  <a:gd name="T43" fmla="*/ 17 h 20"/>
                  <a:gd name="T44" fmla="*/ 15 w 16"/>
                  <a:gd name="T45" fmla="*/ 7 h 20"/>
                  <a:gd name="T46" fmla="*/ 15 w 16"/>
                  <a:gd name="T47" fmla="*/ 7 h 20"/>
                  <a:gd name="T48" fmla="*/ 16 w 16"/>
                  <a:gd name="T49" fmla="*/ 5 h 20"/>
                  <a:gd name="T50" fmla="*/ 15 w 16"/>
                  <a:gd name="T51" fmla="*/ 4 h 20"/>
                  <a:gd name="T52" fmla="*/ 15 w 16"/>
                  <a:gd name="T53" fmla="*/ 4 h 20"/>
                  <a:gd name="T54" fmla="*/ 14 w 16"/>
                  <a:gd name="T55" fmla="*/ 2 h 20"/>
                  <a:gd name="T56" fmla="*/ 12 w 16"/>
                  <a:gd name="T57" fmla="*/ 1 h 20"/>
                  <a:gd name="T58" fmla="*/ 12 w 16"/>
                  <a:gd name="T59" fmla="*/ 1 h 20"/>
                  <a:gd name="T60" fmla="*/ 11 w 16"/>
                  <a:gd name="T61" fmla="*/ 1 h 20"/>
                  <a:gd name="T62" fmla="*/ 11 w 16"/>
                  <a:gd name="T63" fmla="*/ 1 h 20"/>
                  <a:gd name="T64" fmla="*/ 10 w 16"/>
                  <a:gd name="T65" fmla="*/ 1 h 20"/>
                  <a:gd name="T66" fmla="*/ 10 w 16"/>
                  <a:gd name="T67" fmla="*/ 1 h 20"/>
                  <a:gd name="T68" fmla="*/ 9 w 16"/>
                  <a:gd name="T69" fmla="*/ 1 h 20"/>
                  <a:gd name="T70" fmla="*/ 9 w 16"/>
                  <a:gd name="T71" fmla="*/ 1 h 20"/>
                  <a:gd name="T72" fmla="*/ 8 w 16"/>
                  <a:gd name="T73" fmla="*/ 2 h 20"/>
                  <a:gd name="T74" fmla="*/ 8 w 16"/>
                  <a:gd name="T75" fmla="*/ 0 h 20"/>
                  <a:gd name="T76" fmla="*/ 6 w 16"/>
                  <a:gd name="T77" fmla="*/ 0 h 20"/>
                  <a:gd name="T78" fmla="*/ 6 w 16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0">
                    <a:moveTo>
                      <a:pt x="6" y="0"/>
                    </a:moveTo>
                    <a:lnTo>
                      <a:pt x="0" y="19"/>
                    </a:lnTo>
                    <a:lnTo>
                      <a:pt x="2" y="20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3" name="Freeform 321">
                <a:extLst>
                  <a:ext uri="{FF2B5EF4-FFF2-40B4-BE49-F238E27FC236}">
                    <a16:creationId xmlns:a16="http://schemas.microsoft.com/office/drawing/2014/main" id="{FEE06DC2-3738-44FF-A7FA-9130466EB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7" y="1418"/>
                <a:ext cx="22" cy="20"/>
              </a:xfrm>
              <a:custGeom>
                <a:avLst/>
                <a:gdLst>
                  <a:gd name="T0" fmla="*/ 22 w 22"/>
                  <a:gd name="T1" fmla="*/ 6 h 20"/>
                  <a:gd name="T2" fmla="*/ 16 w 22"/>
                  <a:gd name="T3" fmla="*/ 16 h 20"/>
                  <a:gd name="T4" fmla="*/ 15 w 22"/>
                  <a:gd name="T5" fmla="*/ 17 h 20"/>
                  <a:gd name="T6" fmla="*/ 15 w 22"/>
                  <a:gd name="T7" fmla="*/ 17 h 20"/>
                  <a:gd name="T8" fmla="*/ 14 w 22"/>
                  <a:gd name="T9" fmla="*/ 17 h 20"/>
                  <a:gd name="T10" fmla="*/ 12 w 22"/>
                  <a:gd name="T11" fmla="*/ 17 h 20"/>
                  <a:gd name="T12" fmla="*/ 11 w 22"/>
                  <a:gd name="T13" fmla="*/ 16 h 20"/>
                  <a:gd name="T14" fmla="*/ 11 w 22"/>
                  <a:gd name="T15" fmla="*/ 15 h 20"/>
                  <a:gd name="T16" fmla="*/ 10 w 22"/>
                  <a:gd name="T17" fmla="*/ 14 h 20"/>
                  <a:gd name="T18" fmla="*/ 11 w 22"/>
                  <a:gd name="T19" fmla="*/ 13 h 20"/>
                  <a:gd name="T20" fmla="*/ 11 w 22"/>
                  <a:gd name="T21" fmla="*/ 3 h 20"/>
                  <a:gd name="T22" fmla="*/ 8 w 22"/>
                  <a:gd name="T23" fmla="*/ 14 h 20"/>
                  <a:gd name="T24" fmla="*/ 7 w 22"/>
                  <a:gd name="T25" fmla="*/ 14 h 20"/>
                  <a:gd name="T26" fmla="*/ 7 w 22"/>
                  <a:gd name="T27" fmla="*/ 14 h 20"/>
                  <a:gd name="T28" fmla="*/ 6 w 22"/>
                  <a:gd name="T29" fmla="*/ 14 h 20"/>
                  <a:gd name="T30" fmla="*/ 4 w 22"/>
                  <a:gd name="T31" fmla="*/ 14 h 20"/>
                  <a:gd name="T32" fmla="*/ 3 w 22"/>
                  <a:gd name="T33" fmla="*/ 13 h 20"/>
                  <a:gd name="T34" fmla="*/ 2 w 22"/>
                  <a:gd name="T35" fmla="*/ 13 h 20"/>
                  <a:gd name="T36" fmla="*/ 2 w 22"/>
                  <a:gd name="T37" fmla="*/ 11 h 20"/>
                  <a:gd name="T38" fmla="*/ 5 w 22"/>
                  <a:gd name="T39" fmla="*/ 1 h 20"/>
                  <a:gd name="T40" fmla="*/ 0 w 22"/>
                  <a:gd name="T41" fmla="*/ 10 h 20"/>
                  <a:gd name="T42" fmla="*/ 0 w 22"/>
                  <a:gd name="T43" fmla="*/ 12 h 20"/>
                  <a:gd name="T44" fmla="*/ 0 w 22"/>
                  <a:gd name="T45" fmla="*/ 13 h 20"/>
                  <a:gd name="T46" fmla="*/ 1 w 22"/>
                  <a:gd name="T47" fmla="*/ 15 h 20"/>
                  <a:gd name="T48" fmla="*/ 3 w 22"/>
                  <a:gd name="T49" fmla="*/ 16 h 20"/>
                  <a:gd name="T50" fmla="*/ 6 w 22"/>
                  <a:gd name="T51" fmla="*/ 16 h 20"/>
                  <a:gd name="T52" fmla="*/ 8 w 22"/>
                  <a:gd name="T53" fmla="*/ 15 h 20"/>
                  <a:gd name="T54" fmla="*/ 9 w 22"/>
                  <a:gd name="T55" fmla="*/ 17 h 20"/>
                  <a:gd name="T56" fmla="*/ 11 w 22"/>
                  <a:gd name="T57" fmla="*/ 18 h 20"/>
                  <a:gd name="T58" fmla="*/ 13 w 22"/>
                  <a:gd name="T59" fmla="*/ 19 h 20"/>
                  <a:gd name="T60" fmla="*/ 14 w 22"/>
                  <a:gd name="T61" fmla="*/ 19 h 20"/>
                  <a:gd name="T62" fmla="*/ 15 w 22"/>
                  <a:gd name="T63" fmla="*/ 18 h 20"/>
                  <a:gd name="T64" fmla="*/ 16 w 22"/>
                  <a:gd name="T65" fmla="*/ 18 h 20"/>
                  <a:gd name="T66" fmla="*/ 17 w 22"/>
                  <a:gd name="T67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0">
                    <a:moveTo>
                      <a:pt x="17" y="20"/>
                    </a:moveTo>
                    <a:lnTo>
                      <a:pt x="22" y="6"/>
                    </a:lnTo>
                    <a:lnTo>
                      <a:pt x="20" y="5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3"/>
                    </a:lnTo>
                    <a:lnTo>
                      <a:pt x="14" y="4"/>
                    </a:lnTo>
                    <a:lnTo>
                      <a:pt x="11" y="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5" y="19"/>
                    </a:lnTo>
                    <a:lnTo>
                      <a:pt x="17" y="2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4" name="Freeform 322">
                <a:extLst>
                  <a:ext uri="{FF2B5EF4-FFF2-40B4-BE49-F238E27FC236}">
                    <a16:creationId xmlns:a16="http://schemas.microsoft.com/office/drawing/2014/main" id="{21C6DAA7-05F6-4BC9-8764-4A900B1A0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1425"/>
                <a:ext cx="14" cy="23"/>
              </a:xfrm>
              <a:custGeom>
                <a:avLst/>
                <a:gdLst>
                  <a:gd name="T0" fmla="*/ 4 w 14"/>
                  <a:gd name="T1" fmla="*/ 0 h 23"/>
                  <a:gd name="T2" fmla="*/ 0 w 14"/>
                  <a:gd name="T3" fmla="*/ 14 h 23"/>
                  <a:gd name="T4" fmla="*/ 2 w 14"/>
                  <a:gd name="T5" fmla="*/ 15 h 23"/>
                  <a:gd name="T6" fmla="*/ 6 w 14"/>
                  <a:gd name="T7" fmla="*/ 4 h 23"/>
                  <a:gd name="T8" fmla="*/ 6 w 14"/>
                  <a:gd name="T9" fmla="*/ 4 h 23"/>
                  <a:gd name="T10" fmla="*/ 6 w 14"/>
                  <a:gd name="T11" fmla="*/ 4 h 23"/>
                  <a:gd name="T12" fmla="*/ 6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11 w 14"/>
                  <a:gd name="T27" fmla="*/ 4 h 23"/>
                  <a:gd name="T28" fmla="*/ 11 w 14"/>
                  <a:gd name="T29" fmla="*/ 4 h 23"/>
                  <a:gd name="T30" fmla="*/ 11 w 14"/>
                  <a:gd name="T31" fmla="*/ 5 h 23"/>
                  <a:gd name="T32" fmla="*/ 11 w 14"/>
                  <a:gd name="T33" fmla="*/ 5 h 23"/>
                  <a:gd name="T34" fmla="*/ 12 w 14"/>
                  <a:gd name="T35" fmla="*/ 6 h 23"/>
                  <a:gd name="T36" fmla="*/ 12 w 14"/>
                  <a:gd name="T37" fmla="*/ 6 h 23"/>
                  <a:gd name="T38" fmla="*/ 11 w 14"/>
                  <a:gd name="T39" fmla="*/ 8 h 23"/>
                  <a:gd name="T40" fmla="*/ 7 w 14"/>
                  <a:gd name="T41" fmla="*/ 22 h 23"/>
                  <a:gd name="T42" fmla="*/ 9 w 14"/>
                  <a:gd name="T43" fmla="*/ 23 h 23"/>
                  <a:gd name="T44" fmla="*/ 11 w 14"/>
                  <a:gd name="T45" fmla="*/ 17 h 23"/>
                  <a:gd name="T46" fmla="*/ 13 w 14"/>
                  <a:gd name="T47" fmla="*/ 18 h 23"/>
                  <a:gd name="T48" fmla="*/ 14 w 14"/>
                  <a:gd name="T49" fmla="*/ 16 h 23"/>
                  <a:gd name="T50" fmla="*/ 11 w 14"/>
                  <a:gd name="T51" fmla="*/ 15 h 23"/>
                  <a:gd name="T52" fmla="*/ 14 w 14"/>
                  <a:gd name="T53" fmla="*/ 8 h 23"/>
                  <a:gd name="T54" fmla="*/ 14 w 14"/>
                  <a:gd name="T55" fmla="*/ 8 h 23"/>
                  <a:gd name="T56" fmla="*/ 14 w 14"/>
                  <a:gd name="T57" fmla="*/ 6 h 23"/>
                  <a:gd name="T58" fmla="*/ 14 w 14"/>
                  <a:gd name="T59" fmla="*/ 4 h 23"/>
                  <a:gd name="T60" fmla="*/ 14 w 14"/>
                  <a:gd name="T61" fmla="*/ 4 h 23"/>
                  <a:gd name="T62" fmla="*/ 12 w 14"/>
                  <a:gd name="T63" fmla="*/ 3 h 23"/>
                  <a:gd name="T64" fmla="*/ 11 w 14"/>
                  <a:gd name="T65" fmla="*/ 2 h 23"/>
                  <a:gd name="T66" fmla="*/ 11 w 14"/>
                  <a:gd name="T67" fmla="*/ 2 h 23"/>
                  <a:gd name="T68" fmla="*/ 9 w 14"/>
                  <a:gd name="T69" fmla="*/ 2 h 23"/>
                  <a:gd name="T70" fmla="*/ 9 w 14"/>
                  <a:gd name="T71" fmla="*/ 2 h 23"/>
                  <a:gd name="T72" fmla="*/ 8 w 14"/>
                  <a:gd name="T73" fmla="*/ 1 h 23"/>
                  <a:gd name="T74" fmla="*/ 8 w 14"/>
                  <a:gd name="T75" fmla="*/ 1 h 23"/>
                  <a:gd name="T76" fmla="*/ 7 w 14"/>
                  <a:gd name="T77" fmla="*/ 2 h 23"/>
                  <a:gd name="T78" fmla="*/ 7 w 14"/>
                  <a:gd name="T79" fmla="*/ 2 h 23"/>
                  <a:gd name="T80" fmla="*/ 6 w 14"/>
                  <a:gd name="T81" fmla="*/ 2 h 23"/>
                  <a:gd name="T82" fmla="*/ 6 w 14"/>
                  <a:gd name="T83" fmla="*/ 1 h 23"/>
                  <a:gd name="T84" fmla="*/ 4 w 14"/>
                  <a:gd name="T85" fmla="*/ 0 h 23"/>
                  <a:gd name="T86" fmla="*/ 4 w 14"/>
                  <a:gd name="T8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" h="23">
                    <a:moveTo>
                      <a:pt x="4" y="0"/>
                    </a:move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8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11" y="17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11" y="15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5" name="Freeform 323">
                <a:extLst>
                  <a:ext uri="{FF2B5EF4-FFF2-40B4-BE49-F238E27FC236}">
                    <a16:creationId xmlns:a16="http://schemas.microsoft.com/office/drawing/2014/main" id="{C1C3CCE2-C656-4616-967A-FEDDE2D59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1430"/>
                <a:ext cx="14" cy="17"/>
              </a:xfrm>
              <a:custGeom>
                <a:avLst/>
                <a:gdLst>
                  <a:gd name="T0" fmla="*/ 4 w 14"/>
                  <a:gd name="T1" fmla="*/ 0 h 17"/>
                  <a:gd name="T2" fmla="*/ 0 w 14"/>
                  <a:gd name="T3" fmla="*/ 14 h 17"/>
                  <a:gd name="T4" fmla="*/ 2 w 14"/>
                  <a:gd name="T5" fmla="*/ 15 h 17"/>
                  <a:gd name="T6" fmla="*/ 6 w 14"/>
                  <a:gd name="T7" fmla="*/ 4 h 17"/>
                  <a:gd name="T8" fmla="*/ 6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8 w 14"/>
                  <a:gd name="T19" fmla="*/ 3 h 17"/>
                  <a:gd name="T20" fmla="*/ 8 w 14"/>
                  <a:gd name="T21" fmla="*/ 3 h 17"/>
                  <a:gd name="T22" fmla="*/ 10 w 14"/>
                  <a:gd name="T23" fmla="*/ 3 h 17"/>
                  <a:gd name="T24" fmla="*/ 10 w 14"/>
                  <a:gd name="T25" fmla="*/ 3 h 17"/>
                  <a:gd name="T26" fmla="*/ 11 w 14"/>
                  <a:gd name="T27" fmla="*/ 4 h 17"/>
                  <a:gd name="T28" fmla="*/ 11 w 14"/>
                  <a:gd name="T29" fmla="*/ 4 h 17"/>
                  <a:gd name="T30" fmla="*/ 12 w 14"/>
                  <a:gd name="T31" fmla="*/ 5 h 17"/>
                  <a:gd name="T32" fmla="*/ 12 w 14"/>
                  <a:gd name="T33" fmla="*/ 5 h 17"/>
                  <a:gd name="T34" fmla="*/ 12 w 14"/>
                  <a:gd name="T35" fmla="*/ 6 h 17"/>
                  <a:gd name="T36" fmla="*/ 12 w 14"/>
                  <a:gd name="T37" fmla="*/ 6 h 17"/>
                  <a:gd name="T38" fmla="*/ 11 w 14"/>
                  <a:gd name="T39" fmla="*/ 7 h 17"/>
                  <a:gd name="T40" fmla="*/ 9 w 14"/>
                  <a:gd name="T41" fmla="*/ 16 h 17"/>
                  <a:gd name="T42" fmla="*/ 11 w 14"/>
                  <a:gd name="T43" fmla="*/ 17 h 17"/>
                  <a:gd name="T44" fmla="*/ 14 w 14"/>
                  <a:gd name="T45" fmla="*/ 8 h 17"/>
                  <a:gd name="T46" fmla="*/ 14 w 14"/>
                  <a:gd name="T47" fmla="*/ 8 h 17"/>
                  <a:gd name="T48" fmla="*/ 14 w 14"/>
                  <a:gd name="T49" fmla="*/ 6 h 17"/>
                  <a:gd name="T50" fmla="*/ 14 w 14"/>
                  <a:gd name="T51" fmla="*/ 4 h 17"/>
                  <a:gd name="T52" fmla="*/ 14 w 14"/>
                  <a:gd name="T53" fmla="*/ 4 h 17"/>
                  <a:gd name="T54" fmla="*/ 13 w 14"/>
                  <a:gd name="T55" fmla="*/ 3 h 17"/>
                  <a:gd name="T56" fmla="*/ 11 w 14"/>
                  <a:gd name="T57" fmla="*/ 2 h 17"/>
                  <a:gd name="T58" fmla="*/ 11 w 14"/>
                  <a:gd name="T59" fmla="*/ 2 h 17"/>
                  <a:gd name="T60" fmla="*/ 9 w 14"/>
                  <a:gd name="T61" fmla="*/ 1 h 17"/>
                  <a:gd name="T62" fmla="*/ 9 w 14"/>
                  <a:gd name="T63" fmla="*/ 1 h 17"/>
                  <a:gd name="T64" fmla="*/ 8 w 14"/>
                  <a:gd name="T65" fmla="*/ 1 h 17"/>
                  <a:gd name="T66" fmla="*/ 8 w 14"/>
                  <a:gd name="T67" fmla="*/ 1 h 17"/>
                  <a:gd name="T68" fmla="*/ 7 w 14"/>
                  <a:gd name="T69" fmla="*/ 1 h 17"/>
                  <a:gd name="T70" fmla="*/ 7 w 14"/>
                  <a:gd name="T71" fmla="*/ 1 h 17"/>
                  <a:gd name="T72" fmla="*/ 6 w 14"/>
                  <a:gd name="T73" fmla="*/ 2 h 17"/>
                  <a:gd name="T74" fmla="*/ 6 w 14"/>
                  <a:gd name="T75" fmla="*/ 1 h 17"/>
                  <a:gd name="T76" fmla="*/ 4 w 14"/>
                  <a:gd name="T77" fmla="*/ 0 h 17"/>
                  <a:gd name="T78" fmla="*/ 4 w 14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7">
                    <a:moveTo>
                      <a:pt x="4" y="0"/>
                    </a:move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7"/>
                    </a:lnTo>
                    <a:lnTo>
                      <a:pt x="9" y="16"/>
                    </a:lnTo>
                    <a:lnTo>
                      <a:pt x="11" y="1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6" name="Freeform 324">
                <a:extLst>
                  <a:ext uri="{FF2B5EF4-FFF2-40B4-BE49-F238E27FC236}">
                    <a16:creationId xmlns:a16="http://schemas.microsoft.com/office/drawing/2014/main" id="{CEC7A11C-F34A-4303-80F8-818F11D7A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7" y="1434"/>
                <a:ext cx="9" cy="17"/>
              </a:xfrm>
              <a:custGeom>
                <a:avLst/>
                <a:gdLst>
                  <a:gd name="T0" fmla="*/ 9 w 9"/>
                  <a:gd name="T1" fmla="*/ 15 h 17"/>
                  <a:gd name="T2" fmla="*/ 3 w 9"/>
                  <a:gd name="T3" fmla="*/ 13 h 17"/>
                  <a:gd name="T4" fmla="*/ 7 w 9"/>
                  <a:gd name="T5" fmla="*/ 1 h 17"/>
                  <a:gd name="T6" fmla="*/ 5 w 9"/>
                  <a:gd name="T7" fmla="*/ 0 h 17"/>
                  <a:gd name="T8" fmla="*/ 0 w 9"/>
                  <a:gd name="T9" fmla="*/ 14 h 17"/>
                  <a:gd name="T10" fmla="*/ 8 w 9"/>
                  <a:gd name="T11" fmla="*/ 17 h 17"/>
                  <a:gd name="T12" fmla="*/ 9 w 9"/>
                  <a:gd name="T13" fmla="*/ 15 h 17"/>
                  <a:gd name="T14" fmla="*/ 9 w 9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7">
                    <a:moveTo>
                      <a:pt x="9" y="15"/>
                    </a:moveTo>
                    <a:lnTo>
                      <a:pt x="3" y="13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0" y="14"/>
                    </a:lnTo>
                    <a:lnTo>
                      <a:pt x="8" y="17"/>
                    </a:lnTo>
                    <a:lnTo>
                      <a:pt x="9" y="15"/>
                    </a:lnTo>
                    <a:lnTo>
                      <a:pt x="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7" name="Freeform 325">
                <a:extLst>
                  <a:ext uri="{FF2B5EF4-FFF2-40B4-BE49-F238E27FC236}">
                    <a16:creationId xmlns:a16="http://schemas.microsoft.com/office/drawing/2014/main" id="{B12A1DA9-8244-4501-9891-ABBC7193FA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98" y="1439"/>
                <a:ext cx="15" cy="22"/>
              </a:xfrm>
              <a:custGeom>
                <a:avLst/>
                <a:gdLst>
                  <a:gd name="T0" fmla="*/ 12 w 15"/>
                  <a:gd name="T1" fmla="*/ 20 h 22"/>
                  <a:gd name="T2" fmla="*/ 15 w 15"/>
                  <a:gd name="T3" fmla="*/ 3 h 22"/>
                  <a:gd name="T4" fmla="*/ 14 w 15"/>
                  <a:gd name="T5" fmla="*/ 2 h 22"/>
                  <a:gd name="T6" fmla="*/ 13 w 15"/>
                  <a:gd name="T7" fmla="*/ 1 h 22"/>
                  <a:gd name="T8" fmla="*/ 11 w 15"/>
                  <a:gd name="T9" fmla="*/ 1 h 22"/>
                  <a:gd name="T10" fmla="*/ 10 w 15"/>
                  <a:gd name="T11" fmla="*/ 0 h 22"/>
                  <a:gd name="T12" fmla="*/ 8 w 15"/>
                  <a:gd name="T13" fmla="*/ 0 h 22"/>
                  <a:gd name="T14" fmla="*/ 6 w 15"/>
                  <a:gd name="T15" fmla="*/ 0 h 22"/>
                  <a:gd name="T16" fmla="*/ 5 w 15"/>
                  <a:gd name="T17" fmla="*/ 0 h 22"/>
                  <a:gd name="T18" fmla="*/ 3 w 15"/>
                  <a:gd name="T19" fmla="*/ 1 h 22"/>
                  <a:gd name="T20" fmla="*/ 2 w 15"/>
                  <a:gd name="T21" fmla="*/ 3 h 22"/>
                  <a:gd name="T22" fmla="*/ 1 w 15"/>
                  <a:gd name="T23" fmla="*/ 5 h 22"/>
                  <a:gd name="T24" fmla="*/ 0 w 15"/>
                  <a:gd name="T25" fmla="*/ 9 h 22"/>
                  <a:gd name="T26" fmla="*/ 1 w 15"/>
                  <a:gd name="T27" fmla="*/ 11 h 22"/>
                  <a:gd name="T28" fmla="*/ 3 w 15"/>
                  <a:gd name="T29" fmla="*/ 13 h 22"/>
                  <a:gd name="T30" fmla="*/ 5 w 15"/>
                  <a:gd name="T31" fmla="*/ 14 h 22"/>
                  <a:gd name="T32" fmla="*/ 6 w 15"/>
                  <a:gd name="T33" fmla="*/ 15 h 22"/>
                  <a:gd name="T34" fmla="*/ 7 w 15"/>
                  <a:gd name="T35" fmla="*/ 15 h 22"/>
                  <a:gd name="T36" fmla="*/ 8 w 15"/>
                  <a:gd name="T37" fmla="*/ 15 h 22"/>
                  <a:gd name="T38" fmla="*/ 9 w 15"/>
                  <a:gd name="T39" fmla="*/ 14 h 22"/>
                  <a:gd name="T40" fmla="*/ 11 w 15"/>
                  <a:gd name="T41" fmla="*/ 22 h 22"/>
                  <a:gd name="T42" fmla="*/ 9 w 15"/>
                  <a:gd name="T43" fmla="*/ 12 h 22"/>
                  <a:gd name="T44" fmla="*/ 9 w 15"/>
                  <a:gd name="T45" fmla="*/ 12 h 22"/>
                  <a:gd name="T46" fmla="*/ 8 w 15"/>
                  <a:gd name="T47" fmla="*/ 13 h 22"/>
                  <a:gd name="T48" fmla="*/ 7 w 15"/>
                  <a:gd name="T49" fmla="*/ 13 h 22"/>
                  <a:gd name="T50" fmla="*/ 6 w 15"/>
                  <a:gd name="T51" fmla="*/ 13 h 22"/>
                  <a:gd name="T52" fmla="*/ 4 w 15"/>
                  <a:gd name="T53" fmla="*/ 12 h 22"/>
                  <a:gd name="T54" fmla="*/ 3 w 15"/>
                  <a:gd name="T55" fmla="*/ 10 h 22"/>
                  <a:gd name="T56" fmla="*/ 3 w 15"/>
                  <a:gd name="T57" fmla="*/ 9 h 22"/>
                  <a:gd name="T58" fmla="*/ 3 w 15"/>
                  <a:gd name="T59" fmla="*/ 6 h 22"/>
                  <a:gd name="T60" fmla="*/ 4 w 15"/>
                  <a:gd name="T61" fmla="*/ 4 h 22"/>
                  <a:gd name="T62" fmla="*/ 6 w 15"/>
                  <a:gd name="T63" fmla="*/ 2 h 22"/>
                  <a:gd name="T64" fmla="*/ 7 w 15"/>
                  <a:gd name="T65" fmla="*/ 2 h 22"/>
                  <a:gd name="T66" fmla="*/ 9 w 15"/>
                  <a:gd name="T67" fmla="*/ 2 h 22"/>
                  <a:gd name="T68" fmla="*/ 11 w 15"/>
                  <a:gd name="T69" fmla="*/ 3 h 22"/>
                  <a:gd name="T70" fmla="*/ 12 w 15"/>
                  <a:gd name="T71" fmla="*/ 3 h 22"/>
                  <a:gd name="T72" fmla="*/ 9 w 15"/>
                  <a:gd name="T73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" h="22">
                    <a:moveTo>
                      <a:pt x="11" y="22"/>
                    </a:moveTo>
                    <a:lnTo>
                      <a:pt x="12" y="20"/>
                    </a:lnTo>
                    <a:lnTo>
                      <a:pt x="10" y="19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7" y="21"/>
                    </a:lnTo>
                    <a:lnTo>
                      <a:pt x="11" y="22"/>
                    </a:lnTo>
                    <a:lnTo>
                      <a:pt x="11" y="22"/>
                    </a:lnTo>
                    <a:close/>
                    <a:moveTo>
                      <a:pt x="9" y="12"/>
                    </a:move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9" y="12"/>
                    </a:lnTo>
                    <a:lnTo>
                      <a:pt x="9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8" name="Freeform 326">
                <a:extLst>
                  <a:ext uri="{FF2B5EF4-FFF2-40B4-BE49-F238E27FC236}">
                    <a16:creationId xmlns:a16="http://schemas.microsoft.com/office/drawing/2014/main" id="{8DBA7A8C-9316-4019-A39D-A5EAD37FA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9" y="1436"/>
                <a:ext cx="11" cy="26"/>
              </a:xfrm>
              <a:custGeom>
                <a:avLst/>
                <a:gdLst>
                  <a:gd name="T0" fmla="*/ 11 w 11"/>
                  <a:gd name="T1" fmla="*/ 8 h 26"/>
                  <a:gd name="T2" fmla="*/ 11 w 11"/>
                  <a:gd name="T3" fmla="*/ 8 h 26"/>
                  <a:gd name="T4" fmla="*/ 10 w 11"/>
                  <a:gd name="T5" fmla="*/ 1 h 26"/>
                  <a:gd name="T6" fmla="*/ 8 w 11"/>
                  <a:gd name="T7" fmla="*/ 0 h 26"/>
                  <a:gd name="T8" fmla="*/ 8 w 11"/>
                  <a:gd name="T9" fmla="*/ 0 h 26"/>
                  <a:gd name="T10" fmla="*/ 8 w 11"/>
                  <a:gd name="T11" fmla="*/ 3 h 26"/>
                  <a:gd name="T12" fmla="*/ 8 w 11"/>
                  <a:gd name="T13" fmla="*/ 3 h 26"/>
                  <a:gd name="T14" fmla="*/ 9 w 11"/>
                  <a:gd name="T15" fmla="*/ 6 h 26"/>
                  <a:gd name="T16" fmla="*/ 9 w 11"/>
                  <a:gd name="T17" fmla="*/ 6 h 26"/>
                  <a:gd name="T18" fmla="*/ 9 w 11"/>
                  <a:gd name="T19" fmla="*/ 10 h 26"/>
                  <a:gd name="T20" fmla="*/ 9 w 11"/>
                  <a:gd name="T21" fmla="*/ 10 h 26"/>
                  <a:gd name="T22" fmla="*/ 8 w 11"/>
                  <a:gd name="T23" fmla="*/ 14 h 26"/>
                  <a:gd name="T24" fmla="*/ 8 w 11"/>
                  <a:gd name="T25" fmla="*/ 14 h 26"/>
                  <a:gd name="T26" fmla="*/ 6 w 11"/>
                  <a:gd name="T27" fmla="*/ 17 h 26"/>
                  <a:gd name="T28" fmla="*/ 6 w 11"/>
                  <a:gd name="T29" fmla="*/ 17 h 26"/>
                  <a:gd name="T30" fmla="*/ 4 w 11"/>
                  <a:gd name="T31" fmla="*/ 20 h 26"/>
                  <a:gd name="T32" fmla="*/ 4 w 11"/>
                  <a:gd name="T33" fmla="*/ 20 h 26"/>
                  <a:gd name="T34" fmla="*/ 2 w 11"/>
                  <a:gd name="T35" fmla="*/ 23 h 26"/>
                  <a:gd name="T36" fmla="*/ 2 w 11"/>
                  <a:gd name="T37" fmla="*/ 23 h 26"/>
                  <a:gd name="T38" fmla="*/ 0 w 11"/>
                  <a:gd name="T39" fmla="*/ 25 h 26"/>
                  <a:gd name="T40" fmla="*/ 2 w 11"/>
                  <a:gd name="T41" fmla="*/ 26 h 26"/>
                  <a:gd name="T42" fmla="*/ 2 w 11"/>
                  <a:gd name="T43" fmla="*/ 26 h 26"/>
                  <a:gd name="T44" fmla="*/ 7 w 11"/>
                  <a:gd name="T45" fmla="*/ 21 h 26"/>
                  <a:gd name="T46" fmla="*/ 7 w 11"/>
                  <a:gd name="T47" fmla="*/ 21 h 26"/>
                  <a:gd name="T48" fmla="*/ 10 w 11"/>
                  <a:gd name="T49" fmla="*/ 14 h 26"/>
                  <a:gd name="T50" fmla="*/ 10 w 11"/>
                  <a:gd name="T51" fmla="*/ 14 h 26"/>
                  <a:gd name="T52" fmla="*/ 11 w 11"/>
                  <a:gd name="T53" fmla="*/ 8 h 26"/>
                  <a:gd name="T54" fmla="*/ 11 w 11"/>
                  <a:gd name="T55" fmla="*/ 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" h="26">
                    <a:moveTo>
                      <a:pt x="11" y="8"/>
                    </a:moveTo>
                    <a:lnTo>
                      <a:pt x="11" y="8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0" y="25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8"/>
                    </a:ln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9" name="Freeform 327">
                <a:extLst>
                  <a:ext uri="{FF2B5EF4-FFF2-40B4-BE49-F238E27FC236}">
                    <a16:creationId xmlns:a16="http://schemas.microsoft.com/office/drawing/2014/main" id="{690A05AB-DDF8-4FAD-8A8D-EFB78C3396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47" y="1075"/>
                <a:ext cx="18" cy="21"/>
              </a:xfrm>
              <a:custGeom>
                <a:avLst/>
                <a:gdLst>
                  <a:gd name="T0" fmla="*/ 8 w 18"/>
                  <a:gd name="T1" fmla="*/ 17 h 21"/>
                  <a:gd name="T2" fmla="*/ 13 w 18"/>
                  <a:gd name="T3" fmla="*/ 15 h 21"/>
                  <a:gd name="T4" fmla="*/ 13 w 18"/>
                  <a:gd name="T5" fmla="*/ 15 h 21"/>
                  <a:gd name="T6" fmla="*/ 16 w 18"/>
                  <a:gd name="T7" fmla="*/ 14 h 21"/>
                  <a:gd name="T8" fmla="*/ 16 w 18"/>
                  <a:gd name="T9" fmla="*/ 14 h 21"/>
                  <a:gd name="T10" fmla="*/ 18 w 18"/>
                  <a:gd name="T11" fmla="*/ 12 h 21"/>
                  <a:gd name="T12" fmla="*/ 18 w 18"/>
                  <a:gd name="T13" fmla="*/ 12 h 21"/>
                  <a:gd name="T14" fmla="*/ 18 w 18"/>
                  <a:gd name="T15" fmla="*/ 9 h 21"/>
                  <a:gd name="T16" fmla="*/ 18 w 18"/>
                  <a:gd name="T17" fmla="*/ 9 h 21"/>
                  <a:gd name="T18" fmla="*/ 18 w 18"/>
                  <a:gd name="T19" fmla="*/ 6 h 21"/>
                  <a:gd name="T20" fmla="*/ 18 w 18"/>
                  <a:gd name="T21" fmla="*/ 6 h 21"/>
                  <a:gd name="T22" fmla="*/ 16 w 18"/>
                  <a:gd name="T23" fmla="*/ 3 h 21"/>
                  <a:gd name="T24" fmla="*/ 16 w 18"/>
                  <a:gd name="T25" fmla="*/ 3 h 21"/>
                  <a:gd name="T26" fmla="*/ 14 w 18"/>
                  <a:gd name="T27" fmla="*/ 1 h 21"/>
                  <a:gd name="T28" fmla="*/ 14 w 18"/>
                  <a:gd name="T29" fmla="*/ 1 h 21"/>
                  <a:gd name="T30" fmla="*/ 12 w 18"/>
                  <a:gd name="T31" fmla="*/ 0 h 21"/>
                  <a:gd name="T32" fmla="*/ 12 w 18"/>
                  <a:gd name="T33" fmla="*/ 0 h 21"/>
                  <a:gd name="T34" fmla="*/ 9 w 18"/>
                  <a:gd name="T35" fmla="*/ 1 h 21"/>
                  <a:gd name="T36" fmla="*/ 9 w 18"/>
                  <a:gd name="T37" fmla="*/ 1 h 21"/>
                  <a:gd name="T38" fmla="*/ 6 w 18"/>
                  <a:gd name="T39" fmla="*/ 2 h 21"/>
                  <a:gd name="T40" fmla="*/ 6 w 18"/>
                  <a:gd name="T41" fmla="*/ 2 h 21"/>
                  <a:gd name="T42" fmla="*/ 4 w 18"/>
                  <a:gd name="T43" fmla="*/ 5 h 21"/>
                  <a:gd name="T44" fmla="*/ 4 w 18"/>
                  <a:gd name="T45" fmla="*/ 5 h 21"/>
                  <a:gd name="T46" fmla="*/ 3 w 18"/>
                  <a:gd name="T47" fmla="*/ 7 h 21"/>
                  <a:gd name="T48" fmla="*/ 3 w 18"/>
                  <a:gd name="T49" fmla="*/ 7 h 21"/>
                  <a:gd name="T50" fmla="*/ 4 w 18"/>
                  <a:gd name="T51" fmla="*/ 10 h 21"/>
                  <a:gd name="T52" fmla="*/ 5 w 18"/>
                  <a:gd name="T53" fmla="*/ 15 h 21"/>
                  <a:gd name="T54" fmla="*/ 0 w 18"/>
                  <a:gd name="T55" fmla="*/ 17 h 21"/>
                  <a:gd name="T56" fmla="*/ 0 w 18"/>
                  <a:gd name="T57" fmla="*/ 19 h 21"/>
                  <a:gd name="T58" fmla="*/ 6 w 18"/>
                  <a:gd name="T59" fmla="*/ 18 h 21"/>
                  <a:gd name="T60" fmla="*/ 7 w 18"/>
                  <a:gd name="T61" fmla="*/ 21 h 21"/>
                  <a:gd name="T62" fmla="*/ 9 w 18"/>
                  <a:gd name="T63" fmla="*/ 20 h 21"/>
                  <a:gd name="T64" fmla="*/ 8 w 18"/>
                  <a:gd name="T65" fmla="*/ 17 h 21"/>
                  <a:gd name="T66" fmla="*/ 8 w 18"/>
                  <a:gd name="T67" fmla="*/ 17 h 21"/>
                  <a:gd name="T68" fmla="*/ 12 w 18"/>
                  <a:gd name="T69" fmla="*/ 3 h 21"/>
                  <a:gd name="T70" fmla="*/ 12 w 18"/>
                  <a:gd name="T71" fmla="*/ 3 h 21"/>
                  <a:gd name="T72" fmla="*/ 13 w 18"/>
                  <a:gd name="T73" fmla="*/ 4 h 21"/>
                  <a:gd name="T74" fmla="*/ 13 w 18"/>
                  <a:gd name="T75" fmla="*/ 4 h 21"/>
                  <a:gd name="T76" fmla="*/ 15 w 18"/>
                  <a:gd name="T77" fmla="*/ 5 h 21"/>
                  <a:gd name="T78" fmla="*/ 15 w 18"/>
                  <a:gd name="T79" fmla="*/ 5 h 21"/>
                  <a:gd name="T80" fmla="*/ 16 w 18"/>
                  <a:gd name="T81" fmla="*/ 7 h 21"/>
                  <a:gd name="T82" fmla="*/ 16 w 18"/>
                  <a:gd name="T83" fmla="*/ 7 h 21"/>
                  <a:gd name="T84" fmla="*/ 16 w 18"/>
                  <a:gd name="T85" fmla="*/ 9 h 21"/>
                  <a:gd name="T86" fmla="*/ 16 w 18"/>
                  <a:gd name="T87" fmla="*/ 9 h 21"/>
                  <a:gd name="T88" fmla="*/ 16 w 18"/>
                  <a:gd name="T89" fmla="*/ 10 h 21"/>
                  <a:gd name="T90" fmla="*/ 16 w 18"/>
                  <a:gd name="T91" fmla="*/ 10 h 21"/>
                  <a:gd name="T92" fmla="*/ 14 w 18"/>
                  <a:gd name="T93" fmla="*/ 12 h 21"/>
                  <a:gd name="T94" fmla="*/ 14 w 18"/>
                  <a:gd name="T95" fmla="*/ 12 h 21"/>
                  <a:gd name="T96" fmla="*/ 13 w 18"/>
                  <a:gd name="T97" fmla="*/ 13 h 21"/>
                  <a:gd name="T98" fmla="*/ 8 w 18"/>
                  <a:gd name="T99" fmla="*/ 14 h 21"/>
                  <a:gd name="T100" fmla="*/ 6 w 18"/>
                  <a:gd name="T101" fmla="*/ 10 h 21"/>
                  <a:gd name="T102" fmla="*/ 6 w 18"/>
                  <a:gd name="T103" fmla="*/ 10 h 21"/>
                  <a:gd name="T104" fmla="*/ 6 w 18"/>
                  <a:gd name="T105" fmla="*/ 8 h 21"/>
                  <a:gd name="T106" fmla="*/ 6 w 18"/>
                  <a:gd name="T107" fmla="*/ 8 h 21"/>
                  <a:gd name="T108" fmla="*/ 6 w 18"/>
                  <a:gd name="T109" fmla="*/ 6 h 21"/>
                  <a:gd name="T110" fmla="*/ 6 w 18"/>
                  <a:gd name="T111" fmla="*/ 6 h 21"/>
                  <a:gd name="T112" fmla="*/ 7 w 18"/>
                  <a:gd name="T113" fmla="*/ 4 h 21"/>
                  <a:gd name="T114" fmla="*/ 7 w 18"/>
                  <a:gd name="T115" fmla="*/ 4 h 21"/>
                  <a:gd name="T116" fmla="*/ 9 w 18"/>
                  <a:gd name="T117" fmla="*/ 3 h 21"/>
                  <a:gd name="T118" fmla="*/ 9 w 18"/>
                  <a:gd name="T119" fmla="*/ 3 h 21"/>
                  <a:gd name="T120" fmla="*/ 12 w 18"/>
                  <a:gd name="T121" fmla="*/ 3 h 21"/>
                  <a:gd name="T122" fmla="*/ 12 w 18"/>
                  <a:gd name="T123" fmla="*/ 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" h="21">
                    <a:moveTo>
                      <a:pt x="8" y="17"/>
                    </a:moveTo>
                    <a:lnTo>
                      <a:pt x="13" y="15"/>
                    </a:lnTo>
                    <a:lnTo>
                      <a:pt x="13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10"/>
                    </a:lnTo>
                    <a:lnTo>
                      <a:pt x="5" y="15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6" y="18"/>
                    </a:lnTo>
                    <a:lnTo>
                      <a:pt x="7" y="21"/>
                    </a:lnTo>
                    <a:lnTo>
                      <a:pt x="9" y="20"/>
                    </a:lnTo>
                    <a:lnTo>
                      <a:pt x="8" y="17"/>
                    </a:lnTo>
                    <a:lnTo>
                      <a:pt x="8" y="17"/>
                    </a:lnTo>
                    <a:close/>
                    <a:moveTo>
                      <a:pt x="12" y="3"/>
                    </a:move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8" y="14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0" name="Freeform 328">
                <a:extLst>
                  <a:ext uri="{FF2B5EF4-FFF2-40B4-BE49-F238E27FC236}">
                    <a16:creationId xmlns:a16="http://schemas.microsoft.com/office/drawing/2014/main" id="{BDDB03DA-1E7F-4BED-9EC8-76982F5932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9" y="1095"/>
                <a:ext cx="16" cy="15"/>
              </a:xfrm>
              <a:custGeom>
                <a:avLst/>
                <a:gdLst>
                  <a:gd name="T0" fmla="*/ 14 w 16"/>
                  <a:gd name="T1" fmla="*/ 0 h 15"/>
                  <a:gd name="T2" fmla="*/ 0 w 16"/>
                  <a:gd name="T3" fmla="*/ 4 h 15"/>
                  <a:gd name="T4" fmla="*/ 1 w 16"/>
                  <a:gd name="T5" fmla="*/ 6 h 15"/>
                  <a:gd name="T6" fmla="*/ 11 w 16"/>
                  <a:gd name="T7" fmla="*/ 3 h 15"/>
                  <a:gd name="T8" fmla="*/ 11 w 16"/>
                  <a:gd name="T9" fmla="*/ 3 h 15"/>
                  <a:gd name="T10" fmla="*/ 12 w 16"/>
                  <a:gd name="T11" fmla="*/ 3 h 15"/>
                  <a:gd name="T12" fmla="*/ 12 w 16"/>
                  <a:gd name="T13" fmla="*/ 3 h 15"/>
                  <a:gd name="T14" fmla="*/ 13 w 16"/>
                  <a:gd name="T15" fmla="*/ 4 h 15"/>
                  <a:gd name="T16" fmla="*/ 13 w 16"/>
                  <a:gd name="T17" fmla="*/ 4 h 15"/>
                  <a:gd name="T18" fmla="*/ 13 w 16"/>
                  <a:gd name="T19" fmla="*/ 5 h 15"/>
                  <a:gd name="T20" fmla="*/ 13 w 16"/>
                  <a:gd name="T21" fmla="*/ 5 h 15"/>
                  <a:gd name="T22" fmla="*/ 14 w 16"/>
                  <a:gd name="T23" fmla="*/ 6 h 15"/>
                  <a:gd name="T24" fmla="*/ 14 w 16"/>
                  <a:gd name="T25" fmla="*/ 6 h 15"/>
                  <a:gd name="T26" fmla="*/ 14 w 16"/>
                  <a:gd name="T27" fmla="*/ 8 h 15"/>
                  <a:gd name="T28" fmla="*/ 14 w 16"/>
                  <a:gd name="T29" fmla="*/ 8 h 15"/>
                  <a:gd name="T30" fmla="*/ 14 w 16"/>
                  <a:gd name="T31" fmla="*/ 9 h 15"/>
                  <a:gd name="T32" fmla="*/ 14 w 16"/>
                  <a:gd name="T33" fmla="*/ 9 h 15"/>
                  <a:gd name="T34" fmla="*/ 13 w 16"/>
                  <a:gd name="T35" fmla="*/ 9 h 15"/>
                  <a:gd name="T36" fmla="*/ 13 w 16"/>
                  <a:gd name="T37" fmla="*/ 9 h 15"/>
                  <a:gd name="T38" fmla="*/ 12 w 16"/>
                  <a:gd name="T39" fmla="*/ 10 h 15"/>
                  <a:gd name="T40" fmla="*/ 3 w 16"/>
                  <a:gd name="T41" fmla="*/ 13 h 15"/>
                  <a:gd name="T42" fmla="*/ 3 w 16"/>
                  <a:gd name="T43" fmla="*/ 15 h 15"/>
                  <a:gd name="T44" fmla="*/ 13 w 16"/>
                  <a:gd name="T45" fmla="*/ 12 h 15"/>
                  <a:gd name="T46" fmla="*/ 13 w 16"/>
                  <a:gd name="T47" fmla="*/ 12 h 15"/>
                  <a:gd name="T48" fmla="*/ 15 w 16"/>
                  <a:gd name="T49" fmla="*/ 11 h 15"/>
                  <a:gd name="T50" fmla="*/ 16 w 16"/>
                  <a:gd name="T51" fmla="*/ 10 h 15"/>
                  <a:gd name="T52" fmla="*/ 16 w 16"/>
                  <a:gd name="T53" fmla="*/ 10 h 15"/>
                  <a:gd name="T54" fmla="*/ 16 w 16"/>
                  <a:gd name="T55" fmla="*/ 8 h 15"/>
                  <a:gd name="T56" fmla="*/ 16 w 16"/>
                  <a:gd name="T57" fmla="*/ 6 h 15"/>
                  <a:gd name="T58" fmla="*/ 16 w 16"/>
                  <a:gd name="T59" fmla="*/ 6 h 15"/>
                  <a:gd name="T60" fmla="*/ 16 w 16"/>
                  <a:gd name="T61" fmla="*/ 5 h 15"/>
                  <a:gd name="T62" fmla="*/ 16 w 16"/>
                  <a:gd name="T63" fmla="*/ 5 h 15"/>
                  <a:gd name="T64" fmla="*/ 15 w 16"/>
                  <a:gd name="T65" fmla="*/ 4 h 15"/>
                  <a:gd name="T66" fmla="*/ 15 w 16"/>
                  <a:gd name="T67" fmla="*/ 4 h 15"/>
                  <a:gd name="T68" fmla="*/ 14 w 16"/>
                  <a:gd name="T69" fmla="*/ 3 h 15"/>
                  <a:gd name="T70" fmla="*/ 14 w 16"/>
                  <a:gd name="T71" fmla="*/ 3 h 15"/>
                  <a:gd name="T72" fmla="*/ 13 w 16"/>
                  <a:gd name="T73" fmla="*/ 2 h 15"/>
                  <a:gd name="T74" fmla="*/ 14 w 16"/>
                  <a:gd name="T75" fmla="*/ 2 h 15"/>
                  <a:gd name="T76" fmla="*/ 14 w 16"/>
                  <a:gd name="T77" fmla="*/ 0 h 15"/>
                  <a:gd name="T78" fmla="*/ 14 w 16"/>
                  <a:gd name="T7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5">
                    <a:moveTo>
                      <a:pt x="14" y="0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3" y="13"/>
                    </a:lnTo>
                    <a:lnTo>
                      <a:pt x="3" y="15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8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1" name="Freeform 329">
                <a:extLst>
                  <a:ext uri="{FF2B5EF4-FFF2-40B4-BE49-F238E27FC236}">
                    <a16:creationId xmlns:a16="http://schemas.microsoft.com/office/drawing/2014/main" id="{957CCF89-982C-4A18-AC11-BEBF0522D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1109"/>
                <a:ext cx="15" cy="13"/>
              </a:xfrm>
              <a:custGeom>
                <a:avLst/>
                <a:gdLst>
                  <a:gd name="T0" fmla="*/ 5 w 15"/>
                  <a:gd name="T1" fmla="*/ 12 h 13"/>
                  <a:gd name="T2" fmla="*/ 3 w 15"/>
                  <a:gd name="T3" fmla="*/ 6 h 13"/>
                  <a:gd name="T4" fmla="*/ 15 w 15"/>
                  <a:gd name="T5" fmla="*/ 3 h 13"/>
                  <a:gd name="T6" fmla="*/ 14 w 15"/>
                  <a:gd name="T7" fmla="*/ 0 h 13"/>
                  <a:gd name="T8" fmla="*/ 0 w 15"/>
                  <a:gd name="T9" fmla="*/ 5 h 13"/>
                  <a:gd name="T10" fmla="*/ 3 w 15"/>
                  <a:gd name="T11" fmla="*/ 13 h 13"/>
                  <a:gd name="T12" fmla="*/ 5 w 15"/>
                  <a:gd name="T13" fmla="*/ 12 h 13"/>
                  <a:gd name="T14" fmla="*/ 5 w 15"/>
                  <a:gd name="T15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3">
                    <a:moveTo>
                      <a:pt x="5" y="12"/>
                    </a:moveTo>
                    <a:lnTo>
                      <a:pt x="3" y="6"/>
                    </a:lnTo>
                    <a:lnTo>
                      <a:pt x="15" y="3"/>
                    </a:lnTo>
                    <a:lnTo>
                      <a:pt x="14" y="0"/>
                    </a:lnTo>
                    <a:lnTo>
                      <a:pt x="0" y="5"/>
                    </a:lnTo>
                    <a:lnTo>
                      <a:pt x="3" y="13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2" name="Freeform 330">
                <a:extLst>
                  <a:ext uri="{FF2B5EF4-FFF2-40B4-BE49-F238E27FC236}">
                    <a16:creationId xmlns:a16="http://schemas.microsoft.com/office/drawing/2014/main" id="{B2B96EA1-BEC5-4904-990A-70DEA4C581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54" y="1120"/>
                <a:ext cx="19" cy="17"/>
              </a:xfrm>
              <a:custGeom>
                <a:avLst/>
                <a:gdLst>
                  <a:gd name="T0" fmla="*/ 6 w 19"/>
                  <a:gd name="T1" fmla="*/ 15 h 17"/>
                  <a:gd name="T2" fmla="*/ 9 w 19"/>
                  <a:gd name="T3" fmla="*/ 17 h 17"/>
                  <a:gd name="T4" fmla="*/ 19 w 19"/>
                  <a:gd name="T5" fmla="*/ 11 h 17"/>
                  <a:gd name="T6" fmla="*/ 19 w 19"/>
                  <a:gd name="T7" fmla="*/ 9 h 17"/>
                  <a:gd name="T8" fmla="*/ 19 w 19"/>
                  <a:gd name="T9" fmla="*/ 8 h 17"/>
                  <a:gd name="T10" fmla="*/ 19 w 19"/>
                  <a:gd name="T11" fmla="*/ 7 h 17"/>
                  <a:gd name="T12" fmla="*/ 19 w 19"/>
                  <a:gd name="T13" fmla="*/ 6 h 17"/>
                  <a:gd name="T14" fmla="*/ 18 w 19"/>
                  <a:gd name="T15" fmla="*/ 4 h 17"/>
                  <a:gd name="T16" fmla="*/ 17 w 19"/>
                  <a:gd name="T17" fmla="*/ 2 h 17"/>
                  <a:gd name="T18" fmla="*/ 15 w 19"/>
                  <a:gd name="T19" fmla="*/ 1 h 17"/>
                  <a:gd name="T20" fmla="*/ 14 w 19"/>
                  <a:gd name="T21" fmla="*/ 0 h 17"/>
                  <a:gd name="T22" fmla="*/ 11 w 19"/>
                  <a:gd name="T23" fmla="*/ 0 h 17"/>
                  <a:gd name="T24" fmla="*/ 9 w 19"/>
                  <a:gd name="T25" fmla="*/ 1 h 17"/>
                  <a:gd name="T26" fmla="*/ 6 w 19"/>
                  <a:gd name="T27" fmla="*/ 2 h 17"/>
                  <a:gd name="T28" fmla="*/ 4 w 19"/>
                  <a:gd name="T29" fmla="*/ 4 h 17"/>
                  <a:gd name="T30" fmla="*/ 3 w 19"/>
                  <a:gd name="T31" fmla="*/ 7 h 17"/>
                  <a:gd name="T32" fmla="*/ 4 w 19"/>
                  <a:gd name="T33" fmla="*/ 9 h 17"/>
                  <a:gd name="T34" fmla="*/ 4 w 19"/>
                  <a:gd name="T35" fmla="*/ 10 h 17"/>
                  <a:gd name="T36" fmla="*/ 5 w 19"/>
                  <a:gd name="T37" fmla="*/ 11 h 17"/>
                  <a:gd name="T38" fmla="*/ 5 w 19"/>
                  <a:gd name="T39" fmla="*/ 12 h 17"/>
                  <a:gd name="T40" fmla="*/ 6 w 19"/>
                  <a:gd name="T41" fmla="*/ 12 h 17"/>
                  <a:gd name="T42" fmla="*/ 0 w 19"/>
                  <a:gd name="T43" fmla="*/ 16 h 17"/>
                  <a:gd name="T44" fmla="*/ 9 w 19"/>
                  <a:gd name="T45" fmla="*/ 11 h 17"/>
                  <a:gd name="T46" fmla="*/ 8 w 19"/>
                  <a:gd name="T47" fmla="*/ 11 h 17"/>
                  <a:gd name="T48" fmla="*/ 7 w 19"/>
                  <a:gd name="T49" fmla="*/ 11 h 17"/>
                  <a:gd name="T50" fmla="*/ 6 w 19"/>
                  <a:gd name="T51" fmla="*/ 10 h 17"/>
                  <a:gd name="T52" fmla="*/ 6 w 19"/>
                  <a:gd name="T53" fmla="*/ 9 h 17"/>
                  <a:gd name="T54" fmla="*/ 6 w 19"/>
                  <a:gd name="T55" fmla="*/ 7 h 17"/>
                  <a:gd name="T56" fmla="*/ 6 w 19"/>
                  <a:gd name="T57" fmla="*/ 5 h 17"/>
                  <a:gd name="T58" fmla="*/ 7 w 19"/>
                  <a:gd name="T59" fmla="*/ 4 h 17"/>
                  <a:gd name="T60" fmla="*/ 10 w 19"/>
                  <a:gd name="T61" fmla="*/ 3 h 17"/>
                  <a:gd name="T62" fmla="*/ 12 w 19"/>
                  <a:gd name="T63" fmla="*/ 3 h 17"/>
                  <a:gd name="T64" fmla="*/ 14 w 19"/>
                  <a:gd name="T65" fmla="*/ 3 h 17"/>
                  <a:gd name="T66" fmla="*/ 16 w 19"/>
                  <a:gd name="T67" fmla="*/ 4 h 17"/>
                  <a:gd name="T68" fmla="*/ 17 w 19"/>
                  <a:gd name="T69" fmla="*/ 6 h 17"/>
                  <a:gd name="T70" fmla="*/ 17 w 19"/>
                  <a:gd name="T71" fmla="*/ 8 h 17"/>
                  <a:gd name="T72" fmla="*/ 17 w 19"/>
                  <a:gd name="T73" fmla="*/ 9 h 17"/>
                  <a:gd name="T74" fmla="*/ 9 w 19"/>
                  <a:gd name="T7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17">
                    <a:moveTo>
                      <a:pt x="0" y="16"/>
                    </a:moveTo>
                    <a:lnTo>
                      <a:pt x="6" y="15"/>
                    </a:lnTo>
                    <a:lnTo>
                      <a:pt x="7" y="17"/>
                    </a:lnTo>
                    <a:lnTo>
                      <a:pt x="9" y="17"/>
                    </a:lnTo>
                    <a:lnTo>
                      <a:pt x="8" y="14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  <a:moveTo>
                      <a:pt x="9" y="11"/>
                    </a:moveTo>
                    <a:lnTo>
                      <a:pt x="9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3" name="Freeform 331">
                <a:extLst>
                  <a:ext uri="{FF2B5EF4-FFF2-40B4-BE49-F238E27FC236}">
                    <a16:creationId xmlns:a16="http://schemas.microsoft.com/office/drawing/2014/main" id="{6E452F1C-1E8D-4919-BEAE-F8497B932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1135"/>
                <a:ext cx="19" cy="23"/>
              </a:xfrm>
              <a:custGeom>
                <a:avLst/>
                <a:gdLst>
                  <a:gd name="T0" fmla="*/ 19 w 19"/>
                  <a:gd name="T1" fmla="*/ 18 h 23"/>
                  <a:gd name="T2" fmla="*/ 7 w 19"/>
                  <a:gd name="T3" fmla="*/ 19 h 23"/>
                  <a:gd name="T4" fmla="*/ 7 w 19"/>
                  <a:gd name="T5" fmla="*/ 19 h 23"/>
                  <a:gd name="T6" fmla="*/ 6 w 19"/>
                  <a:gd name="T7" fmla="*/ 19 h 23"/>
                  <a:gd name="T8" fmla="*/ 5 w 19"/>
                  <a:gd name="T9" fmla="*/ 18 h 23"/>
                  <a:gd name="T10" fmla="*/ 5 w 19"/>
                  <a:gd name="T11" fmla="*/ 17 h 23"/>
                  <a:gd name="T12" fmla="*/ 5 w 19"/>
                  <a:gd name="T13" fmla="*/ 15 h 23"/>
                  <a:gd name="T14" fmla="*/ 5 w 19"/>
                  <a:gd name="T15" fmla="*/ 14 h 23"/>
                  <a:gd name="T16" fmla="*/ 6 w 19"/>
                  <a:gd name="T17" fmla="*/ 13 h 23"/>
                  <a:gd name="T18" fmla="*/ 7 w 19"/>
                  <a:gd name="T19" fmla="*/ 13 h 23"/>
                  <a:gd name="T20" fmla="*/ 16 w 19"/>
                  <a:gd name="T21" fmla="*/ 8 h 23"/>
                  <a:gd name="T22" fmla="*/ 5 w 19"/>
                  <a:gd name="T23" fmla="*/ 11 h 23"/>
                  <a:gd name="T24" fmla="*/ 4 w 19"/>
                  <a:gd name="T25" fmla="*/ 11 h 23"/>
                  <a:gd name="T26" fmla="*/ 4 w 19"/>
                  <a:gd name="T27" fmla="*/ 10 h 23"/>
                  <a:gd name="T28" fmla="*/ 3 w 19"/>
                  <a:gd name="T29" fmla="*/ 10 h 23"/>
                  <a:gd name="T30" fmla="*/ 2 w 19"/>
                  <a:gd name="T31" fmla="*/ 8 h 23"/>
                  <a:gd name="T32" fmla="*/ 2 w 19"/>
                  <a:gd name="T33" fmla="*/ 7 h 23"/>
                  <a:gd name="T34" fmla="*/ 2 w 19"/>
                  <a:gd name="T35" fmla="*/ 6 h 23"/>
                  <a:gd name="T36" fmla="*/ 3 w 19"/>
                  <a:gd name="T37" fmla="*/ 5 h 23"/>
                  <a:gd name="T38" fmla="*/ 14 w 19"/>
                  <a:gd name="T39" fmla="*/ 2 h 23"/>
                  <a:gd name="T40" fmla="*/ 4 w 19"/>
                  <a:gd name="T41" fmla="*/ 3 h 23"/>
                  <a:gd name="T42" fmla="*/ 2 w 19"/>
                  <a:gd name="T43" fmla="*/ 4 h 23"/>
                  <a:gd name="T44" fmla="*/ 0 w 19"/>
                  <a:gd name="T45" fmla="*/ 5 h 23"/>
                  <a:gd name="T46" fmla="*/ 0 w 19"/>
                  <a:gd name="T47" fmla="*/ 7 h 23"/>
                  <a:gd name="T48" fmla="*/ 0 w 19"/>
                  <a:gd name="T49" fmla="*/ 9 h 23"/>
                  <a:gd name="T50" fmla="*/ 1 w 19"/>
                  <a:gd name="T51" fmla="*/ 11 h 23"/>
                  <a:gd name="T52" fmla="*/ 3 w 19"/>
                  <a:gd name="T53" fmla="*/ 13 h 23"/>
                  <a:gd name="T54" fmla="*/ 2 w 19"/>
                  <a:gd name="T55" fmla="*/ 14 h 23"/>
                  <a:gd name="T56" fmla="*/ 3 w 19"/>
                  <a:gd name="T57" fmla="*/ 17 h 23"/>
                  <a:gd name="T58" fmla="*/ 3 w 19"/>
                  <a:gd name="T59" fmla="*/ 18 h 23"/>
                  <a:gd name="T60" fmla="*/ 4 w 19"/>
                  <a:gd name="T61" fmla="*/ 19 h 23"/>
                  <a:gd name="T62" fmla="*/ 5 w 19"/>
                  <a:gd name="T63" fmla="*/ 20 h 23"/>
                  <a:gd name="T64" fmla="*/ 5 w 19"/>
                  <a:gd name="T65" fmla="*/ 20 h 23"/>
                  <a:gd name="T66" fmla="*/ 5 w 19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23">
                    <a:moveTo>
                      <a:pt x="5" y="23"/>
                    </a:moveTo>
                    <a:lnTo>
                      <a:pt x="19" y="18"/>
                    </a:lnTo>
                    <a:lnTo>
                      <a:pt x="18" y="1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7" y="13"/>
                    </a:lnTo>
                    <a:lnTo>
                      <a:pt x="16" y="10"/>
                    </a:lnTo>
                    <a:lnTo>
                      <a:pt x="16" y="8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1"/>
                    </a:lnTo>
                    <a:lnTo>
                      <a:pt x="5" y="23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4" name="Freeform 332">
                <a:extLst>
                  <a:ext uri="{FF2B5EF4-FFF2-40B4-BE49-F238E27FC236}">
                    <a16:creationId xmlns:a16="http://schemas.microsoft.com/office/drawing/2014/main" id="{6A41EB8E-20D2-4EED-84BA-035B52E0A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1157"/>
                <a:ext cx="21" cy="15"/>
              </a:xfrm>
              <a:custGeom>
                <a:avLst/>
                <a:gdLst>
                  <a:gd name="T0" fmla="*/ 19 w 21"/>
                  <a:gd name="T1" fmla="*/ 0 h 15"/>
                  <a:gd name="T2" fmla="*/ 0 w 21"/>
                  <a:gd name="T3" fmla="*/ 6 h 15"/>
                  <a:gd name="T4" fmla="*/ 0 w 21"/>
                  <a:gd name="T5" fmla="*/ 8 h 15"/>
                  <a:gd name="T6" fmla="*/ 16 w 21"/>
                  <a:gd name="T7" fmla="*/ 3 h 15"/>
                  <a:gd name="T8" fmla="*/ 16 w 21"/>
                  <a:gd name="T9" fmla="*/ 3 h 15"/>
                  <a:gd name="T10" fmla="*/ 17 w 21"/>
                  <a:gd name="T11" fmla="*/ 3 h 15"/>
                  <a:gd name="T12" fmla="*/ 17 w 21"/>
                  <a:gd name="T13" fmla="*/ 3 h 15"/>
                  <a:gd name="T14" fmla="*/ 18 w 21"/>
                  <a:gd name="T15" fmla="*/ 4 h 15"/>
                  <a:gd name="T16" fmla="*/ 18 w 21"/>
                  <a:gd name="T17" fmla="*/ 4 h 15"/>
                  <a:gd name="T18" fmla="*/ 18 w 21"/>
                  <a:gd name="T19" fmla="*/ 5 h 15"/>
                  <a:gd name="T20" fmla="*/ 18 w 21"/>
                  <a:gd name="T21" fmla="*/ 5 h 15"/>
                  <a:gd name="T22" fmla="*/ 19 w 21"/>
                  <a:gd name="T23" fmla="*/ 6 h 15"/>
                  <a:gd name="T24" fmla="*/ 19 w 21"/>
                  <a:gd name="T25" fmla="*/ 6 h 15"/>
                  <a:gd name="T26" fmla="*/ 19 w 21"/>
                  <a:gd name="T27" fmla="*/ 8 h 15"/>
                  <a:gd name="T28" fmla="*/ 19 w 21"/>
                  <a:gd name="T29" fmla="*/ 8 h 15"/>
                  <a:gd name="T30" fmla="*/ 19 w 21"/>
                  <a:gd name="T31" fmla="*/ 9 h 15"/>
                  <a:gd name="T32" fmla="*/ 19 w 21"/>
                  <a:gd name="T33" fmla="*/ 9 h 15"/>
                  <a:gd name="T34" fmla="*/ 18 w 21"/>
                  <a:gd name="T35" fmla="*/ 9 h 15"/>
                  <a:gd name="T36" fmla="*/ 18 w 21"/>
                  <a:gd name="T37" fmla="*/ 9 h 15"/>
                  <a:gd name="T38" fmla="*/ 17 w 21"/>
                  <a:gd name="T39" fmla="*/ 10 h 15"/>
                  <a:gd name="T40" fmla="*/ 7 w 21"/>
                  <a:gd name="T41" fmla="*/ 13 h 15"/>
                  <a:gd name="T42" fmla="*/ 8 w 21"/>
                  <a:gd name="T43" fmla="*/ 15 h 15"/>
                  <a:gd name="T44" fmla="*/ 18 w 21"/>
                  <a:gd name="T45" fmla="*/ 12 h 15"/>
                  <a:gd name="T46" fmla="*/ 18 w 21"/>
                  <a:gd name="T47" fmla="*/ 12 h 15"/>
                  <a:gd name="T48" fmla="*/ 20 w 21"/>
                  <a:gd name="T49" fmla="*/ 11 h 15"/>
                  <a:gd name="T50" fmla="*/ 21 w 21"/>
                  <a:gd name="T51" fmla="*/ 10 h 15"/>
                  <a:gd name="T52" fmla="*/ 21 w 21"/>
                  <a:gd name="T53" fmla="*/ 10 h 15"/>
                  <a:gd name="T54" fmla="*/ 21 w 21"/>
                  <a:gd name="T55" fmla="*/ 8 h 15"/>
                  <a:gd name="T56" fmla="*/ 21 w 21"/>
                  <a:gd name="T57" fmla="*/ 6 h 15"/>
                  <a:gd name="T58" fmla="*/ 21 w 21"/>
                  <a:gd name="T59" fmla="*/ 6 h 15"/>
                  <a:gd name="T60" fmla="*/ 20 w 21"/>
                  <a:gd name="T61" fmla="*/ 5 h 15"/>
                  <a:gd name="T62" fmla="*/ 20 w 21"/>
                  <a:gd name="T63" fmla="*/ 5 h 15"/>
                  <a:gd name="T64" fmla="*/ 20 w 21"/>
                  <a:gd name="T65" fmla="*/ 4 h 15"/>
                  <a:gd name="T66" fmla="*/ 20 w 21"/>
                  <a:gd name="T67" fmla="*/ 4 h 15"/>
                  <a:gd name="T68" fmla="*/ 19 w 21"/>
                  <a:gd name="T69" fmla="*/ 3 h 15"/>
                  <a:gd name="T70" fmla="*/ 19 w 21"/>
                  <a:gd name="T71" fmla="*/ 3 h 15"/>
                  <a:gd name="T72" fmla="*/ 18 w 21"/>
                  <a:gd name="T73" fmla="*/ 2 h 15"/>
                  <a:gd name="T74" fmla="*/ 19 w 21"/>
                  <a:gd name="T75" fmla="*/ 2 h 15"/>
                  <a:gd name="T76" fmla="*/ 19 w 21"/>
                  <a:gd name="T77" fmla="*/ 0 h 15"/>
                  <a:gd name="T78" fmla="*/ 19 w 21"/>
                  <a:gd name="T7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5">
                    <a:moveTo>
                      <a:pt x="19" y="0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7" y="13"/>
                    </a:lnTo>
                    <a:lnTo>
                      <a:pt x="8" y="15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5" name="Freeform 333">
                <a:extLst>
                  <a:ext uri="{FF2B5EF4-FFF2-40B4-BE49-F238E27FC236}">
                    <a16:creationId xmlns:a16="http://schemas.microsoft.com/office/drawing/2014/main" id="{FB6E419F-352D-4279-B8B4-B343893123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7" y="1172"/>
                <a:ext cx="22" cy="16"/>
              </a:xfrm>
              <a:custGeom>
                <a:avLst/>
                <a:gdLst>
                  <a:gd name="T0" fmla="*/ 16 w 22"/>
                  <a:gd name="T1" fmla="*/ 3 h 16"/>
                  <a:gd name="T2" fmla="*/ 17 w 22"/>
                  <a:gd name="T3" fmla="*/ 3 h 16"/>
                  <a:gd name="T4" fmla="*/ 18 w 22"/>
                  <a:gd name="T5" fmla="*/ 4 h 16"/>
                  <a:gd name="T6" fmla="*/ 19 w 22"/>
                  <a:gd name="T7" fmla="*/ 5 h 16"/>
                  <a:gd name="T8" fmla="*/ 19 w 22"/>
                  <a:gd name="T9" fmla="*/ 6 h 16"/>
                  <a:gd name="T10" fmla="*/ 20 w 22"/>
                  <a:gd name="T11" fmla="*/ 8 h 16"/>
                  <a:gd name="T12" fmla="*/ 20 w 22"/>
                  <a:gd name="T13" fmla="*/ 9 h 16"/>
                  <a:gd name="T14" fmla="*/ 19 w 22"/>
                  <a:gd name="T15" fmla="*/ 10 h 16"/>
                  <a:gd name="T16" fmla="*/ 17 w 22"/>
                  <a:gd name="T17" fmla="*/ 11 h 16"/>
                  <a:gd name="T18" fmla="*/ 15 w 22"/>
                  <a:gd name="T19" fmla="*/ 11 h 16"/>
                  <a:gd name="T20" fmla="*/ 13 w 22"/>
                  <a:gd name="T21" fmla="*/ 8 h 16"/>
                  <a:gd name="T22" fmla="*/ 13 w 22"/>
                  <a:gd name="T23" fmla="*/ 7 h 16"/>
                  <a:gd name="T24" fmla="*/ 13 w 22"/>
                  <a:gd name="T25" fmla="*/ 6 h 16"/>
                  <a:gd name="T26" fmla="*/ 13 w 22"/>
                  <a:gd name="T27" fmla="*/ 5 h 16"/>
                  <a:gd name="T28" fmla="*/ 12 w 22"/>
                  <a:gd name="T29" fmla="*/ 4 h 16"/>
                  <a:gd name="T30" fmla="*/ 16 w 22"/>
                  <a:gd name="T31" fmla="*/ 3 h 16"/>
                  <a:gd name="T32" fmla="*/ 1 w 22"/>
                  <a:gd name="T33" fmla="*/ 8 h 16"/>
                  <a:gd name="T34" fmla="*/ 9 w 22"/>
                  <a:gd name="T35" fmla="*/ 16 h 16"/>
                  <a:gd name="T36" fmla="*/ 8 w 22"/>
                  <a:gd name="T37" fmla="*/ 6 h 16"/>
                  <a:gd name="T38" fmla="*/ 10 w 22"/>
                  <a:gd name="T39" fmla="*/ 5 h 16"/>
                  <a:gd name="T40" fmla="*/ 11 w 22"/>
                  <a:gd name="T41" fmla="*/ 6 h 16"/>
                  <a:gd name="T42" fmla="*/ 11 w 22"/>
                  <a:gd name="T43" fmla="*/ 7 h 16"/>
                  <a:gd name="T44" fmla="*/ 11 w 22"/>
                  <a:gd name="T45" fmla="*/ 8 h 16"/>
                  <a:gd name="T46" fmla="*/ 11 w 22"/>
                  <a:gd name="T47" fmla="*/ 9 h 16"/>
                  <a:gd name="T48" fmla="*/ 12 w 22"/>
                  <a:gd name="T49" fmla="*/ 11 h 16"/>
                  <a:gd name="T50" fmla="*/ 14 w 22"/>
                  <a:gd name="T51" fmla="*/ 13 h 16"/>
                  <a:gd name="T52" fmla="*/ 16 w 22"/>
                  <a:gd name="T53" fmla="*/ 13 h 16"/>
                  <a:gd name="T54" fmla="*/ 18 w 22"/>
                  <a:gd name="T55" fmla="*/ 13 h 16"/>
                  <a:gd name="T56" fmla="*/ 20 w 22"/>
                  <a:gd name="T57" fmla="*/ 12 h 16"/>
                  <a:gd name="T58" fmla="*/ 21 w 22"/>
                  <a:gd name="T59" fmla="*/ 10 h 16"/>
                  <a:gd name="T60" fmla="*/ 22 w 22"/>
                  <a:gd name="T61" fmla="*/ 8 h 16"/>
                  <a:gd name="T62" fmla="*/ 21 w 22"/>
                  <a:gd name="T63" fmla="*/ 6 h 16"/>
                  <a:gd name="T64" fmla="*/ 20 w 22"/>
                  <a:gd name="T65" fmla="*/ 4 h 16"/>
                  <a:gd name="T66" fmla="*/ 20 w 22"/>
                  <a:gd name="T67" fmla="*/ 2 h 16"/>
                  <a:gd name="T68" fmla="*/ 7 w 22"/>
                  <a:gd name="T69" fmla="*/ 3 h 16"/>
                  <a:gd name="T70" fmla="*/ 5 w 22"/>
                  <a:gd name="T71" fmla="*/ 2 h 16"/>
                  <a:gd name="T72" fmla="*/ 0 w 22"/>
                  <a:gd name="T73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" h="16">
                    <a:moveTo>
                      <a:pt x="16" y="3"/>
                    </a:moveTo>
                    <a:lnTo>
                      <a:pt x="16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6" y="3"/>
                    </a:lnTo>
                    <a:lnTo>
                      <a:pt x="16" y="3"/>
                    </a:lnTo>
                    <a:close/>
                    <a:moveTo>
                      <a:pt x="0" y="6"/>
                    </a:moveTo>
                    <a:lnTo>
                      <a:pt x="1" y="8"/>
                    </a:lnTo>
                    <a:lnTo>
                      <a:pt x="6" y="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19" y="0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6" name="Freeform 334">
                <a:extLst>
                  <a:ext uri="{FF2B5EF4-FFF2-40B4-BE49-F238E27FC236}">
                    <a16:creationId xmlns:a16="http://schemas.microsoft.com/office/drawing/2014/main" id="{6E7BBFEF-764C-43A1-8E7C-C786C9CE0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1187"/>
                <a:ext cx="5" cy="7"/>
              </a:xfrm>
              <a:custGeom>
                <a:avLst/>
                <a:gdLst>
                  <a:gd name="T0" fmla="*/ 2 w 5"/>
                  <a:gd name="T1" fmla="*/ 7 h 7"/>
                  <a:gd name="T2" fmla="*/ 5 w 5"/>
                  <a:gd name="T3" fmla="*/ 6 h 7"/>
                  <a:gd name="T4" fmla="*/ 3 w 5"/>
                  <a:gd name="T5" fmla="*/ 0 h 7"/>
                  <a:gd name="T6" fmla="*/ 0 w 5"/>
                  <a:gd name="T7" fmla="*/ 1 h 7"/>
                  <a:gd name="T8" fmla="*/ 2 w 5"/>
                  <a:gd name="T9" fmla="*/ 7 h 7"/>
                  <a:gd name="T10" fmla="*/ 2 w 5"/>
                  <a:gd name="T1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7">
                    <a:moveTo>
                      <a:pt x="2" y="7"/>
                    </a:moveTo>
                    <a:lnTo>
                      <a:pt x="5" y="6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2" y="7"/>
                    </a:ln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7" name="Freeform 335">
                <a:extLst>
                  <a:ext uri="{FF2B5EF4-FFF2-40B4-BE49-F238E27FC236}">
                    <a16:creationId xmlns:a16="http://schemas.microsoft.com/office/drawing/2014/main" id="{68312A31-46D2-4FA7-9F31-E330D736C4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9" y="1194"/>
                <a:ext cx="22" cy="16"/>
              </a:xfrm>
              <a:custGeom>
                <a:avLst/>
                <a:gdLst>
                  <a:gd name="T0" fmla="*/ 20 w 22"/>
                  <a:gd name="T1" fmla="*/ 6 h 16"/>
                  <a:gd name="T2" fmla="*/ 20 w 22"/>
                  <a:gd name="T3" fmla="*/ 6 h 16"/>
                  <a:gd name="T4" fmla="*/ 20 w 22"/>
                  <a:gd name="T5" fmla="*/ 8 h 16"/>
                  <a:gd name="T6" fmla="*/ 20 w 22"/>
                  <a:gd name="T7" fmla="*/ 8 h 16"/>
                  <a:gd name="T8" fmla="*/ 19 w 22"/>
                  <a:gd name="T9" fmla="*/ 9 h 16"/>
                  <a:gd name="T10" fmla="*/ 19 w 22"/>
                  <a:gd name="T11" fmla="*/ 9 h 16"/>
                  <a:gd name="T12" fmla="*/ 17 w 22"/>
                  <a:gd name="T13" fmla="*/ 10 h 16"/>
                  <a:gd name="T14" fmla="*/ 17 w 22"/>
                  <a:gd name="T15" fmla="*/ 10 h 16"/>
                  <a:gd name="T16" fmla="*/ 14 w 22"/>
                  <a:gd name="T17" fmla="*/ 10 h 16"/>
                  <a:gd name="T18" fmla="*/ 14 w 22"/>
                  <a:gd name="T19" fmla="*/ 10 h 16"/>
                  <a:gd name="T20" fmla="*/ 11 w 22"/>
                  <a:gd name="T21" fmla="*/ 9 h 16"/>
                  <a:gd name="T22" fmla="*/ 11 w 22"/>
                  <a:gd name="T23" fmla="*/ 9 h 16"/>
                  <a:gd name="T24" fmla="*/ 7 w 22"/>
                  <a:gd name="T25" fmla="*/ 7 h 16"/>
                  <a:gd name="T26" fmla="*/ 7 w 22"/>
                  <a:gd name="T27" fmla="*/ 7 h 16"/>
                  <a:gd name="T28" fmla="*/ 2 w 22"/>
                  <a:gd name="T29" fmla="*/ 4 h 16"/>
                  <a:gd name="T30" fmla="*/ 0 w 22"/>
                  <a:gd name="T31" fmla="*/ 5 h 16"/>
                  <a:gd name="T32" fmla="*/ 4 w 22"/>
                  <a:gd name="T33" fmla="*/ 16 h 16"/>
                  <a:gd name="T34" fmla="*/ 6 w 22"/>
                  <a:gd name="T35" fmla="*/ 15 h 16"/>
                  <a:gd name="T36" fmla="*/ 3 w 22"/>
                  <a:gd name="T37" fmla="*/ 7 h 16"/>
                  <a:gd name="T38" fmla="*/ 3 w 22"/>
                  <a:gd name="T39" fmla="*/ 7 h 16"/>
                  <a:gd name="T40" fmla="*/ 6 w 22"/>
                  <a:gd name="T41" fmla="*/ 9 h 16"/>
                  <a:gd name="T42" fmla="*/ 6 w 22"/>
                  <a:gd name="T43" fmla="*/ 9 h 16"/>
                  <a:gd name="T44" fmla="*/ 8 w 22"/>
                  <a:gd name="T45" fmla="*/ 10 h 16"/>
                  <a:gd name="T46" fmla="*/ 8 w 22"/>
                  <a:gd name="T47" fmla="*/ 10 h 16"/>
                  <a:gd name="T48" fmla="*/ 11 w 22"/>
                  <a:gd name="T49" fmla="*/ 11 h 16"/>
                  <a:gd name="T50" fmla="*/ 11 w 22"/>
                  <a:gd name="T51" fmla="*/ 11 h 16"/>
                  <a:gd name="T52" fmla="*/ 13 w 22"/>
                  <a:gd name="T53" fmla="*/ 12 h 16"/>
                  <a:gd name="T54" fmla="*/ 13 w 22"/>
                  <a:gd name="T55" fmla="*/ 12 h 16"/>
                  <a:gd name="T56" fmla="*/ 16 w 22"/>
                  <a:gd name="T57" fmla="*/ 13 h 16"/>
                  <a:gd name="T58" fmla="*/ 16 w 22"/>
                  <a:gd name="T59" fmla="*/ 13 h 16"/>
                  <a:gd name="T60" fmla="*/ 18 w 22"/>
                  <a:gd name="T61" fmla="*/ 12 h 16"/>
                  <a:gd name="T62" fmla="*/ 18 w 22"/>
                  <a:gd name="T63" fmla="*/ 12 h 16"/>
                  <a:gd name="T64" fmla="*/ 20 w 22"/>
                  <a:gd name="T65" fmla="*/ 11 h 16"/>
                  <a:gd name="T66" fmla="*/ 20 w 22"/>
                  <a:gd name="T67" fmla="*/ 11 h 16"/>
                  <a:gd name="T68" fmla="*/ 21 w 22"/>
                  <a:gd name="T69" fmla="*/ 9 h 16"/>
                  <a:gd name="T70" fmla="*/ 21 w 22"/>
                  <a:gd name="T71" fmla="*/ 9 h 16"/>
                  <a:gd name="T72" fmla="*/ 22 w 22"/>
                  <a:gd name="T73" fmla="*/ 7 h 16"/>
                  <a:gd name="T74" fmla="*/ 22 w 22"/>
                  <a:gd name="T75" fmla="*/ 7 h 16"/>
                  <a:gd name="T76" fmla="*/ 22 w 22"/>
                  <a:gd name="T77" fmla="*/ 4 h 16"/>
                  <a:gd name="T78" fmla="*/ 22 w 22"/>
                  <a:gd name="T79" fmla="*/ 4 h 16"/>
                  <a:gd name="T80" fmla="*/ 21 w 22"/>
                  <a:gd name="T81" fmla="*/ 2 h 16"/>
                  <a:gd name="T82" fmla="*/ 21 w 22"/>
                  <a:gd name="T83" fmla="*/ 2 h 16"/>
                  <a:gd name="T84" fmla="*/ 20 w 22"/>
                  <a:gd name="T85" fmla="*/ 0 h 16"/>
                  <a:gd name="T86" fmla="*/ 18 w 22"/>
                  <a:gd name="T87" fmla="*/ 1 h 16"/>
                  <a:gd name="T88" fmla="*/ 18 w 22"/>
                  <a:gd name="T89" fmla="*/ 1 h 16"/>
                  <a:gd name="T90" fmla="*/ 18 w 22"/>
                  <a:gd name="T91" fmla="*/ 2 h 16"/>
                  <a:gd name="T92" fmla="*/ 18 w 22"/>
                  <a:gd name="T93" fmla="*/ 2 h 16"/>
                  <a:gd name="T94" fmla="*/ 19 w 22"/>
                  <a:gd name="T95" fmla="*/ 3 h 16"/>
                  <a:gd name="T96" fmla="*/ 19 w 22"/>
                  <a:gd name="T97" fmla="*/ 3 h 16"/>
                  <a:gd name="T98" fmla="*/ 19 w 22"/>
                  <a:gd name="T99" fmla="*/ 4 h 16"/>
                  <a:gd name="T100" fmla="*/ 19 w 22"/>
                  <a:gd name="T101" fmla="*/ 4 h 16"/>
                  <a:gd name="T102" fmla="*/ 19 w 22"/>
                  <a:gd name="T103" fmla="*/ 5 h 16"/>
                  <a:gd name="T104" fmla="*/ 19 w 22"/>
                  <a:gd name="T105" fmla="*/ 5 h 16"/>
                  <a:gd name="T106" fmla="*/ 20 w 22"/>
                  <a:gd name="T107" fmla="*/ 6 h 16"/>
                  <a:gd name="T108" fmla="*/ 20 w 22"/>
                  <a:gd name="T109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2" h="16">
                    <a:moveTo>
                      <a:pt x="20" y="6"/>
                    </a:moveTo>
                    <a:lnTo>
                      <a:pt x="20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20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8" name="Freeform 336">
                <a:extLst>
                  <a:ext uri="{FF2B5EF4-FFF2-40B4-BE49-F238E27FC236}">
                    <a16:creationId xmlns:a16="http://schemas.microsoft.com/office/drawing/2014/main" id="{5664EE16-4795-40A9-A331-B8E430BA78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6" y="991"/>
                <a:ext cx="22" cy="23"/>
              </a:xfrm>
              <a:custGeom>
                <a:avLst/>
                <a:gdLst>
                  <a:gd name="T0" fmla="*/ 5 w 22"/>
                  <a:gd name="T1" fmla="*/ 7 h 23"/>
                  <a:gd name="T2" fmla="*/ 5 w 22"/>
                  <a:gd name="T3" fmla="*/ 7 h 23"/>
                  <a:gd name="T4" fmla="*/ 6 w 22"/>
                  <a:gd name="T5" fmla="*/ 5 h 23"/>
                  <a:gd name="T6" fmla="*/ 6 w 22"/>
                  <a:gd name="T7" fmla="*/ 5 h 23"/>
                  <a:gd name="T8" fmla="*/ 7 w 22"/>
                  <a:gd name="T9" fmla="*/ 4 h 23"/>
                  <a:gd name="T10" fmla="*/ 7 w 22"/>
                  <a:gd name="T11" fmla="*/ 4 h 23"/>
                  <a:gd name="T12" fmla="*/ 9 w 22"/>
                  <a:gd name="T13" fmla="*/ 4 h 23"/>
                  <a:gd name="T14" fmla="*/ 9 w 22"/>
                  <a:gd name="T15" fmla="*/ 4 h 23"/>
                  <a:gd name="T16" fmla="*/ 11 w 22"/>
                  <a:gd name="T17" fmla="*/ 4 h 23"/>
                  <a:gd name="T18" fmla="*/ 11 w 22"/>
                  <a:gd name="T19" fmla="*/ 4 h 23"/>
                  <a:gd name="T20" fmla="*/ 12 w 22"/>
                  <a:gd name="T21" fmla="*/ 5 h 23"/>
                  <a:gd name="T22" fmla="*/ 12 w 22"/>
                  <a:gd name="T23" fmla="*/ 5 h 23"/>
                  <a:gd name="T24" fmla="*/ 13 w 22"/>
                  <a:gd name="T25" fmla="*/ 6 h 23"/>
                  <a:gd name="T26" fmla="*/ 13 w 22"/>
                  <a:gd name="T27" fmla="*/ 6 h 23"/>
                  <a:gd name="T28" fmla="*/ 14 w 22"/>
                  <a:gd name="T29" fmla="*/ 8 h 23"/>
                  <a:gd name="T30" fmla="*/ 14 w 22"/>
                  <a:gd name="T31" fmla="*/ 13 h 23"/>
                  <a:gd name="T32" fmla="*/ 9 w 22"/>
                  <a:gd name="T33" fmla="*/ 13 h 23"/>
                  <a:gd name="T34" fmla="*/ 9 w 22"/>
                  <a:gd name="T35" fmla="*/ 13 h 23"/>
                  <a:gd name="T36" fmla="*/ 7 w 22"/>
                  <a:gd name="T37" fmla="*/ 13 h 23"/>
                  <a:gd name="T38" fmla="*/ 7 w 22"/>
                  <a:gd name="T39" fmla="*/ 13 h 23"/>
                  <a:gd name="T40" fmla="*/ 6 w 22"/>
                  <a:gd name="T41" fmla="*/ 12 h 23"/>
                  <a:gd name="T42" fmla="*/ 6 w 22"/>
                  <a:gd name="T43" fmla="*/ 12 h 23"/>
                  <a:gd name="T44" fmla="*/ 5 w 22"/>
                  <a:gd name="T45" fmla="*/ 11 h 23"/>
                  <a:gd name="T46" fmla="*/ 5 w 22"/>
                  <a:gd name="T47" fmla="*/ 11 h 23"/>
                  <a:gd name="T48" fmla="*/ 5 w 22"/>
                  <a:gd name="T49" fmla="*/ 9 h 23"/>
                  <a:gd name="T50" fmla="*/ 5 w 22"/>
                  <a:gd name="T51" fmla="*/ 9 h 23"/>
                  <a:gd name="T52" fmla="*/ 5 w 22"/>
                  <a:gd name="T53" fmla="*/ 7 h 23"/>
                  <a:gd name="T54" fmla="*/ 5 w 22"/>
                  <a:gd name="T55" fmla="*/ 7 h 23"/>
                  <a:gd name="T56" fmla="*/ 18 w 22"/>
                  <a:gd name="T57" fmla="*/ 23 h 23"/>
                  <a:gd name="T58" fmla="*/ 18 w 22"/>
                  <a:gd name="T59" fmla="*/ 17 h 23"/>
                  <a:gd name="T60" fmla="*/ 22 w 22"/>
                  <a:gd name="T61" fmla="*/ 17 h 23"/>
                  <a:gd name="T62" fmla="*/ 22 w 22"/>
                  <a:gd name="T63" fmla="*/ 13 h 23"/>
                  <a:gd name="T64" fmla="*/ 18 w 22"/>
                  <a:gd name="T65" fmla="*/ 13 h 23"/>
                  <a:gd name="T66" fmla="*/ 18 w 22"/>
                  <a:gd name="T67" fmla="*/ 8 h 23"/>
                  <a:gd name="T68" fmla="*/ 18 w 22"/>
                  <a:gd name="T69" fmla="*/ 8 h 23"/>
                  <a:gd name="T70" fmla="*/ 17 w 22"/>
                  <a:gd name="T71" fmla="*/ 5 h 23"/>
                  <a:gd name="T72" fmla="*/ 17 w 22"/>
                  <a:gd name="T73" fmla="*/ 5 h 23"/>
                  <a:gd name="T74" fmla="*/ 16 w 22"/>
                  <a:gd name="T75" fmla="*/ 2 h 23"/>
                  <a:gd name="T76" fmla="*/ 16 w 22"/>
                  <a:gd name="T77" fmla="*/ 2 h 23"/>
                  <a:gd name="T78" fmla="*/ 13 w 22"/>
                  <a:gd name="T79" fmla="*/ 1 h 23"/>
                  <a:gd name="T80" fmla="*/ 13 w 22"/>
                  <a:gd name="T81" fmla="*/ 1 h 23"/>
                  <a:gd name="T82" fmla="*/ 9 w 22"/>
                  <a:gd name="T83" fmla="*/ 0 h 23"/>
                  <a:gd name="T84" fmla="*/ 9 w 22"/>
                  <a:gd name="T85" fmla="*/ 0 h 23"/>
                  <a:gd name="T86" fmla="*/ 6 w 22"/>
                  <a:gd name="T87" fmla="*/ 1 h 23"/>
                  <a:gd name="T88" fmla="*/ 6 w 22"/>
                  <a:gd name="T89" fmla="*/ 1 h 23"/>
                  <a:gd name="T90" fmla="*/ 3 w 22"/>
                  <a:gd name="T91" fmla="*/ 2 h 23"/>
                  <a:gd name="T92" fmla="*/ 3 w 22"/>
                  <a:gd name="T93" fmla="*/ 2 h 23"/>
                  <a:gd name="T94" fmla="*/ 1 w 22"/>
                  <a:gd name="T95" fmla="*/ 5 h 23"/>
                  <a:gd name="T96" fmla="*/ 1 w 22"/>
                  <a:gd name="T97" fmla="*/ 5 h 23"/>
                  <a:gd name="T98" fmla="*/ 0 w 22"/>
                  <a:gd name="T99" fmla="*/ 9 h 23"/>
                  <a:gd name="T100" fmla="*/ 0 w 22"/>
                  <a:gd name="T101" fmla="*/ 9 h 23"/>
                  <a:gd name="T102" fmla="*/ 1 w 22"/>
                  <a:gd name="T103" fmla="*/ 12 h 23"/>
                  <a:gd name="T104" fmla="*/ 1 w 22"/>
                  <a:gd name="T105" fmla="*/ 12 h 23"/>
                  <a:gd name="T106" fmla="*/ 3 w 22"/>
                  <a:gd name="T107" fmla="*/ 15 h 23"/>
                  <a:gd name="T108" fmla="*/ 3 w 22"/>
                  <a:gd name="T109" fmla="*/ 15 h 23"/>
                  <a:gd name="T110" fmla="*/ 6 w 22"/>
                  <a:gd name="T111" fmla="*/ 17 h 23"/>
                  <a:gd name="T112" fmla="*/ 6 w 22"/>
                  <a:gd name="T113" fmla="*/ 17 h 23"/>
                  <a:gd name="T114" fmla="*/ 9 w 22"/>
                  <a:gd name="T115" fmla="*/ 17 h 23"/>
                  <a:gd name="T116" fmla="*/ 14 w 22"/>
                  <a:gd name="T117" fmla="*/ 17 h 23"/>
                  <a:gd name="T118" fmla="*/ 14 w 22"/>
                  <a:gd name="T119" fmla="*/ 23 h 23"/>
                  <a:gd name="T120" fmla="*/ 18 w 22"/>
                  <a:gd name="T121" fmla="*/ 23 h 23"/>
                  <a:gd name="T122" fmla="*/ 18 w 22"/>
                  <a:gd name="T1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" h="23">
                    <a:moveTo>
                      <a:pt x="5" y="7"/>
                    </a:moveTo>
                    <a:lnTo>
                      <a:pt x="5" y="7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8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5" y="7"/>
                    </a:lnTo>
                    <a:close/>
                    <a:moveTo>
                      <a:pt x="18" y="23"/>
                    </a:moveTo>
                    <a:lnTo>
                      <a:pt x="18" y="17"/>
                    </a:lnTo>
                    <a:lnTo>
                      <a:pt x="22" y="17"/>
                    </a:lnTo>
                    <a:lnTo>
                      <a:pt x="22" y="13"/>
                    </a:lnTo>
                    <a:lnTo>
                      <a:pt x="18" y="13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23"/>
                    </a:lnTo>
                    <a:lnTo>
                      <a:pt x="18" y="23"/>
                    </a:lnTo>
                    <a:lnTo>
                      <a:pt x="18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9" name="Freeform 337">
                <a:extLst>
                  <a:ext uri="{FF2B5EF4-FFF2-40B4-BE49-F238E27FC236}">
                    <a16:creationId xmlns:a16="http://schemas.microsoft.com/office/drawing/2014/main" id="{1FE1375C-C248-4BBD-983D-724D975F5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" y="998"/>
                <a:ext cx="9" cy="23"/>
              </a:xfrm>
              <a:custGeom>
                <a:avLst/>
                <a:gdLst>
                  <a:gd name="T0" fmla="*/ 0 w 9"/>
                  <a:gd name="T1" fmla="*/ 23 h 23"/>
                  <a:gd name="T2" fmla="*/ 0 w 9"/>
                  <a:gd name="T3" fmla="*/ 23 h 23"/>
                  <a:gd name="T4" fmla="*/ 2 w 9"/>
                  <a:gd name="T5" fmla="*/ 23 h 23"/>
                  <a:gd name="T6" fmla="*/ 2 w 9"/>
                  <a:gd name="T7" fmla="*/ 23 h 23"/>
                  <a:gd name="T8" fmla="*/ 3 w 9"/>
                  <a:gd name="T9" fmla="*/ 23 h 23"/>
                  <a:gd name="T10" fmla="*/ 3 w 9"/>
                  <a:gd name="T11" fmla="*/ 23 h 23"/>
                  <a:gd name="T12" fmla="*/ 5 w 9"/>
                  <a:gd name="T13" fmla="*/ 23 h 23"/>
                  <a:gd name="T14" fmla="*/ 5 w 9"/>
                  <a:gd name="T15" fmla="*/ 23 h 23"/>
                  <a:gd name="T16" fmla="*/ 7 w 9"/>
                  <a:gd name="T17" fmla="*/ 22 h 23"/>
                  <a:gd name="T18" fmla="*/ 7 w 9"/>
                  <a:gd name="T19" fmla="*/ 22 h 23"/>
                  <a:gd name="T20" fmla="*/ 8 w 9"/>
                  <a:gd name="T21" fmla="*/ 19 h 23"/>
                  <a:gd name="T22" fmla="*/ 8 w 9"/>
                  <a:gd name="T23" fmla="*/ 19 h 23"/>
                  <a:gd name="T24" fmla="*/ 9 w 9"/>
                  <a:gd name="T25" fmla="*/ 16 h 23"/>
                  <a:gd name="T26" fmla="*/ 9 w 9"/>
                  <a:gd name="T27" fmla="*/ 0 h 23"/>
                  <a:gd name="T28" fmla="*/ 4 w 9"/>
                  <a:gd name="T29" fmla="*/ 0 h 23"/>
                  <a:gd name="T30" fmla="*/ 4 w 9"/>
                  <a:gd name="T31" fmla="*/ 16 h 23"/>
                  <a:gd name="T32" fmla="*/ 4 w 9"/>
                  <a:gd name="T33" fmla="*/ 16 h 23"/>
                  <a:gd name="T34" fmla="*/ 4 w 9"/>
                  <a:gd name="T35" fmla="*/ 18 h 23"/>
                  <a:gd name="T36" fmla="*/ 4 w 9"/>
                  <a:gd name="T37" fmla="*/ 18 h 23"/>
                  <a:gd name="T38" fmla="*/ 4 w 9"/>
                  <a:gd name="T39" fmla="*/ 19 h 23"/>
                  <a:gd name="T40" fmla="*/ 4 w 9"/>
                  <a:gd name="T41" fmla="*/ 19 h 23"/>
                  <a:gd name="T42" fmla="*/ 3 w 9"/>
                  <a:gd name="T43" fmla="*/ 19 h 23"/>
                  <a:gd name="T44" fmla="*/ 3 w 9"/>
                  <a:gd name="T45" fmla="*/ 19 h 23"/>
                  <a:gd name="T46" fmla="*/ 2 w 9"/>
                  <a:gd name="T47" fmla="*/ 20 h 23"/>
                  <a:gd name="T48" fmla="*/ 2 w 9"/>
                  <a:gd name="T49" fmla="*/ 20 h 23"/>
                  <a:gd name="T50" fmla="*/ 1 w 9"/>
                  <a:gd name="T51" fmla="*/ 20 h 23"/>
                  <a:gd name="T52" fmla="*/ 1 w 9"/>
                  <a:gd name="T53" fmla="*/ 20 h 23"/>
                  <a:gd name="T54" fmla="*/ 0 w 9"/>
                  <a:gd name="T55" fmla="*/ 19 h 23"/>
                  <a:gd name="T56" fmla="*/ 0 w 9"/>
                  <a:gd name="T57" fmla="*/ 23 h 23"/>
                  <a:gd name="T58" fmla="*/ 0 w 9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" h="23">
                    <a:moveTo>
                      <a:pt x="0" y="23"/>
                    </a:moveTo>
                    <a:lnTo>
                      <a:pt x="0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6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0" name="Freeform 338">
                <a:extLst>
                  <a:ext uri="{FF2B5EF4-FFF2-40B4-BE49-F238E27FC236}">
                    <a16:creationId xmlns:a16="http://schemas.microsoft.com/office/drawing/2014/main" id="{D87E2142-3C44-44AB-8EA9-4A16C029BD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" y="997"/>
                <a:ext cx="13" cy="17"/>
              </a:xfrm>
              <a:custGeom>
                <a:avLst/>
                <a:gdLst>
                  <a:gd name="T0" fmla="*/ 0 w 13"/>
                  <a:gd name="T1" fmla="*/ 1 h 17"/>
                  <a:gd name="T2" fmla="*/ 0 w 13"/>
                  <a:gd name="T3" fmla="*/ 17 h 17"/>
                  <a:gd name="T4" fmla="*/ 4 w 13"/>
                  <a:gd name="T5" fmla="*/ 17 h 17"/>
                  <a:gd name="T6" fmla="*/ 4 w 13"/>
                  <a:gd name="T7" fmla="*/ 5 h 17"/>
                  <a:gd name="T8" fmla="*/ 4 w 13"/>
                  <a:gd name="T9" fmla="*/ 5 h 17"/>
                  <a:gd name="T10" fmla="*/ 5 w 13"/>
                  <a:gd name="T11" fmla="*/ 4 h 17"/>
                  <a:gd name="T12" fmla="*/ 5 w 13"/>
                  <a:gd name="T13" fmla="*/ 4 h 17"/>
                  <a:gd name="T14" fmla="*/ 7 w 13"/>
                  <a:gd name="T15" fmla="*/ 4 h 17"/>
                  <a:gd name="T16" fmla="*/ 7 w 13"/>
                  <a:gd name="T17" fmla="*/ 4 h 17"/>
                  <a:gd name="T18" fmla="*/ 8 w 13"/>
                  <a:gd name="T19" fmla="*/ 4 h 17"/>
                  <a:gd name="T20" fmla="*/ 8 w 13"/>
                  <a:gd name="T21" fmla="*/ 4 h 17"/>
                  <a:gd name="T22" fmla="*/ 9 w 13"/>
                  <a:gd name="T23" fmla="*/ 5 h 17"/>
                  <a:gd name="T24" fmla="*/ 9 w 13"/>
                  <a:gd name="T25" fmla="*/ 5 h 17"/>
                  <a:gd name="T26" fmla="*/ 9 w 13"/>
                  <a:gd name="T27" fmla="*/ 6 h 17"/>
                  <a:gd name="T28" fmla="*/ 9 w 13"/>
                  <a:gd name="T29" fmla="*/ 6 h 17"/>
                  <a:gd name="T30" fmla="*/ 9 w 13"/>
                  <a:gd name="T31" fmla="*/ 7 h 17"/>
                  <a:gd name="T32" fmla="*/ 9 w 13"/>
                  <a:gd name="T33" fmla="*/ 17 h 17"/>
                  <a:gd name="T34" fmla="*/ 13 w 13"/>
                  <a:gd name="T35" fmla="*/ 17 h 17"/>
                  <a:gd name="T36" fmla="*/ 13 w 13"/>
                  <a:gd name="T37" fmla="*/ 6 h 17"/>
                  <a:gd name="T38" fmla="*/ 13 w 13"/>
                  <a:gd name="T39" fmla="*/ 6 h 17"/>
                  <a:gd name="T40" fmla="*/ 13 w 13"/>
                  <a:gd name="T41" fmla="*/ 4 h 17"/>
                  <a:gd name="T42" fmla="*/ 13 w 13"/>
                  <a:gd name="T43" fmla="*/ 4 h 17"/>
                  <a:gd name="T44" fmla="*/ 12 w 13"/>
                  <a:gd name="T45" fmla="*/ 2 h 17"/>
                  <a:gd name="T46" fmla="*/ 12 w 13"/>
                  <a:gd name="T47" fmla="*/ 2 h 17"/>
                  <a:gd name="T48" fmla="*/ 10 w 13"/>
                  <a:gd name="T49" fmla="*/ 1 h 17"/>
                  <a:gd name="T50" fmla="*/ 10 w 13"/>
                  <a:gd name="T51" fmla="*/ 1 h 17"/>
                  <a:gd name="T52" fmla="*/ 8 w 13"/>
                  <a:gd name="T53" fmla="*/ 0 h 17"/>
                  <a:gd name="T54" fmla="*/ 8 w 13"/>
                  <a:gd name="T55" fmla="*/ 0 h 17"/>
                  <a:gd name="T56" fmla="*/ 5 w 13"/>
                  <a:gd name="T57" fmla="*/ 1 h 17"/>
                  <a:gd name="T58" fmla="*/ 5 w 13"/>
                  <a:gd name="T59" fmla="*/ 1 h 17"/>
                  <a:gd name="T60" fmla="*/ 4 w 13"/>
                  <a:gd name="T61" fmla="*/ 2 h 17"/>
                  <a:gd name="T62" fmla="*/ 4 w 13"/>
                  <a:gd name="T63" fmla="*/ 1 h 17"/>
                  <a:gd name="T64" fmla="*/ 0 w 13"/>
                  <a:gd name="T65" fmla="*/ 1 h 17"/>
                  <a:gd name="T66" fmla="*/ 0 w 13"/>
                  <a:gd name="T67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17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1" name="Freeform 339">
                <a:extLst>
                  <a:ext uri="{FF2B5EF4-FFF2-40B4-BE49-F238E27FC236}">
                    <a16:creationId xmlns:a16="http://schemas.microsoft.com/office/drawing/2014/main" id="{59D290CA-2F11-4D6E-9336-530E002E44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998"/>
                <a:ext cx="11" cy="16"/>
              </a:xfrm>
              <a:custGeom>
                <a:avLst/>
                <a:gdLst>
                  <a:gd name="T0" fmla="*/ 11 w 11"/>
                  <a:gd name="T1" fmla="*/ 13 h 16"/>
                  <a:gd name="T2" fmla="*/ 5 w 11"/>
                  <a:gd name="T3" fmla="*/ 13 h 16"/>
                  <a:gd name="T4" fmla="*/ 5 w 11"/>
                  <a:gd name="T5" fmla="*/ 0 h 16"/>
                  <a:gd name="T6" fmla="*/ 0 w 11"/>
                  <a:gd name="T7" fmla="*/ 0 h 16"/>
                  <a:gd name="T8" fmla="*/ 0 w 11"/>
                  <a:gd name="T9" fmla="*/ 16 h 16"/>
                  <a:gd name="T10" fmla="*/ 11 w 11"/>
                  <a:gd name="T11" fmla="*/ 16 h 16"/>
                  <a:gd name="T12" fmla="*/ 11 w 11"/>
                  <a:gd name="T13" fmla="*/ 13 h 16"/>
                  <a:gd name="T14" fmla="*/ 11 w 11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6">
                    <a:moveTo>
                      <a:pt x="11" y="13"/>
                    </a:moveTo>
                    <a:lnTo>
                      <a:pt x="5" y="13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2" name="Freeform 340">
                <a:extLst>
                  <a:ext uri="{FF2B5EF4-FFF2-40B4-BE49-F238E27FC236}">
                    <a16:creationId xmlns:a16="http://schemas.microsoft.com/office/drawing/2014/main" id="{6038423F-7B6E-4BD5-BCC6-832B6C3D1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" y="991"/>
                <a:ext cx="17" cy="24"/>
              </a:xfrm>
              <a:custGeom>
                <a:avLst/>
                <a:gdLst>
                  <a:gd name="T0" fmla="*/ 13 w 17"/>
                  <a:gd name="T1" fmla="*/ 23 h 24"/>
                  <a:gd name="T2" fmla="*/ 13 w 17"/>
                  <a:gd name="T3" fmla="*/ 4 h 24"/>
                  <a:gd name="T4" fmla="*/ 17 w 17"/>
                  <a:gd name="T5" fmla="*/ 4 h 24"/>
                  <a:gd name="T6" fmla="*/ 17 w 17"/>
                  <a:gd name="T7" fmla="*/ 0 h 24"/>
                  <a:gd name="T8" fmla="*/ 9 w 17"/>
                  <a:gd name="T9" fmla="*/ 0 h 24"/>
                  <a:gd name="T10" fmla="*/ 9 w 17"/>
                  <a:gd name="T11" fmla="*/ 19 h 24"/>
                  <a:gd name="T12" fmla="*/ 9 w 17"/>
                  <a:gd name="T13" fmla="*/ 19 h 24"/>
                  <a:gd name="T14" fmla="*/ 8 w 17"/>
                  <a:gd name="T15" fmla="*/ 20 h 24"/>
                  <a:gd name="T16" fmla="*/ 8 w 17"/>
                  <a:gd name="T17" fmla="*/ 20 h 24"/>
                  <a:gd name="T18" fmla="*/ 6 w 17"/>
                  <a:gd name="T19" fmla="*/ 20 h 24"/>
                  <a:gd name="T20" fmla="*/ 6 w 17"/>
                  <a:gd name="T21" fmla="*/ 20 h 24"/>
                  <a:gd name="T22" fmla="*/ 5 w 17"/>
                  <a:gd name="T23" fmla="*/ 20 h 24"/>
                  <a:gd name="T24" fmla="*/ 5 w 17"/>
                  <a:gd name="T25" fmla="*/ 20 h 24"/>
                  <a:gd name="T26" fmla="*/ 5 w 17"/>
                  <a:gd name="T27" fmla="*/ 20 h 24"/>
                  <a:gd name="T28" fmla="*/ 5 w 17"/>
                  <a:gd name="T29" fmla="*/ 20 h 24"/>
                  <a:gd name="T30" fmla="*/ 4 w 17"/>
                  <a:gd name="T31" fmla="*/ 19 h 24"/>
                  <a:gd name="T32" fmla="*/ 4 w 17"/>
                  <a:gd name="T33" fmla="*/ 19 h 24"/>
                  <a:gd name="T34" fmla="*/ 4 w 17"/>
                  <a:gd name="T35" fmla="*/ 18 h 24"/>
                  <a:gd name="T36" fmla="*/ 4 w 17"/>
                  <a:gd name="T37" fmla="*/ 7 h 24"/>
                  <a:gd name="T38" fmla="*/ 0 w 17"/>
                  <a:gd name="T39" fmla="*/ 7 h 24"/>
                  <a:gd name="T40" fmla="*/ 0 w 17"/>
                  <a:gd name="T41" fmla="*/ 18 h 24"/>
                  <a:gd name="T42" fmla="*/ 0 w 17"/>
                  <a:gd name="T43" fmla="*/ 18 h 24"/>
                  <a:gd name="T44" fmla="*/ 0 w 17"/>
                  <a:gd name="T45" fmla="*/ 20 h 24"/>
                  <a:gd name="T46" fmla="*/ 1 w 17"/>
                  <a:gd name="T47" fmla="*/ 22 h 24"/>
                  <a:gd name="T48" fmla="*/ 1 w 17"/>
                  <a:gd name="T49" fmla="*/ 22 h 24"/>
                  <a:gd name="T50" fmla="*/ 3 w 17"/>
                  <a:gd name="T51" fmla="*/ 23 h 24"/>
                  <a:gd name="T52" fmla="*/ 6 w 17"/>
                  <a:gd name="T53" fmla="*/ 24 h 24"/>
                  <a:gd name="T54" fmla="*/ 6 w 17"/>
                  <a:gd name="T55" fmla="*/ 24 h 24"/>
                  <a:gd name="T56" fmla="*/ 8 w 17"/>
                  <a:gd name="T57" fmla="*/ 23 h 24"/>
                  <a:gd name="T58" fmla="*/ 8 w 17"/>
                  <a:gd name="T59" fmla="*/ 23 h 24"/>
                  <a:gd name="T60" fmla="*/ 10 w 17"/>
                  <a:gd name="T61" fmla="*/ 22 h 24"/>
                  <a:gd name="T62" fmla="*/ 10 w 17"/>
                  <a:gd name="T63" fmla="*/ 23 h 24"/>
                  <a:gd name="T64" fmla="*/ 13 w 17"/>
                  <a:gd name="T65" fmla="*/ 23 h 24"/>
                  <a:gd name="T66" fmla="*/ 13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3" y="23"/>
                    </a:moveTo>
                    <a:lnTo>
                      <a:pt x="13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8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3" name="Freeform 341">
                <a:extLst>
                  <a:ext uri="{FF2B5EF4-FFF2-40B4-BE49-F238E27FC236}">
                    <a16:creationId xmlns:a16="http://schemas.microsoft.com/office/drawing/2014/main" id="{27189D27-59D3-4EEA-9828-1CDB34E9E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" y="997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6 h 24"/>
                  <a:gd name="T28" fmla="*/ 9 w 13"/>
                  <a:gd name="T29" fmla="*/ 6 h 24"/>
                  <a:gd name="T30" fmla="*/ 9 w 13"/>
                  <a:gd name="T31" fmla="*/ 7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4 w 13"/>
                  <a:gd name="T61" fmla="*/ 2 h 24"/>
                  <a:gd name="T62" fmla="*/ 4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4" name="Freeform 342">
                <a:extLst>
                  <a:ext uri="{FF2B5EF4-FFF2-40B4-BE49-F238E27FC236}">
                    <a16:creationId xmlns:a16="http://schemas.microsoft.com/office/drawing/2014/main" id="{41B180D9-A2A7-47CE-9D29-1F8E742EE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991"/>
                <a:ext cx="14" cy="30"/>
              </a:xfrm>
              <a:custGeom>
                <a:avLst/>
                <a:gdLst>
                  <a:gd name="T0" fmla="*/ 0 w 14"/>
                  <a:gd name="T1" fmla="*/ 0 h 30"/>
                  <a:gd name="T2" fmla="*/ 0 w 14"/>
                  <a:gd name="T3" fmla="*/ 30 h 30"/>
                  <a:gd name="T4" fmla="*/ 4 w 14"/>
                  <a:gd name="T5" fmla="*/ 30 h 30"/>
                  <a:gd name="T6" fmla="*/ 4 w 14"/>
                  <a:gd name="T7" fmla="*/ 11 h 30"/>
                  <a:gd name="T8" fmla="*/ 4 w 14"/>
                  <a:gd name="T9" fmla="*/ 11 h 30"/>
                  <a:gd name="T10" fmla="*/ 5 w 14"/>
                  <a:gd name="T11" fmla="*/ 10 h 30"/>
                  <a:gd name="T12" fmla="*/ 5 w 14"/>
                  <a:gd name="T13" fmla="*/ 10 h 30"/>
                  <a:gd name="T14" fmla="*/ 7 w 14"/>
                  <a:gd name="T15" fmla="*/ 10 h 30"/>
                  <a:gd name="T16" fmla="*/ 7 w 14"/>
                  <a:gd name="T17" fmla="*/ 10 h 30"/>
                  <a:gd name="T18" fmla="*/ 8 w 14"/>
                  <a:gd name="T19" fmla="*/ 10 h 30"/>
                  <a:gd name="T20" fmla="*/ 8 w 14"/>
                  <a:gd name="T21" fmla="*/ 10 h 30"/>
                  <a:gd name="T22" fmla="*/ 9 w 14"/>
                  <a:gd name="T23" fmla="*/ 11 h 30"/>
                  <a:gd name="T24" fmla="*/ 9 w 14"/>
                  <a:gd name="T25" fmla="*/ 11 h 30"/>
                  <a:gd name="T26" fmla="*/ 9 w 14"/>
                  <a:gd name="T27" fmla="*/ 12 h 30"/>
                  <a:gd name="T28" fmla="*/ 9 w 14"/>
                  <a:gd name="T29" fmla="*/ 12 h 30"/>
                  <a:gd name="T30" fmla="*/ 10 w 14"/>
                  <a:gd name="T31" fmla="*/ 13 h 30"/>
                  <a:gd name="T32" fmla="*/ 10 w 14"/>
                  <a:gd name="T33" fmla="*/ 23 h 30"/>
                  <a:gd name="T34" fmla="*/ 14 w 14"/>
                  <a:gd name="T35" fmla="*/ 23 h 30"/>
                  <a:gd name="T36" fmla="*/ 14 w 14"/>
                  <a:gd name="T37" fmla="*/ 12 h 30"/>
                  <a:gd name="T38" fmla="*/ 14 w 14"/>
                  <a:gd name="T39" fmla="*/ 12 h 30"/>
                  <a:gd name="T40" fmla="*/ 13 w 14"/>
                  <a:gd name="T41" fmla="*/ 10 h 30"/>
                  <a:gd name="T42" fmla="*/ 13 w 14"/>
                  <a:gd name="T43" fmla="*/ 10 h 30"/>
                  <a:gd name="T44" fmla="*/ 12 w 14"/>
                  <a:gd name="T45" fmla="*/ 8 h 30"/>
                  <a:gd name="T46" fmla="*/ 12 w 14"/>
                  <a:gd name="T47" fmla="*/ 8 h 30"/>
                  <a:gd name="T48" fmla="*/ 10 w 14"/>
                  <a:gd name="T49" fmla="*/ 7 h 30"/>
                  <a:gd name="T50" fmla="*/ 10 w 14"/>
                  <a:gd name="T51" fmla="*/ 7 h 30"/>
                  <a:gd name="T52" fmla="*/ 8 w 14"/>
                  <a:gd name="T53" fmla="*/ 6 h 30"/>
                  <a:gd name="T54" fmla="*/ 8 w 14"/>
                  <a:gd name="T55" fmla="*/ 6 h 30"/>
                  <a:gd name="T56" fmla="*/ 6 w 14"/>
                  <a:gd name="T57" fmla="*/ 7 h 30"/>
                  <a:gd name="T58" fmla="*/ 6 w 14"/>
                  <a:gd name="T59" fmla="*/ 7 h 30"/>
                  <a:gd name="T60" fmla="*/ 4 w 14"/>
                  <a:gd name="T61" fmla="*/ 8 h 30"/>
                  <a:gd name="T62" fmla="*/ 4 w 14"/>
                  <a:gd name="T63" fmla="*/ 0 h 30"/>
                  <a:gd name="T64" fmla="*/ 0 w 14"/>
                  <a:gd name="T65" fmla="*/ 0 h 30"/>
                  <a:gd name="T66" fmla="*/ 0 w 14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30">
                    <a:moveTo>
                      <a:pt x="0" y="0"/>
                    </a:moveTo>
                    <a:lnTo>
                      <a:pt x="0" y="30"/>
                    </a:lnTo>
                    <a:lnTo>
                      <a:pt x="4" y="30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3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5" name="Freeform 343">
                <a:extLst>
                  <a:ext uri="{FF2B5EF4-FFF2-40B4-BE49-F238E27FC236}">
                    <a16:creationId xmlns:a16="http://schemas.microsoft.com/office/drawing/2014/main" id="{EC4F31B7-72DF-41D1-AE9A-319FC6F3D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" y="1004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8 w 8"/>
                  <a:gd name="T9" fmla="*/ 4 h 4"/>
                  <a:gd name="T10" fmla="*/ 8 w 8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6" name="Freeform 344">
                <a:extLst>
                  <a:ext uri="{FF2B5EF4-FFF2-40B4-BE49-F238E27FC236}">
                    <a16:creationId xmlns:a16="http://schemas.microsoft.com/office/drawing/2014/main" id="{FA94BB2D-B54D-4DED-88B8-77DB0933E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991"/>
                <a:ext cx="15" cy="23"/>
              </a:xfrm>
              <a:custGeom>
                <a:avLst/>
                <a:gdLst>
                  <a:gd name="T0" fmla="*/ 8 w 15"/>
                  <a:gd name="T1" fmla="*/ 4 h 23"/>
                  <a:gd name="T2" fmla="*/ 8 w 15"/>
                  <a:gd name="T3" fmla="*/ 4 h 23"/>
                  <a:gd name="T4" fmla="*/ 9 w 15"/>
                  <a:gd name="T5" fmla="*/ 5 h 23"/>
                  <a:gd name="T6" fmla="*/ 9 w 15"/>
                  <a:gd name="T7" fmla="*/ 5 h 23"/>
                  <a:gd name="T8" fmla="*/ 10 w 15"/>
                  <a:gd name="T9" fmla="*/ 6 h 23"/>
                  <a:gd name="T10" fmla="*/ 10 w 15"/>
                  <a:gd name="T11" fmla="*/ 6 h 23"/>
                  <a:gd name="T12" fmla="*/ 10 w 15"/>
                  <a:gd name="T13" fmla="*/ 7 h 23"/>
                  <a:gd name="T14" fmla="*/ 10 w 15"/>
                  <a:gd name="T15" fmla="*/ 7 h 23"/>
                  <a:gd name="T16" fmla="*/ 10 w 15"/>
                  <a:gd name="T17" fmla="*/ 10 h 23"/>
                  <a:gd name="T18" fmla="*/ 10 w 15"/>
                  <a:gd name="T19" fmla="*/ 10 h 23"/>
                  <a:gd name="T20" fmla="*/ 8 w 15"/>
                  <a:gd name="T21" fmla="*/ 13 h 23"/>
                  <a:gd name="T22" fmla="*/ 8 w 15"/>
                  <a:gd name="T23" fmla="*/ 13 h 23"/>
                  <a:gd name="T24" fmla="*/ 5 w 15"/>
                  <a:gd name="T25" fmla="*/ 16 h 23"/>
                  <a:gd name="T26" fmla="*/ 5 w 15"/>
                  <a:gd name="T27" fmla="*/ 16 h 23"/>
                  <a:gd name="T28" fmla="*/ 0 w 15"/>
                  <a:gd name="T29" fmla="*/ 20 h 23"/>
                  <a:gd name="T30" fmla="*/ 0 w 15"/>
                  <a:gd name="T31" fmla="*/ 23 h 23"/>
                  <a:gd name="T32" fmla="*/ 14 w 15"/>
                  <a:gd name="T33" fmla="*/ 23 h 23"/>
                  <a:gd name="T34" fmla="*/ 14 w 15"/>
                  <a:gd name="T35" fmla="*/ 20 h 23"/>
                  <a:gd name="T36" fmla="*/ 7 w 15"/>
                  <a:gd name="T37" fmla="*/ 20 h 23"/>
                  <a:gd name="T38" fmla="*/ 7 w 15"/>
                  <a:gd name="T39" fmla="*/ 20 h 23"/>
                  <a:gd name="T40" fmla="*/ 10 w 15"/>
                  <a:gd name="T41" fmla="*/ 17 h 23"/>
                  <a:gd name="T42" fmla="*/ 10 w 15"/>
                  <a:gd name="T43" fmla="*/ 17 h 23"/>
                  <a:gd name="T44" fmla="*/ 12 w 15"/>
                  <a:gd name="T45" fmla="*/ 14 h 23"/>
                  <a:gd name="T46" fmla="*/ 12 w 15"/>
                  <a:gd name="T47" fmla="*/ 14 h 23"/>
                  <a:gd name="T48" fmla="*/ 14 w 15"/>
                  <a:gd name="T49" fmla="*/ 11 h 23"/>
                  <a:gd name="T50" fmla="*/ 14 w 15"/>
                  <a:gd name="T51" fmla="*/ 11 h 23"/>
                  <a:gd name="T52" fmla="*/ 15 w 15"/>
                  <a:gd name="T53" fmla="*/ 7 h 23"/>
                  <a:gd name="T54" fmla="*/ 15 w 15"/>
                  <a:gd name="T55" fmla="*/ 7 h 23"/>
                  <a:gd name="T56" fmla="*/ 14 w 15"/>
                  <a:gd name="T57" fmla="*/ 4 h 23"/>
                  <a:gd name="T58" fmla="*/ 13 w 15"/>
                  <a:gd name="T59" fmla="*/ 2 h 23"/>
                  <a:gd name="T60" fmla="*/ 13 w 15"/>
                  <a:gd name="T61" fmla="*/ 2 h 23"/>
                  <a:gd name="T62" fmla="*/ 10 w 15"/>
                  <a:gd name="T63" fmla="*/ 1 h 23"/>
                  <a:gd name="T64" fmla="*/ 7 w 15"/>
                  <a:gd name="T65" fmla="*/ 0 h 23"/>
                  <a:gd name="T66" fmla="*/ 7 w 15"/>
                  <a:gd name="T67" fmla="*/ 0 h 23"/>
                  <a:gd name="T68" fmla="*/ 4 w 15"/>
                  <a:gd name="T69" fmla="*/ 0 h 23"/>
                  <a:gd name="T70" fmla="*/ 4 w 15"/>
                  <a:gd name="T71" fmla="*/ 0 h 23"/>
                  <a:gd name="T72" fmla="*/ 1 w 15"/>
                  <a:gd name="T73" fmla="*/ 1 h 23"/>
                  <a:gd name="T74" fmla="*/ 1 w 15"/>
                  <a:gd name="T75" fmla="*/ 5 h 23"/>
                  <a:gd name="T76" fmla="*/ 1 w 15"/>
                  <a:gd name="T77" fmla="*/ 5 h 23"/>
                  <a:gd name="T78" fmla="*/ 3 w 15"/>
                  <a:gd name="T79" fmla="*/ 4 h 23"/>
                  <a:gd name="T80" fmla="*/ 3 w 15"/>
                  <a:gd name="T81" fmla="*/ 4 h 23"/>
                  <a:gd name="T82" fmla="*/ 4 w 15"/>
                  <a:gd name="T83" fmla="*/ 4 h 23"/>
                  <a:gd name="T84" fmla="*/ 4 w 15"/>
                  <a:gd name="T85" fmla="*/ 4 h 23"/>
                  <a:gd name="T86" fmla="*/ 5 w 15"/>
                  <a:gd name="T87" fmla="*/ 4 h 23"/>
                  <a:gd name="T88" fmla="*/ 5 w 15"/>
                  <a:gd name="T89" fmla="*/ 4 h 23"/>
                  <a:gd name="T90" fmla="*/ 7 w 15"/>
                  <a:gd name="T91" fmla="*/ 4 h 23"/>
                  <a:gd name="T92" fmla="*/ 7 w 15"/>
                  <a:gd name="T93" fmla="*/ 4 h 23"/>
                  <a:gd name="T94" fmla="*/ 8 w 15"/>
                  <a:gd name="T95" fmla="*/ 4 h 23"/>
                  <a:gd name="T96" fmla="*/ 8 w 15"/>
                  <a:gd name="T97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" h="23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7" name="Freeform 345">
                <a:extLst>
                  <a:ext uri="{FF2B5EF4-FFF2-40B4-BE49-F238E27FC236}">
                    <a16:creationId xmlns:a16="http://schemas.microsoft.com/office/drawing/2014/main" id="{9288127E-5AD7-4190-A815-097568A08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" y="1624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20 h 24"/>
                  <a:gd name="T6" fmla="*/ 18 w 20"/>
                  <a:gd name="T7" fmla="*/ 20 h 24"/>
                  <a:gd name="T8" fmla="*/ 17 w 20"/>
                  <a:gd name="T9" fmla="*/ 19 h 24"/>
                  <a:gd name="T10" fmla="*/ 17 w 20"/>
                  <a:gd name="T11" fmla="*/ 19 h 24"/>
                  <a:gd name="T12" fmla="*/ 17 w 20"/>
                  <a:gd name="T13" fmla="*/ 17 h 24"/>
                  <a:gd name="T14" fmla="*/ 17 w 20"/>
                  <a:gd name="T15" fmla="*/ 17 h 24"/>
                  <a:gd name="T16" fmla="*/ 17 w 20"/>
                  <a:gd name="T17" fmla="*/ 15 h 24"/>
                  <a:gd name="T18" fmla="*/ 17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5 h 24"/>
                  <a:gd name="T28" fmla="*/ 13 w 20"/>
                  <a:gd name="T29" fmla="*/ 15 h 24"/>
                  <a:gd name="T30" fmla="*/ 13 w 20"/>
                  <a:gd name="T31" fmla="*/ 16 h 24"/>
                  <a:gd name="T32" fmla="*/ 13 w 20"/>
                  <a:gd name="T33" fmla="*/ 16 h 24"/>
                  <a:gd name="T34" fmla="*/ 11 w 20"/>
                  <a:gd name="T35" fmla="*/ 15 h 24"/>
                  <a:gd name="T36" fmla="*/ 11 w 20"/>
                  <a:gd name="T37" fmla="*/ 15 h 24"/>
                  <a:gd name="T38" fmla="*/ 9 w 20"/>
                  <a:gd name="T39" fmla="*/ 14 h 24"/>
                  <a:gd name="T40" fmla="*/ 8 w 20"/>
                  <a:gd name="T41" fmla="*/ 18 h 24"/>
                  <a:gd name="T42" fmla="*/ 8 w 20"/>
                  <a:gd name="T43" fmla="*/ 18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19 h 24"/>
                  <a:gd name="T54" fmla="*/ 9 w 20"/>
                  <a:gd name="T55" fmla="*/ 19 h 24"/>
                  <a:gd name="T56" fmla="*/ 7 w 20"/>
                  <a:gd name="T57" fmla="*/ 19 h 24"/>
                  <a:gd name="T58" fmla="*/ 7 w 20"/>
                  <a:gd name="T59" fmla="*/ 19 h 24"/>
                  <a:gd name="T60" fmla="*/ 5 w 20"/>
                  <a:gd name="T61" fmla="*/ 18 h 24"/>
                  <a:gd name="T62" fmla="*/ 5 w 20"/>
                  <a:gd name="T63" fmla="*/ 18 h 24"/>
                  <a:gd name="T64" fmla="*/ 4 w 20"/>
                  <a:gd name="T65" fmla="*/ 17 h 24"/>
                  <a:gd name="T66" fmla="*/ 4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0 w 20"/>
                  <a:gd name="T79" fmla="*/ 18 h 24"/>
                  <a:gd name="T80" fmla="*/ 0 w 20"/>
                  <a:gd name="T81" fmla="*/ 18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3 h 24"/>
                  <a:gd name="T88" fmla="*/ 5 w 20"/>
                  <a:gd name="T89" fmla="*/ 23 h 24"/>
                  <a:gd name="T90" fmla="*/ 9 w 20"/>
                  <a:gd name="T91" fmla="*/ 23 h 24"/>
                  <a:gd name="T92" fmla="*/ 9 w 20"/>
                  <a:gd name="T93" fmla="*/ 23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2 h 24"/>
                  <a:gd name="T100" fmla="*/ 14 w 20"/>
                  <a:gd name="T101" fmla="*/ 22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9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8" name="Freeform 346">
                <a:extLst>
                  <a:ext uri="{FF2B5EF4-FFF2-40B4-BE49-F238E27FC236}">
                    <a16:creationId xmlns:a16="http://schemas.microsoft.com/office/drawing/2014/main" id="{0D127BE2-64AE-427D-8B73-2D6E1A7C0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" y="1630"/>
                <a:ext cx="12" cy="23"/>
              </a:xfrm>
              <a:custGeom>
                <a:avLst/>
                <a:gdLst>
                  <a:gd name="T0" fmla="*/ 12 w 12"/>
                  <a:gd name="T1" fmla="*/ 4 h 23"/>
                  <a:gd name="T2" fmla="*/ 10 w 12"/>
                  <a:gd name="T3" fmla="*/ 2 h 23"/>
                  <a:gd name="T4" fmla="*/ 8 w 12"/>
                  <a:gd name="T5" fmla="*/ 0 h 23"/>
                  <a:gd name="T6" fmla="*/ 4 w 12"/>
                  <a:gd name="T7" fmla="*/ 0 h 23"/>
                  <a:gd name="T8" fmla="*/ 3 w 12"/>
                  <a:gd name="T9" fmla="*/ 0 h 23"/>
                  <a:gd name="T10" fmla="*/ 2 w 12"/>
                  <a:gd name="T11" fmla="*/ 0 h 23"/>
                  <a:gd name="T12" fmla="*/ 1 w 12"/>
                  <a:gd name="T13" fmla="*/ 0 h 23"/>
                  <a:gd name="T14" fmla="*/ 1 w 12"/>
                  <a:gd name="T15" fmla="*/ 4 h 23"/>
                  <a:gd name="T16" fmla="*/ 3 w 12"/>
                  <a:gd name="T17" fmla="*/ 4 h 23"/>
                  <a:gd name="T18" fmla="*/ 4 w 12"/>
                  <a:gd name="T19" fmla="*/ 4 h 23"/>
                  <a:gd name="T20" fmla="*/ 5 w 12"/>
                  <a:gd name="T21" fmla="*/ 4 h 23"/>
                  <a:gd name="T22" fmla="*/ 7 w 12"/>
                  <a:gd name="T23" fmla="*/ 4 h 23"/>
                  <a:gd name="T24" fmla="*/ 7 w 12"/>
                  <a:gd name="T25" fmla="*/ 5 h 23"/>
                  <a:gd name="T26" fmla="*/ 8 w 12"/>
                  <a:gd name="T27" fmla="*/ 7 h 23"/>
                  <a:gd name="T28" fmla="*/ 8 w 12"/>
                  <a:gd name="T29" fmla="*/ 9 h 23"/>
                  <a:gd name="T30" fmla="*/ 7 w 12"/>
                  <a:gd name="T31" fmla="*/ 10 h 23"/>
                  <a:gd name="T32" fmla="*/ 5 w 12"/>
                  <a:gd name="T33" fmla="*/ 12 h 23"/>
                  <a:gd name="T34" fmla="*/ 4 w 12"/>
                  <a:gd name="T35" fmla="*/ 14 h 23"/>
                  <a:gd name="T36" fmla="*/ 2 w 12"/>
                  <a:gd name="T37" fmla="*/ 15 h 23"/>
                  <a:gd name="T38" fmla="*/ 1 w 12"/>
                  <a:gd name="T39" fmla="*/ 17 h 23"/>
                  <a:gd name="T40" fmla="*/ 0 w 12"/>
                  <a:gd name="T41" fmla="*/ 18 h 23"/>
                  <a:gd name="T42" fmla="*/ 0 w 12"/>
                  <a:gd name="T43" fmla="*/ 20 h 23"/>
                  <a:gd name="T44" fmla="*/ 0 w 12"/>
                  <a:gd name="T45" fmla="*/ 21 h 23"/>
                  <a:gd name="T46" fmla="*/ 1 w 12"/>
                  <a:gd name="T47" fmla="*/ 22 h 23"/>
                  <a:gd name="T48" fmla="*/ 2 w 12"/>
                  <a:gd name="T49" fmla="*/ 23 h 23"/>
                  <a:gd name="T50" fmla="*/ 4 w 12"/>
                  <a:gd name="T51" fmla="*/ 23 h 23"/>
                  <a:gd name="T52" fmla="*/ 11 w 12"/>
                  <a:gd name="T53" fmla="*/ 20 h 23"/>
                  <a:gd name="T54" fmla="*/ 5 w 12"/>
                  <a:gd name="T55" fmla="*/ 20 h 23"/>
                  <a:gd name="T56" fmla="*/ 4 w 12"/>
                  <a:gd name="T57" fmla="*/ 20 h 23"/>
                  <a:gd name="T58" fmla="*/ 4 w 12"/>
                  <a:gd name="T59" fmla="*/ 19 h 23"/>
                  <a:gd name="T60" fmla="*/ 5 w 12"/>
                  <a:gd name="T61" fmla="*/ 18 h 23"/>
                  <a:gd name="T62" fmla="*/ 6 w 12"/>
                  <a:gd name="T63" fmla="*/ 16 h 23"/>
                  <a:gd name="T64" fmla="*/ 8 w 12"/>
                  <a:gd name="T65" fmla="*/ 14 h 23"/>
                  <a:gd name="T66" fmla="*/ 10 w 12"/>
                  <a:gd name="T67" fmla="*/ 12 h 23"/>
                  <a:gd name="T68" fmla="*/ 12 w 12"/>
                  <a:gd name="T69" fmla="*/ 10 h 23"/>
                  <a:gd name="T70" fmla="*/ 12 w 12"/>
                  <a:gd name="T71" fmla="*/ 7 h 23"/>
                  <a:gd name="T72" fmla="*/ 12 w 12"/>
                  <a:gd name="T7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" h="23">
                    <a:moveTo>
                      <a:pt x="12" y="4"/>
                    </a:moveTo>
                    <a:lnTo>
                      <a:pt x="12" y="4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4" y="23"/>
                    </a:lnTo>
                    <a:lnTo>
                      <a:pt x="11" y="23"/>
                    </a:lnTo>
                    <a:lnTo>
                      <a:pt x="11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9" name="Freeform 347">
                <a:extLst>
                  <a:ext uri="{FF2B5EF4-FFF2-40B4-BE49-F238E27FC236}">
                    <a16:creationId xmlns:a16="http://schemas.microsoft.com/office/drawing/2014/main" id="{4984F186-5CDE-4A99-9286-E2E2D3343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6" y="1624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9 h 23"/>
                  <a:gd name="T8" fmla="*/ 13 w 17"/>
                  <a:gd name="T9" fmla="*/ 19 h 23"/>
                  <a:gd name="T10" fmla="*/ 12 w 17"/>
                  <a:gd name="T11" fmla="*/ 20 h 23"/>
                  <a:gd name="T12" fmla="*/ 12 w 17"/>
                  <a:gd name="T13" fmla="*/ 20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20 h 23"/>
                  <a:gd name="T20" fmla="*/ 9 w 17"/>
                  <a:gd name="T21" fmla="*/ 20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7 w 17"/>
                  <a:gd name="T31" fmla="*/ 17 h 23"/>
                  <a:gd name="T32" fmla="*/ 7 w 17"/>
                  <a:gd name="T33" fmla="*/ 0 h 23"/>
                  <a:gd name="T34" fmla="*/ 0 w 17"/>
                  <a:gd name="T35" fmla="*/ 0 h 23"/>
                  <a:gd name="T36" fmla="*/ 0 w 17"/>
                  <a:gd name="T37" fmla="*/ 4 h 23"/>
                  <a:gd name="T38" fmla="*/ 3 w 17"/>
                  <a:gd name="T39" fmla="*/ 4 h 23"/>
                  <a:gd name="T40" fmla="*/ 3 w 17"/>
                  <a:gd name="T41" fmla="*/ 18 h 23"/>
                  <a:gd name="T42" fmla="*/ 3 w 17"/>
                  <a:gd name="T43" fmla="*/ 18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0" name="Freeform 348">
                <a:extLst>
                  <a:ext uri="{FF2B5EF4-FFF2-40B4-BE49-F238E27FC236}">
                    <a16:creationId xmlns:a16="http://schemas.microsoft.com/office/drawing/2014/main" id="{9C1373A6-8A77-46C8-8922-929B44A5B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1630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4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7 w 22"/>
                  <a:gd name="T47" fmla="*/ 13 h 17"/>
                  <a:gd name="T48" fmla="*/ 17 w 22"/>
                  <a:gd name="T49" fmla="*/ 14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1" name="Freeform 349">
                <a:extLst>
                  <a:ext uri="{FF2B5EF4-FFF2-40B4-BE49-F238E27FC236}">
                    <a16:creationId xmlns:a16="http://schemas.microsoft.com/office/drawing/2014/main" id="{357369EC-A882-4706-A7CD-CD7C54654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" y="1624"/>
                <a:ext cx="13" cy="29"/>
              </a:xfrm>
              <a:custGeom>
                <a:avLst/>
                <a:gdLst>
                  <a:gd name="T0" fmla="*/ 13 w 13"/>
                  <a:gd name="T1" fmla="*/ 29 h 29"/>
                  <a:gd name="T2" fmla="*/ 13 w 13"/>
                  <a:gd name="T3" fmla="*/ 6 h 29"/>
                  <a:gd name="T4" fmla="*/ 9 w 13"/>
                  <a:gd name="T5" fmla="*/ 6 h 29"/>
                  <a:gd name="T6" fmla="*/ 9 w 13"/>
                  <a:gd name="T7" fmla="*/ 19 h 29"/>
                  <a:gd name="T8" fmla="*/ 9 w 13"/>
                  <a:gd name="T9" fmla="*/ 19 h 29"/>
                  <a:gd name="T10" fmla="*/ 8 w 13"/>
                  <a:gd name="T11" fmla="*/ 20 h 29"/>
                  <a:gd name="T12" fmla="*/ 8 w 13"/>
                  <a:gd name="T13" fmla="*/ 20 h 29"/>
                  <a:gd name="T14" fmla="*/ 6 w 13"/>
                  <a:gd name="T15" fmla="*/ 20 h 29"/>
                  <a:gd name="T16" fmla="*/ 6 w 13"/>
                  <a:gd name="T17" fmla="*/ 20 h 29"/>
                  <a:gd name="T18" fmla="*/ 5 w 13"/>
                  <a:gd name="T19" fmla="*/ 20 h 29"/>
                  <a:gd name="T20" fmla="*/ 5 w 13"/>
                  <a:gd name="T21" fmla="*/ 20 h 29"/>
                  <a:gd name="T22" fmla="*/ 5 w 13"/>
                  <a:gd name="T23" fmla="*/ 19 h 29"/>
                  <a:gd name="T24" fmla="*/ 5 w 13"/>
                  <a:gd name="T25" fmla="*/ 19 h 29"/>
                  <a:gd name="T26" fmla="*/ 4 w 13"/>
                  <a:gd name="T27" fmla="*/ 18 h 29"/>
                  <a:gd name="T28" fmla="*/ 4 w 13"/>
                  <a:gd name="T29" fmla="*/ 18 h 29"/>
                  <a:gd name="T30" fmla="*/ 4 w 13"/>
                  <a:gd name="T31" fmla="*/ 17 h 29"/>
                  <a:gd name="T32" fmla="*/ 4 w 13"/>
                  <a:gd name="T33" fmla="*/ 0 h 29"/>
                  <a:gd name="T34" fmla="*/ 0 w 13"/>
                  <a:gd name="T35" fmla="*/ 0 h 29"/>
                  <a:gd name="T36" fmla="*/ 0 w 13"/>
                  <a:gd name="T37" fmla="*/ 18 h 29"/>
                  <a:gd name="T38" fmla="*/ 0 w 13"/>
                  <a:gd name="T39" fmla="*/ 18 h 29"/>
                  <a:gd name="T40" fmla="*/ 0 w 13"/>
                  <a:gd name="T41" fmla="*/ 20 h 29"/>
                  <a:gd name="T42" fmla="*/ 2 w 13"/>
                  <a:gd name="T43" fmla="*/ 22 h 29"/>
                  <a:gd name="T44" fmla="*/ 2 w 13"/>
                  <a:gd name="T45" fmla="*/ 22 h 29"/>
                  <a:gd name="T46" fmla="*/ 3 w 13"/>
                  <a:gd name="T47" fmla="*/ 23 h 29"/>
                  <a:gd name="T48" fmla="*/ 6 w 13"/>
                  <a:gd name="T49" fmla="*/ 23 h 29"/>
                  <a:gd name="T50" fmla="*/ 6 w 13"/>
                  <a:gd name="T51" fmla="*/ 23 h 29"/>
                  <a:gd name="T52" fmla="*/ 8 w 13"/>
                  <a:gd name="T53" fmla="*/ 23 h 29"/>
                  <a:gd name="T54" fmla="*/ 8 w 13"/>
                  <a:gd name="T55" fmla="*/ 23 h 29"/>
                  <a:gd name="T56" fmla="*/ 9 w 13"/>
                  <a:gd name="T57" fmla="*/ 22 h 29"/>
                  <a:gd name="T58" fmla="*/ 9 w 13"/>
                  <a:gd name="T59" fmla="*/ 29 h 29"/>
                  <a:gd name="T60" fmla="*/ 13 w 13"/>
                  <a:gd name="T61" fmla="*/ 29 h 29"/>
                  <a:gd name="T62" fmla="*/ 13 w 13"/>
                  <a:gd name="T6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3" h="29">
                    <a:moveTo>
                      <a:pt x="13" y="29"/>
                    </a:moveTo>
                    <a:lnTo>
                      <a:pt x="13" y="6"/>
                    </a:lnTo>
                    <a:lnTo>
                      <a:pt x="9" y="6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9" y="22"/>
                    </a:lnTo>
                    <a:lnTo>
                      <a:pt x="9" y="29"/>
                    </a:lnTo>
                    <a:lnTo>
                      <a:pt x="13" y="29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2" name="Freeform 350">
                <a:extLst>
                  <a:ext uri="{FF2B5EF4-FFF2-40B4-BE49-F238E27FC236}">
                    <a16:creationId xmlns:a16="http://schemas.microsoft.com/office/drawing/2014/main" id="{26C1EEA9-3E52-4BA3-97C6-B13D637E1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" y="1032"/>
                <a:ext cx="15" cy="20"/>
              </a:xfrm>
              <a:custGeom>
                <a:avLst/>
                <a:gdLst>
                  <a:gd name="T0" fmla="*/ 0 w 15"/>
                  <a:gd name="T1" fmla="*/ 7 h 20"/>
                  <a:gd name="T2" fmla="*/ 0 w 15"/>
                  <a:gd name="T3" fmla="*/ 7 h 20"/>
                  <a:gd name="T4" fmla="*/ 1 w 15"/>
                  <a:gd name="T5" fmla="*/ 10 h 20"/>
                  <a:gd name="T6" fmla="*/ 1 w 15"/>
                  <a:gd name="T7" fmla="*/ 10 h 20"/>
                  <a:gd name="T8" fmla="*/ 2 w 15"/>
                  <a:gd name="T9" fmla="*/ 12 h 20"/>
                  <a:gd name="T10" fmla="*/ 2 w 15"/>
                  <a:gd name="T11" fmla="*/ 12 h 20"/>
                  <a:gd name="T12" fmla="*/ 5 w 15"/>
                  <a:gd name="T13" fmla="*/ 13 h 20"/>
                  <a:gd name="T14" fmla="*/ 5 w 15"/>
                  <a:gd name="T15" fmla="*/ 13 h 20"/>
                  <a:gd name="T16" fmla="*/ 8 w 15"/>
                  <a:gd name="T17" fmla="*/ 14 h 20"/>
                  <a:gd name="T18" fmla="*/ 8 w 15"/>
                  <a:gd name="T19" fmla="*/ 14 h 20"/>
                  <a:gd name="T20" fmla="*/ 10 w 15"/>
                  <a:gd name="T21" fmla="*/ 14 h 20"/>
                  <a:gd name="T22" fmla="*/ 10 w 15"/>
                  <a:gd name="T23" fmla="*/ 14 h 20"/>
                  <a:gd name="T24" fmla="*/ 13 w 15"/>
                  <a:gd name="T25" fmla="*/ 12 h 20"/>
                  <a:gd name="T26" fmla="*/ 13 w 15"/>
                  <a:gd name="T27" fmla="*/ 20 h 20"/>
                  <a:gd name="T28" fmla="*/ 15 w 15"/>
                  <a:gd name="T29" fmla="*/ 20 h 20"/>
                  <a:gd name="T30" fmla="*/ 15 w 15"/>
                  <a:gd name="T31" fmla="*/ 5 h 20"/>
                  <a:gd name="T32" fmla="*/ 13 w 15"/>
                  <a:gd name="T33" fmla="*/ 5 h 20"/>
                  <a:gd name="T34" fmla="*/ 13 w 15"/>
                  <a:gd name="T35" fmla="*/ 9 h 20"/>
                  <a:gd name="T36" fmla="*/ 13 w 15"/>
                  <a:gd name="T37" fmla="*/ 9 h 20"/>
                  <a:gd name="T38" fmla="*/ 12 w 15"/>
                  <a:gd name="T39" fmla="*/ 10 h 20"/>
                  <a:gd name="T40" fmla="*/ 12 w 15"/>
                  <a:gd name="T41" fmla="*/ 10 h 20"/>
                  <a:gd name="T42" fmla="*/ 11 w 15"/>
                  <a:gd name="T43" fmla="*/ 11 h 20"/>
                  <a:gd name="T44" fmla="*/ 11 w 15"/>
                  <a:gd name="T45" fmla="*/ 11 h 20"/>
                  <a:gd name="T46" fmla="*/ 9 w 15"/>
                  <a:gd name="T47" fmla="*/ 12 h 20"/>
                  <a:gd name="T48" fmla="*/ 9 w 15"/>
                  <a:gd name="T49" fmla="*/ 12 h 20"/>
                  <a:gd name="T50" fmla="*/ 8 w 15"/>
                  <a:gd name="T51" fmla="*/ 12 h 20"/>
                  <a:gd name="T52" fmla="*/ 8 w 15"/>
                  <a:gd name="T53" fmla="*/ 12 h 20"/>
                  <a:gd name="T54" fmla="*/ 6 w 15"/>
                  <a:gd name="T55" fmla="*/ 11 h 20"/>
                  <a:gd name="T56" fmla="*/ 6 w 15"/>
                  <a:gd name="T57" fmla="*/ 11 h 20"/>
                  <a:gd name="T58" fmla="*/ 4 w 15"/>
                  <a:gd name="T59" fmla="*/ 11 h 20"/>
                  <a:gd name="T60" fmla="*/ 4 w 15"/>
                  <a:gd name="T61" fmla="*/ 11 h 20"/>
                  <a:gd name="T62" fmla="*/ 3 w 15"/>
                  <a:gd name="T63" fmla="*/ 9 h 20"/>
                  <a:gd name="T64" fmla="*/ 3 w 15"/>
                  <a:gd name="T65" fmla="*/ 9 h 20"/>
                  <a:gd name="T66" fmla="*/ 3 w 15"/>
                  <a:gd name="T67" fmla="*/ 7 h 20"/>
                  <a:gd name="T68" fmla="*/ 3 w 15"/>
                  <a:gd name="T69" fmla="*/ 0 h 20"/>
                  <a:gd name="T70" fmla="*/ 0 w 15"/>
                  <a:gd name="T71" fmla="*/ 0 h 20"/>
                  <a:gd name="T72" fmla="*/ 0 w 15"/>
                  <a:gd name="T73" fmla="*/ 7 h 20"/>
                  <a:gd name="T74" fmla="*/ 0 w 15"/>
                  <a:gd name="T75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" h="20">
                    <a:moveTo>
                      <a:pt x="0" y="7"/>
                    </a:moveTo>
                    <a:lnTo>
                      <a:pt x="0" y="7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3" y="20"/>
                    </a:lnTo>
                    <a:lnTo>
                      <a:pt x="15" y="20"/>
                    </a:lnTo>
                    <a:lnTo>
                      <a:pt x="15" y="5"/>
                    </a:lnTo>
                    <a:lnTo>
                      <a:pt x="13" y="5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3" name="Freeform 351">
                <a:extLst>
                  <a:ext uri="{FF2B5EF4-FFF2-40B4-BE49-F238E27FC236}">
                    <a16:creationId xmlns:a16="http://schemas.microsoft.com/office/drawing/2014/main" id="{68EAA05A-F9FE-491D-866B-953F42883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" y="1037"/>
                <a:ext cx="19" cy="15"/>
              </a:xfrm>
              <a:custGeom>
                <a:avLst/>
                <a:gdLst>
                  <a:gd name="T0" fmla="*/ 19 w 19"/>
                  <a:gd name="T1" fmla="*/ 0 h 15"/>
                  <a:gd name="T2" fmla="*/ 17 w 19"/>
                  <a:gd name="T3" fmla="*/ 11 h 15"/>
                  <a:gd name="T4" fmla="*/ 17 w 19"/>
                  <a:gd name="T5" fmla="*/ 12 h 15"/>
                  <a:gd name="T6" fmla="*/ 16 w 19"/>
                  <a:gd name="T7" fmla="*/ 12 h 15"/>
                  <a:gd name="T8" fmla="*/ 15 w 19"/>
                  <a:gd name="T9" fmla="*/ 13 h 15"/>
                  <a:gd name="T10" fmla="*/ 14 w 19"/>
                  <a:gd name="T11" fmla="*/ 13 h 15"/>
                  <a:gd name="T12" fmla="*/ 12 w 19"/>
                  <a:gd name="T13" fmla="*/ 13 h 15"/>
                  <a:gd name="T14" fmla="*/ 11 w 19"/>
                  <a:gd name="T15" fmla="*/ 12 h 15"/>
                  <a:gd name="T16" fmla="*/ 11 w 19"/>
                  <a:gd name="T17" fmla="*/ 11 h 15"/>
                  <a:gd name="T18" fmla="*/ 11 w 19"/>
                  <a:gd name="T19" fmla="*/ 10 h 15"/>
                  <a:gd name="T20" fmla="*/ 9 w 19"/>
                  <a:gd name="T21" fmla="*/ 0 h 15"/>
                  <a:gd name="T22" fmla="*/ 9 w 19"/>
                  <a:gd name="T23" fmla="*/ 11 h 15"/>
                  <a:gd name="T24" fmla="*/ 8 w 19"/>
                  <a:gd name="T25" fmla="*/ 12 h 15"/>
                  <a:gd name="T26" fmla="*/ 7 w 19"/>
                  <a:gd name="T27" fmla="*/ 12 h 15"/>
                  <a:gd name="T28" fmla="*/ 6 w 19"/>
                  <a:gd name="T29" fmla="*/ 13 h 15"/>
                  <a:gd name="T30" fmla="*/ 5 w 19"/>
                  <a:gd name="T31" fmla="*/ 13 h 15"/>
                  <a:gd name="T32" fmla="*/ 4 w 19"/>
                  <a:gd name="T33" fmla="*/ 13 h 15"/>
                  <a:gd name="T34" fmla="*/ 3 w 19"/>
                  <a:gd name="T35" fmla="*/ 12 h 15"/>
                  <a:gd name="T36" fmla="*/ 3 w 19"/>
                  <a:gd name="T37" fmla="*/ 11 h 15"/>
                  <a:gd name="T38" fmla="*/ 2 w 19"/>
                  <a:gd name="T39" fmla="*/ 0 h 15"/>
                  <a:gd name="T40" fmla="*/ 0 w 19"/>
                  <a:gd name="T41" fmla="*/ 10 h 15"/>
                  <a:gd name="T42" fmla="*/ 0 w 19"/>
                  <a:gd name="T43" fmla="*/ 12 h 15"/>
                  <a:gd name="T44" fmla="*/ 1 w 19"/>
                  <a:gd name="T45" fmla="*/ 14 h 15"/>
                  <a:gd name="T46" fmla="*/ 3 w 19"/>
                  <a:gd name="T47" fmla="*/ 15 h 15"/>
                  <a:gd name="T48" fmla="*/ 5 w 19"/>
                  <a:gd name="T49" fmla="*/ 15 h 15"/>
                  <a:gd name="T50" fmla="*/ 7 w 19"/>
                  <a:gd name="T51" fmla="*/ 14 h 15"/>
                  <a:gd name="T52" fmla="*/ 9 w 19"/>
                  <a:gd name="T53" fmla="*/ 13 h 15"/>
                  <a:gd name="T54" fmla="*/ 11 w 19"/>
                  <a:gd name="T55" fmla="*/ 14 h 15"/>
                  <a:gd name="T56" fmla="*/ 13 w 19"/>
                  <a:gd name="T57" fmla="*/ 15 h 15"/>
                  <a:gd name="T58" fmla="*/ 15 w 19"/>
                  <a:gd name="T59" fmla="*/ 15 h 15"/>
                  <a:gd name="T60" fmla="*/ 16 w 19"/>
                  <a:gd name="T61" fmla="*/ 14 h 15"/>
                  <a:gd name="T62" fmla="*/ 17 w 19"/>
                  <a:gd name="T63" fmla="*/ 14 h 15"/>
                  <a:gd name="T64" fmla="*/ 17 w 19"/>
                  <a:gd name="T65" fmla="*/ 13 h 15"/>
                  <a:gd name="T66" fmla="*/ 19 w 19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15">
                    <a:moveTo>
                      <a:pt x="19" y="15"/>
                    </a:moveTo>
                    <a:lnTo>
                      <a:pt x="19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7" y="15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4" name="Freeform 352">
                <a:extLst>
                  <a:ext uri="{FF2B5EF4-FFF2-40B4-BE49-F238E27FC236}">
                    <a16:creationId xmlns:a16="http://schemas.microsoft.com/office/drawing/2014/main" id="{55B73F3C-709D-4AD9-8EBD-2F5C04424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" y="1037"/>
                <a:ext cx="11" cy="20"/>
              </a:xfrm>
              <a:custGeom>
                <a:avLst/>
                <a:gdLst>
                  <a:gd name="T0" fmla="*/ 0 w 11"/>
                  <a:gd name="T1" fmla="*/ 0 h 20"/>
                  <a:gd name="T2" fmla="*/ 0 w 11"/>
                  <a:gd name="T3" fmla="*/ 20 h 20"/>
                  <a:gd name="T4" fmla="*/ 3 w 11"/>
                  <a:gd name="T5" fmla="*/ 20 h 20"/>
                  <a:gd name="T6" fmla="*/ 3 w 11"/>
                  <a:gd name="T7" fmla="*/ 3 h 20"/>
                  <a:gd name="T8" fmla="*/ 3 w 11"/>
                  <a:gd name="T9" fmla="*/ 3 h 20"/>
                  <a:gd name="T10" fmla="*/ 3 w 11"/>
                  <a:gd name="T11" fmla="*/ 3 h 20"/>
                  <a:gd name="T12" fmla="*/ 3 w 11"/>
                  <a:gd name="T13" fmla="*/ 3 h 20"/>
                  <a:gd name="T14" fmla="*/ 4 w 11"/>
                  <a:gd name="T15" fmla="*/ 2 h 20"/>
                  <a:gd name="T16" fmla="*/ 4 w 11"/>
                  <a:gd name="T17" fmla="*/ 2 h 20"/>
                  <a:gd name="T18" fmla="*/ 5 w 11"/>
                  <a:gd name="T19" fmla="*/ 2 h 20"/>
                  <a:gd name="T20" fmla="*/ 5 w 11"/>
                  <a:gd name="T21" fmla="*/ 2 h 20"/>
                  <a:gd name="T22" fmla="*/ 6 w 11"/>
                  <a:gd name="T23" fmla="*/ 2 h 20"/>
                  <a:gd name="T24" fmla="*/ 6 w 11"/>
                  <a:gd name="T25" fmla="*/ 2 h 20"/>
                  <a:gd name="T26" fmla="*/ 8 w 11"/>
                  <a:gd name="T27" fmla="*/ 2 h 20"/>
                  <a:gd name="T28" fmla="*/ 8 w 11"/>
                  <a:gd name="T29" fmla="*/ 2 h 20"/>
                  <a:gd name="T30" fmla="*/ 8 w 11"/>
                  <a:gd name="T31" fmla="*/ 3 h 20"/>
                  <a:gd name="T32" fmla="*/ 8 w 11"/>
                  <a:gd name="T33" fmla="*/ 3 h 20"/>
                  <a:gd name="T34" fmla="*/ 9 w 11"/>
                  <a:gd name="T35" fmla="*/ 4 h 20"/>
                  <a:gd name="T36" fmla="*/ 9 w 11"/>
                  <a:gd name="T37" fmla="*/ 4 h 20"/>
                  <a:gd name="T38" fmla="*/ 9 w 11"/>
                  <a:gd name="T39" fmla="*/ 5 h 20"/>
                  <a:gd name="T40" fmla="*/ 9 w 11"/>
                  <a:gd name="T41" fmla="*/ 15 h 20"/>
                  <a:gd name="T42" fmla="*/ 11 w 11"/>
                  <a:gd name="T43" fmla="*/ 15 h 20"/>
                  <a:gd name="T44" fmla="*/ 11 w 11"/>
                  <a:gd name="T45" fmla="*/ 5 h 20"/>
                  <a:gd name="T46" fmla="*/ 11 w 11"/>
                  <a:gd name="T47" fmla="*/ 5 h 20"/>
                  <a:gd name="T48" fmla="*/ 11 w 11"/>
                  <a:gd name="T49" fmla="*/ 3 h 20"/>
                  <a:gd name="T50" fmla="*/ 10 w 11"/>
                  <a:gd name="T51" fmla="*/ 1 h 20"/>
                  <a:gd name="T52" fmla="*/ 10 w 11"/>
                  <a:gd name="T53" fmla="*/ 1 h 20"/>
                  <a:gd name="T54" fmla="*/ 9 w 11"/>
                  <a:gd name="T55" fmla="*/ 0 h 20"/>
                  <a:gd name="T56" fmla="*/ 7 w 11"/>
                  <a:gd name="T57" fmla="*/ 0 h 20"/>
                  <a:gd name="T58" fmla="*/ 7 w 11"/>
                  <a:gd name="T59" fmla="*/ 0 h 20"/>
                  <a:gd name="T60" fmla="*/ 5 w 11"/>
                  <a:gd name="T61" fmla="*/ 0 h 20"/>
                  <a:gd name="T62" fmla="*/ 5 w 11"/>
                  <a:gd name="T63" fmla="*/ 0 h 20"/>
                  <a:gd name="T64" fmla="*/ 4 w 11"/>
                  <a:gd name="T65" fmla="*/ 0 h 20"/>
                  <a:gd name="T66" fmla="*/ 4 w 11"/>
                  <a:gd name="T67" fmla="*/ 0 h 20"/>
                  <a:gd name="T68" fmla="*/ 3 w 11"/>
                  <a:gd name="T69" fmla="*/ 1 h 20"/>
                  <a:gd name="T70" fmla="*/ 3 w 11"/>
                  <a:gd name="T71" fmla="*/ 1 h 20"/>
                  <a:gd name="T72" fmla="*/ 2 w 11"/>
                  <a:gd name="T73" fmla="*/ 1 h 20"/>
                  <a:gd name="T74" fmla="*/ 2 w 11"/>
                  <a:gd name="T75" fmla="*/ 0 h 20"/>
                  <a:gd name="T76" fmla="*/ 0 w 11"/>
                  <a:gd name="T77" fmla="*/ 0 h 20"/>
                  <a:gd name="T78" fmla="*/ 0 w 11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20">
                    <a:moveTo>
                      <a:pt x="0" y="0"/>
                    </a:moveTo>
                    <a:lnTo>
                      <a:pt x="0" y="20"/>
                    </a:lnTo>
                    <a:lnTo>
                      <a:pt x="3" y="2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15"/>
                    </a:lnTo>
                    <a:lnTo>
                      <a:pt x="11" y="1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5" name="Freeform 353">
                <a:extLst>
                  <a:ext uri="{FF2B5EF4-FFF2-40B4-BE49-F238E27FC236}">
                    <a16:creationId xmlns:a16="http://schemas.microsoft.com/office/drawing/2014/main" id="{BB4CAAAC-FFC8-4E99-A356-9CD908658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" y="1037"/>
                <a:ext cx="11" cy="15"/>
              </a:xfrm>
              <a:custGeom>
                <a:avLst/>
                <a:gdLst>
                  <a:gd name="T0" fmla="*/ 11 w 11"/>
                  <a:gd name="T1" fmla="*/ 15 h 15"/>
                  <a:gd name="T2" fmla="*/ 11 w 11"/>
                  <a:gd name="T3" fmla="*/ 0 h 15"/>
                  <a:gd name="T4" fmla="*/ 9 w 11"/>
                  <a:gd name="T5" fmla="*/ 0 h 15"/>
                  <a:gd name="T6" fmla="*/ 9 w 11"/>
                  <a:gd name="T7" fmla="*/ 11 h 15"/>
                  <a:gd name="T8" fmla="*/ 9 w 11"/>
                  <a:gd name="T9" fmla="*/ 11 h 15"/>
                  <a:gd name="T10" fmla="*/ 9 w 11"/>
                  <a:gd name="T11" fmla="*/ 12 h 15"/>
                  <a:gd name="T12" fmla="*/ 9 w 11"/>
                  <a:gd name="T13" fmla="*/ 12 h 15"/>
                  <a:gd name="T14" fmla="*/ 8 w 11"/>
                  <a:gd name="T15" fmla="*/ 12 h 15"/>
                  <a:gd name="T16" fmla="*/ 8 w 11"/>
                  <a:gd name="T17" fmla="*/ 12 h 15"/>
                  <a:gd name="T18" fmla="*/ 7 w 11"/>
                  <a:gd name="T19" fmla="*/ 13 h 15"/>
                  <a:gd name="T20" fmla="*/ 7 w 11"/>
                  <a:gd name="T21" fmla="*/ 13 h 15"/>
                  <a:gd name="T22" fmla="*/ 6 w 11"/>
                  <a:gd name="T23" fmla="*/ 13 h 15"/>
                  <a:gd name="T24" fmla="*/ 6 w 11"/>
                  <a:gd name="T25" fmla="*/ 13 h 15"/>
                  <a:gd name="T26" fmla="*/ 4 w 11"/>
                  <a:gd name="T27" fmla="*/ 13 h 15"/>
                  <a:gd name="T28" fmla="*/ 4 w 11"/>
                  <a:gd name="T29" fmla="*/ 13 h 15"/>
                  <a:gd name="T30" fmla="*/ 3 w 11"/>
                  <a:gd name="T31" fmla="*/ 12 h 15"/>
                  <a:gd name="T32" fmla="*/ 3 w 11"/>
                  <a:gd name="T33" fmla="*/ 12 h 15"/>
                  <a:gd name="T34" fmla="*/ 3 w 11"/>
                  <a:gd name="T35" fmla="*/ 11 h 15"/>
                  <a:gd name="T36" fmla="*/ 3 w 11"/>
                  <a:gd name="T37" fmla="*/ 11 h 15"/>
                  <a:gd name="T38" fmla="*/ 3 w 11"/>
                  <a:gd name="T39" fmla="*/ 10 h 15"/>
                  <a:gd name="T40" fmla="*/ 3 w 11"/>
                  <a:gd name="T41" fmla="*/ 0 h 15"/>
                  <a:gd name="T42" fmla="*/ 0 w 11"/>
                  <a:gd name="T43" fmla="*/ 0 h 15"/>
                  <a:gd name="T44" fmla="*/ 0 w 11"/>
                  <a:gd name="T45" fmla="*/ 10 h 15"/>
                  <a:gd name="T46" fmla="*/ 0 w 11"/>
                  <a:gd name="T47" fmla="*/ 10 h 15"/>
                  <a:gd name="T48" fmla="*/ 0 w 11"/>
                  <a:gd name="T49" fmla="*/ 12 h 15"/>
                  <a:gd name="T50" fmla="*/ 1 w 11"/>
                  <a:gd name="T51" fmla="*/ 14 h 15"/>
                  <a:gd name="T52" fmla="*/ 1 w 11"/>
                  <a:gd name="T53" fmla="*/ 14 h 15"/>
                  <a:gd name="T54" fmla="*/ 3 w 11"/>
                  <a:gd name="T55" fmla="*/ 15 h 15"/>
                  <a:gd name="T56" fmla="*/ 5 w 11"/>
                  <a:gd name="T57" fmla="*/ 15 h 15"/>
                  <a:gd name="T58" fmla="*/ 5 w 11"/>
                  <a:gd name="T59" fmla="*/ 15 h 15"/>
                  <a:gd name="T60" fmla="*/ 6 w 11"/>
                  <a:gd name="T61" fmla="*/ 15 h 15"/>
                  <a:gd name="T62" fmla="*/ 6 w 11"/>
                  <a:gd name="T63" fmla="*/ 15 h 15"/>
                  <a:gd name="T64" fmla="*/ 7 w 11"/>
                  <a:gd name="T65" fmla="*/ 14 h 15"/>
                  <a:gd name="T66" fmla="*/ 7 w 11"/>
                  <a:gd name="T67" fmla="*/ 14 h 15"/>
                  <a:gd name="T68" fmla="*/ 8 w 11"/>
                  <a:gd name="T69" fmla="*/ 14 h 15"/>
                  <a:gd name="T70" fmla="*/ 8 w 11"/>
                  <a:gd name="T71" fmla="*/ 14 h 15"/>
                  <a:gd name="T72" fmla="*/ 9 w 11"/>
                  <a:gd name="T73" fmla="*/ 13 h 15"/>
                  <a:gd name="T74" fmla="*/ 9 w 11"/>
                  <a:gd name="T75" fmla="*/ 15 h 15"/>
                  <a:gd name="T76" fmla="*/ 11 w 11"/>
                  <a:gd name="T77" fmla="*/ 15 h 15"/>
                  <a:gd name="T78" fmla="*/ 11 w 11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11" y="15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6" name="Freeform 354">
                <a:extLst>
                  <a:ext uri="{FF2B5EF4-FFF2-40B4-BE49-F238E27FC236}">
                    <a16:creationId xmlns:a16="http://schemas.microsoft.com/office/drawing/2014/main" id="{2B877795-89A4-4322-8FF4-A3A61EB66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" y="1757"/>
                <a:ext cx="16" cy="21"/>
              </a:xfrm>
              <a:custGeom>
                <a:avLst/>
                <a:gdLst>
                  <a:gd name="T0" fmla="*/ 16 w 16"/>
                  <a:gd name="T1" fmla="*/ 19 h 21"/>
                  <a:gd name="T2" fmla="*/ 16 w 16"/>
                  <a:gd name="T3" fmla="*/ 19 h 21"/>
                  <a:gd name="T4" fmla="*/ 15 w 16"/>
                  <a:gd name="T5" fmla="*/ 18 h 21"/>
                  <a:gd name="T6" fmla="*/ 15 w 16"/>
                  <a:gd name="T7" fmla="*/ 18 h 21"/>
                  <a:gd name="T8" fmla="*/ 14 w 16"/>
                  <a:gd name="T9" fmla="*/ 17 h 21"/>
                  <a:gd name="T10" fmla="*/ 14 w 16"/>
                  <a:gd name="T11" fmla="*/ 17 h 21"/>
                  <a:gd name="T12" fmla="*/ 14 w 16"/>
                  <a:gd name="T13" fmla="*/ 16 h 21"/>
                  <a:gd name="T14" fmla="*/ 14 w 16"/>
                  <a:gd name="T15" fmla="*/ 16 h 21"/>
                  <a:gd name="T16" fmla="*/ 15 w 16"/>
                  <a:gd name="T17" fmla="*/ 14 h 21"/>
                  <a:gd name="T18" fmla="*/ 16 w 16"/>
                  <a:gd name="T19" fmla="*/ 1 h 21"/>
                  <a:gd name="T20" fmla="*/ 13 w 16"/>
                  <a:gd name="T21" fmla="*/ 0 h 21"/>
                  <a:gd name="T22" fmla="*/ 12 w 16"/>
                  <a:gd name="T23" fmla="*/ 14 h 21"/>
                  <a:gd name="T24" fmla="*/ 12 w 16"/>
                  <a:gd name="T25" fmla="*/ 14 h 21"/>
                  <a:gd name="T26" fmla="*/ 12 w 16"/>
                  <a:gd name="T27" fmla="*/ 15 h 21"/>
                  <a:gd name="T28" fmla="*/ 12 w 16"/>
                  <a:gd name="T29" fmla="*/ 15 h 21"/>
                  <a:gd name="T30" fmla="*/ 12 w 16"/>
                  <a:gd name="T31" fmla="*/ 16 h 21"/>
                  <a:gd name="T32" fmla="*/ 12 w 16"/>
                  <a:gd name="T33" fmla="*/ 16 h 21"/>
                  <a:gd name="T34" fmla="*/ 10 w 16"/>
                  <a:gd name="T35" fmla="*/ 15 h 21"/>
                  <a:gd name="T36" fmla="*/ 10 w 16"/>
                  <a:gd name="T37" fmla="*/ 15 h 21"/>
                  <a:gd name="T38" fmla="*/ 8 w 16"/>
                  <a:gd name="T39" fmla="*/ 14 h 21"/>
                  <a:gd name="T40" fmla="*/ 7 w 16"/>
                  <a:gd name="T41" fmla="*/ 16 h 21"/>
                  <a:gd name="T42" fmla="*/ 7 w 16"/>
                  <a:gd name="T43" fmla="*/ 16 h 21"/>
                  <a:gd name="T44" fmla="*/ 9 w 16"/>
                  <a:gd name="T45" fmla="*/ 17 h 21"/>
                  <a:gd name="T46" fmla="*/ 9 w 16"/>
                  <a:gd name="T47" fmla="*/ 17 h 21"/>
                  <a:gd name="T48" fmla="*/ 10 w 16"/>
                  <a:gd name="T49" fmla="*/ 18 h 21"/>
                  <a:gd name="T50" fmla="*/ 10 w 16"/>
                  <a:gd name="T51" fmla="*/ 18 h 21"/>
                  <a:gd name="T52" fmla="*/ 7 w 16"/>
                  <a:gd name="T53" fmla="*/ 18 h 21"/>
                  <a:gd name="T54" fmla="*/ 7 w 16"/>
                  <a:gd name="T55" fmla="*/ 18 h 21"/>
                  <a:gd name="T56" fmla="*/ 5 w 16"/>
                  <a:gd name="T57" fmla="*/ 18 h 21"/>
                  <a:gd name="T58" fmla="*/ 5 w 16"/>
                  <a:gd name="T59" fmla="*/ 18 h 21"/>
                  <a:gd name="T60" fmla="*/ 4 w 16"/>
                  <a:gd name="T61" fmla="*/ 17 h 21"/>
                  <a:gd name="T62" fmla="*/ 4 w 16"/>
                  <a:gd name="T63" fmla="*/ 17 h 21"/>
                  <a:gd name="T64" fmla="*/ 3 w 16"/>
                  <a:gd name="T65" fmla="*/ 15 h 21"/>
                  <a:gd name="T66" fmla="*/ 3 w 16"/>
                  <a:gd name="T67" fmla="*/ 15 h 21"/>
                  <a:gd name="T68" fmla="*/ 2 w 16"/>
                  <a:gd name="T69" fmla="*/ 13 h 21"/>
                  <a:gd name="T70" fmla="*/ 3 w 16"/>
                  <a:gd name="T71" fmla="*/ 0 h 21"/>
                  <a:gd name="T72" fmla="*/ 1 w 16"/>
                  <a:gd name="T73" fmla="*/ 0 h 21"/>
                  <a:gd name="T74" fmla="*/ 0 w 16"/>
                  <a:gd name="T75" fmla="*/ 13 h 21"/>
                  <a:gd name="T76" fmla="*/ 0 w 16"/>
                  <a:gd name="T77" fmla="*/ 13 h 21"/>
                  <a:gd name="T78" fmla="*/ 0 w 16"/>
                  <a:gd name="T79" fmla="*/ 16 h 21"/>
                  <a:gd name="T80" fmla="*/ 0 w 16"/>
                  <a:gd name="T81" fmla="*/ 16 h 21"/>
                  <a:gd name="T82" fmla="*/ 2 w 16"/>
                  <a:gd name="T83" fmla="*/ 18 h 21"/>
                  <a:gd name="T84" fmla="*/ 2 w 16"/>
                  <a:gd name="T85" fmla="*/ 18 h 21"/>
                  <a:gd name="T86" fmla="*/ 4 w 16"/>
                  <a:gd name="T87" fmla="*/ 20 h 21"/>
                  <a:gd name="T88" fmla="*/ 4 w 16"/>
                  <a:gd name="T89" fmla="*/ 20 h 21"/>
                  <a:gd name="T90" fmla="*/ 7 w 16"/>
                  <a:gd name="T91" fmla="*/ 21 h 21"/>
                  <a:gd name="T92" fmla="*/ 7 w 16"/>
                  <a:gd name="T93" fmla="*/ 21 h 21"/>
                  <a:gd name="T94" fmla="*/ 10 w 16"/>
                  <a:gd name="T95" fmla="*/ 20 h 21"/>
                  <a:gd name="T96" fmla="*/ 10 w 16"/>
                  <a:gd name="T97" fmla="*/ 20 h 21"/>
                  <a:gd name="T98" fmla="*/ 12 w 16"/>
                  <a:gd name="T99" fmla="*/ 19 h 21"/>
                  <a:gd name="T100" fmla="*/ 12 w 16"/>
                  <a:gd name="T101" fmla="*/ 19 h 21"/>
                  <a:gd name="T102" fmla="*/ 14 w 16"/>
                  <a:gd name="T103" fmla="*/ 20 h 21"/>
                  <a:gd name="T104" fmla="*/ 14 w 16"/>
                  <a:gd name="T105" fmla="*/ 20 h 21"/>
                  <a:gd name="T106" fmla="*/ 15 w 16"/>
                  <a:gd name="T107" fmla="*/ 21 h 21"/>
                  <a:gd name="T108" fmla="*/ 16 w 16"/>
                  <a:gd name="T109" fmla="*/ 19 h 21"/>
                  <a:gd name="T110" fmla="*/ 16 w 16"/>
                  <a:gd name="T111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6" h="21">
                    <a:moveTo>
                      <a:pt x="16" y="19"/>
                    </a:moveTo>
                    <a:lnTo>
                      <a:pt x="16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4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3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21"/>
                    </a:lnTo>
                    <a:lnTo>
                      <a:pt x="16" y="19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7" name="Freeform 355">
                <a:extLst>
                  <a:ext uri="{FF2B5EF4-FFF2-40B4-BE49-F238E27FC236}">
                    <a16:creationId xmlns:a16="http://schemas.microsoft.com/office/drawing/2014/main" id="{1CCF90CA-6328-4A59-B907-C3FA1FC78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8" y="1763"/>
                <a:ext cx="11" cy="21"/>
              </a:xfrm>
              <a:custGeom>
                <a:avLst/>
                <a:gdLst>
                  <a:gd name="T0" fmla="*/ 10 w 11"/>
                  <a:gd name="T1" fmla="*/ 4 h 21"/>
                  <a:gd name="T2" fmla="*/ 9 w 11"/>
                  <a:gd name="T3" fmla="*/ 2 h 21"/>
                  <a:gd name="T4" fmla="*/ 7 w 11"/>
                  <a:gd name="T5" fmla="*/ 1 h 21"/>
                  <a:gd name="T6" fmla="*/ 5 w 11"/>
                  <a:gd name="T7" fmla="*/ 0 h 21"/>
                  <a:gd name="T8" fmla="*/ 3 w 11"/>
                  <a:gd name="T9" fmla="*/ 0 h 21"/>
                  <a:gd name="T10" fmla="*/ 2 w 11"/>
                  <a:gd name="T11" fmla="*/ 3 h 21"/>
                  <a:gd name="T12" fmla="*/ 2 w 11"/>
                  <a:gd name="T13" fmla="*/ 2 h 21"/>
                  <a:gd name="T14" fmla="*/ 3 w 11"/>
                  <a:gd name="T15" fmla="*/ 2 h 21"/>
                  <a:gd name="T16" fmla="*/ 4 w 11"/>
                  <a:gd name="T17" fmla="*/ 2 h 21"/>
                  <a:gd name="T18" fmla="*/ 5 w 11"/>
                  <a:gd name="T19" fmla="*/ 2 h 21"/>
                  <a:gd name="T20" fmla="*/ 6 w 11"/>
                  <a:gd name="T21" fmla="*/ 3 h 21"/>
                  <a:gd name="T22" fmla="*/ 7 w 11"/>
                  <a:gd name="T23" fmla="*/ 3 h 21"/>
                  <a:gd name="T24" fmla="*/ 8 w 11"/>
                  <a:gd name="T25" fmla="*/ 4 h 21"/>
                  <a:gd name="T26" fmla="*/ 8 w 11"/>
                  <a:gd name="T27" fmla="*/ 6 h 21"/>
                  <a:gd name="T28" fmla="*/ 8 w 11"/>
                  <a:gd name="T29" fmla="*/ 8 h 21"/>
                  <a:gd name="T30" fmla="*/ 7 w 11"/>
                  <a:gd name="T31" fmla="*/ 10 h 21"/>
                  <a:gd name="T32" fmla="*/ 6 w 11"/>
                  <a:gd name="T33" fmla="*/ 11 h 21"/>
                  <a:gd name="T34" fmla="*/ 4 w 11"/>
                  <a:gd name="T35" fmla="*/ 13 h 21"/>
                  <a:gd name="T36" fmla="*/ 3 w 11"/>
                  <a:gd name="T37" fmla="*/ 14 h 21"/>
                  <a:gd name="T38" fmla="*/ 1 w 11"/>
                  <a:gd name="T39" fmla="*/ 16 h 21"/>
                  <a:gd name="T40" fmla="*/ 0 w 11"/>
                  <a:gd name="T41" fmla="*/ 17 h 21"/>
                  <a:gd name="T42" fmla="*/ 0 w 11"/>
                  <a:gd name="T43" fmla="*/ 18 h 21"/>
                  <a:gd name="T44" fmla="*/ 0 w 11"/>
                  <a:gd name="T45" fmla="*/ 19 h 21"/>
                  <a:gd name="T46" fmla="*/ 1 w 11"/>
                  <a:gd name="T47" fmla="*/ 20 h 21"/>
                  <a:gd name="T48" fmla="*/ 1 w 11"/>
                  <a:gd name="T49" fmla="*/ 20 h 21"/>
                  <a:gd name="T50" fmla="*/ 2 w 11"/>
                  <a:gd name="T51" fmla="*/ 20 h 21"/>
                  <a:gd name="T52" fmla="*/ 9 w 11"/>
                  <a:gd name="T53" fmla="*/ 19 h 21"/>
                  <a:gd name="T54" fmla="*/ 3 w 11"/>
                  <a:gd name="T55" fmla="*/ 18 h 21"/>
                  <a:gd name="T56" fmla="*/ 3 w 11"/>
                  <a:gd name="T57" fmla="*/ 18 h 21"/>
                  <a:gd name="T58" fmla="*/ 3 w 11"/>
                  <a:gd name="T59" fmla="*/ 18 h 21"/>
                  <a:gd name="T60" fmla="*/ 3 w 11"/>
                  <a:gd name="T61" fmla="*/ 17 h 21"/>
                  <a:gd name="T62" fmla="*/ 4 w 11"/>
                  <a:gd name="T63" fmla="*/ 16 h 21"/>
                  <a:gd name="T64" fmla="*/ 5 w 11"/>
                  <a:gd name="T65" fmla="*/ 15 h 21"/>
                  <a:gd name="T66" fmla="*/ 6 w 11"/>
                  <a:gd name="T67" fmla="*/ 13 h 21"/>
                  <a:gd name="T68" fmla="*/ 8 w 11"/>
                  <a:gd name="T69" fmla="*/ 12 h 21"/>
                  <a:gd name="T70" fmla="*/ 9 w 11"/>
                  <a:gd name="T71" fmla="*/ 10 h 21"/>
                  <a:gd name="T72" fmla="*/ 10 w 11"/>
                  <a:gd name="T73" fmla="*/ 8 h 21"/>
                  <a:gd name="T74" fmla="*/ 11 w 11"/>
                  <a:gd name="T75" fmla="*/ 6 h 21"/>
                  <a:gd name="T76" fmla="*/ 10 w 11"/>
                  <a:gd name="T77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" h="21">
                    <a:moveTo>
                      <a:pt x="10" y="4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0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8" name="Freeform 356">
                <a:extLst>
                  <a:ext uri="{FF2B5EF4-FFF2-40B4-BE49-F238E27FC236}">
                    <a16:creationId xmlns:a16="http://schemas.microsoft.com/office/drawing/2014/main" id="{62EEF87C-C064-4134-94BA-A5CAA5B3F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" y="1758"/>
                <a:ext cx="14" cy="21"/>
              </a:xfrm>
              <a:custGeom>
                <a:avLst/>
                <a:gdLst>
                  <a:gd name="T0" fmla="*/ 13 w 14"/>
                  <a:gd name="T1" fmla="*/ 21 h 21"/>
                  <a:gd name="T2" fmla="*/ 14 w 14"/>
                  <a:gd name="T3" fmla="*/ 7 h 21"/>
                  <a:gd name="T4" fmla="*/ 12 w 14"/>
                  <a:gd name="T5" fmla="*/ 7 h 21"/>
                  <a:gd name="T6" fmla="*/ 11 w 14"/>
                  <a:gd name="T7" fmla="*/ 18 h 21"/>
                  <a:gd name="T8" fmla="*/ 11 w 14"/>
                  <a:gd name="T9" fmla="*/ 18 h 21"/>
                  <a:gd name="T10" fmla="*/ 11 w 14"/>
                  <a:gd name="T11" fmla="*/ 18 h 21"/>
                  <a:gd name="T12" fmla="*/ 11 w 14"/>
                  <a:gd name="T13" fmla="*/ 18 h 21"/>
                  <a:gd name="T14" fmla="*/ 10 w 14"/>
                  <a:gd name="T15" fmla="*/ 19 h 21"/>
                  <a:gd name="T16" fmla="*/ 10 w 14"/>
                  <a:gd name="T17" fmla="*/ 19 h 21"/>
                  <a:gd name="T18" fmla="*/ 9 w 14"/>
                  <a:gd name="T19" fmla="*/ 19 h 21"/>
                  <a:gd name="T20" fmla="*/ 9 w 14"/>
                  <a:gd name="T21" fmla="*/ 19 h 21"/>
                  <a:gd name="T22" fmla="*/ 8 w 14"/>
                  <a:gd name="T23" fmla="*/ 19 h 21"/>
                  <a:gd name="T24" fmla="*/ 8 w 14"/>
                  <a:gd name="T25" fmla="*/ 19 h 21"/>
                  <a:gd name="T26" fmla="*/ 6 w 14"/>
                  <a:gd name="T27" fmla="*/ 19 h 21"/>
                  <a:gd name="T28" fmla="*/ 6 w 14"/>
                  <a:gd name="T29" fmla="*/ 19 h 21"/>
                  <a:gd name="T30" fmla="*/ 5 w 14"/>
                  <a:gd name="T31" fmla="*/ 18 h 21"/>
                  <a:gd name="T32" fmla="*/ 5 w 14"/>
                  <a:gd name="T33" fmla="*/ 18 h 21"/>
                  <a:gd name="T34" fmla="*/ 5 w 14"/>
                  <a:gd name="T35" fmla="*/ 17 h 21"/>
                  <a:gd name="T36" fmla="*/ 5 w 14"/>
                  <a:gd name="T37" fmla="*/ 17 h 21"/>
                  <a:gd name="T38" fmla="*/ 5 w 14"/>
                  <a:gd name="T39" fmla="*/ 16 h 21"/>
                  <a:gd name="T40" fmla="*/ 6 w 14"/>
                  <a:gd name="T41" fmla="*/ 1 h 21"/>
                  <a:gd name="T42" fmla="*/ 0 w 14"/>
                  <a:gd name="T43" fmla="*/ 0 h 21"/>
                  <a:gd name="T44" fmla="*/ 0 w 14"/>
                  <a:gd name="T45" fmla="*/ 2 h 21"/>
                  <a:gd name="T46" fmla="*/ 3 w 14"/>
                  <a:gd name="T47" fmla="*/ 3 h 21"/>
                  <a:gd name="T48" fmla="*/ 2 w 14"/>
                  <a:gd name="T49" fmla="*/ 16 h 21"/>
                  <a:gd name="T50" fmla="*/ 2 w 14"/>
                  <a:gd name="T51" fmla="*/ 16 h 21"/>
                  <a:gd name="T52" fmla="*/ 3 w 14"/>
                  <a:gd name="T53" fmla="*/ 18 h 21"/>
                  <a:gd name="T54" fmla="*/ 3 w 14"/>
                  <a:gd name="T55" fmla="*/ 20 h 21"/>
                  <a:gd name="T56" fmla="*/ 3 w 14"/>
                  <a:gd name="T57" fmla="*/ 20 h 21"/>
                  <a:gd name="T58" fmla="*/ 5 w 14"/>
                  <a:gd name="T59" fmla="*/ 21 h 21"/>
                  <a:gd name="T60" fmla="*/ 7 w 14"/>
                  <a:gd name="T61" fmla="*/ 21 h 21"/>
                  <a:gd name="T62" fmla="*/ 7 w 14"/>
                  <a:gd name="T63" fmla="*/ 21 h 21"/>
                  <a:gd name="T64" fmla="*/ 8 w 14"/>
                  <a:gd name="T65" fmla="*/ 21 h 21"/>
                  <a:gd name="T66" fmla="*/ 8 w 14"/>
                  <a:gd name="T67" fmla="*/ 21 h 21"/>
                  <a:gd name="T68" fmla="*/ 9 w 14"/>
                  <a:gd name="T69" fmla="*/ 21 h 21"/>
                  <a:gd name="T70" fmla="*/ 9 w 14"/>
                  <a:gd name="T71" fmla="*/ 21 h 21"/>
                  <a:gd name="T72" fmla="*/ 10 w 14"/>
                  <a:gd name="T73" fmla="*/ 20 h 21"/>
                  <a:gd name="T74" fmla="*/ 10 w 14"/>
                  <a:gd name="T75" fmla="*/ 20 h 21"/>
                  <a:gd name="T76" fmla="*/ 11 w 14"/>
                  <a:gd name="T77" fmla="*/ 20 h 21"/>
                  <a:gd name="T78" fmla="*/ 11 w 14"/>
                  <a:gd name="T79" fmla="*/ 21 h 21"/>
                  <a:gd name="T80" fmla="*/ 13 w 14"/>
                  <a:gd name="T81" fmla="*/ 21 h 21"/>
                  <a:gd name="T82" fmla="*/ 13 w 14"/>
                  <a:gd name="T8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1">
                    <a:moveTo>
                      <a:pt x="13" y="21"/>
                    </a:moveTo>
                    <a:lnTo>
                      <a:pt x="14" y="7"/>
                    </a:lnTo>
                    <a:lnTo>
                      <a:pt x="12" y="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20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9" name="Freeform 357">
                <a:extLst>
                  <a:ext uri="{FF2B5EF4-FFF2-40B4-BE49-F238E27FC236}">
                    <a16:creationId xmlns:a16="http://schemas.microsoft.com/office/drawing/2014/main" id="{34484202-7811-457A-9B0B-43AE3E59F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1765"/>
                <a:ext cx="20" cy="15"/>
              </a:xfrm>
              <a:custGeom>
                <a:avLst/>
                <a:gdLst>
                  <a:gd name="T0" fmla="*/ 20 w 20"/>
                  <a:gd name="T1" fmla="*/ 1 h 15"/>
                  <a:gd name="T2" fmla="*/ 17 w 20"/>
                  <a:gd name="T3" fmla="*/ 12 h 15"/>
                  <a:gd name="T4" fmla="*/ 17 w 20"/>
                  <a:gd name="T5" fmla="*/ 13 h 15"/>
                  <a:gd name="T6" fmla="*/ 16 w 20"/>
                  <a:gd name="T7" fmla="*/ 13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2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3 h 15"/>
                  <a:gd name="T46" fmla="*/ 3 w 20"/>
                  <a:gd name="T47" fmla="*/ 14 h 15"/>
                  <a:gd name="T48" fmla="*/ 5 w 20"/>
                  <a:gd name="T49" fmla="*/ 15 h 15"/>
                  <a:gd name="T50" fmla="*/ 7 w 20"/>
                  <a:gd name="T51" fmla="*/ 15 h 15"/>
                  <a:gd name="T52" fmla="*/ 10 w 20"/>
                  <a:gd name="T53" fmla="*/ 13 h 15"/>
                  <a:gd name="T54" fmla="*/ 11 w 20"/>
                  <a:gd name="T55" fmla="*/ 15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5 h 15"/>
                  <a:gd name="T62" fmla="*/ 17 w 20"/>
                  <a:gd name="T63" fmla="*/ 15 h 15"/>
                  <a:gd name="T64" fmla="*/ 17 w 20"/>
                  <a:gd name="T65" fmla="*/ 14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1"/>
                    </a:lnTo>
                    <a:lnTo>
                      <a:pt x="18" y="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0" name="Freeform 358">
                <a:extLst>
                  <a:ext uri="{FF2B5EF4-FFF2-40B4-BE49-F238E27FC236}">
                    <a16:creationId xmlns:a16="http://schemas.microsoft.com/office/drawing/2014/main" id="{51769CDE-EAFC-425A-9787-781129A13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9" y="1761"/>
                <a:ext cx="12" cy="26"/>
              </a:xfrm>
              <a:custGeom>
                <a:avLst/>
                <a:gdLst>
                  <a:gd name="T0" fmla="*/ 12 w 12"/>
                  <a:gd name="T1" fmla="*/ 6 h 26"/>
                  <a:gd name="T2" fmla="*/ 10 w 12"/>
                  <a:gd name="T3" fmla="*/ 6 h 26"/>
                  <a:gd name="T4" fmla="*/ 9 w 12"/>
                  <a:gd name="T5" fmla="*/ 17 h 26"/>
                  <a:gd name="T6" fmla="*/ 9 w 12"/>
                  <a:gd name="T7" fmla="*/ 17 h 26"/>
                  <a:gd name="T8" fmla="*/ 9 w 12"/>
                  <a:gd name="T9" fmla="*/ 17 h 26"/>
                  <a:gd name="T10" fmla="*/ 9 w 12"/>
                  <a:gd name="T11" fmla="*/ 17 h 26"/>
                  <a:gd name="T12" fmla="*/ 8 w 12"/>
                  <a:gd name="T13" fmla="*/ 18 h 26"/>
                  <a:gd name="T14" fmla="*/ 8 w 12"/>
                  <a:gd name="T15" fmla="*/ 18 h 26"/>
                  <a:gd name="T16" fmla="*/ 7 w 12"/>
                  <a:gd name="T17" fmla="*/ 18 h 26"/>
                  <a:gd name="T18" fmla="*/ 7 w 12"/>
                  <a:gd name="T19" fmla="*/ 18 h 26"/>
                  <a:gd name="T20" fmla="*/ 6 w 12"/>
                  <a:gd name="T21" fmla="*/ 18 h 26"/>
                  <a:gd name="T22" fmla="*/ 6 w 12"/>
                  <a:gd name="T23" fmla="*/ 18 h 26"/>
                  <a:gd name="T24" fmla="*/ 4 w 12"/>
                  <a:gd name="T25" fmla="*/ 18 h 26"/>
                  <a:gd name="T26" fmla="*/ 4 w 12"/>
                  <a:gd name="T27" fmla="*/ 18 h 26"/>
                  <a:gd name="T28" fmla="*/ 3 w 12"/>
                  <a:gd name="T29" fmla="*/ 17 h 26"/>
                  <a:gd name="T30" fmla="*/ 3 w 12"/>
                  <a:gd name="T31" fmla="*/ 17 h 26"/>
                  <a:gd name="T32" fmla="*/ 3 w 12"/>
                  <a:gd name="T33" fmla="*/ 16 h 26"/>
                  <a:gd name="T34" fmla="*/ 3 w 12"/>
                  <a:gd name="T35" fmla="*/ 16 h 26"/>
                  <a:gd name="T36" fmla="*/ 3 w 12"/>
                  <a:gd name="T37" fmla="*/ 15 h 26"/>
                  <a:gd name="T38" fmla="*/ 4 w 12"/>
                  <a:gd name="T39" fmla="*/ 0 h 26"/>
                  <a:gd name="T40" fmla="*/ 1 w 12"/>
                  <a:gd name="T41" fmla="*/ 0 h 26"/>
                  <a:gd name="T42" fmla="*/ 0 w 12"/>
                  <a:gd name="T43" fmla="*/ 15 h 26"/>
                  <a:gd name="T44" fmla="*/ 0 w 12"/>
                  <a:gd name="T45" fmla="*/ 15 h 26"/>
                  <a:gd name="T46" fmla="*/ 1 w 12"/>
                  <a:gd name="T47" fmla="*/ 17 h 26"/>
                  <a:gd name="T48" fmla="*/ 1 w 12"/>
                  <a:gd name="T49" fmla="*/ 19 h 26"/>
                  <a:gd name="T50" fmla="*/ 1 w 12"/>
                  <a:gd name="T51" fmla="*/ 19 h 26"/>
                  <a:gd name="T52" fmla="*/ 3 w 12"/>
                  <a:gd name="T53" fmla="*/ 20 h 26"/>
                  <a:gd name="T54" fmla="*/ 5 w 12"/>
                  <a:gd name="T55" fmla="*/ 20 h 26"/>
                  <a:gd name="T56" fmla="*/ 5 w 12"/>
                  <a:gd name="T57" fmla="*/ 20 h 26"/>
                  <a:gd name="T58" fmla="*/ 7 w 12"/>
                  <a:gd name="T59" fmla="*/ 20 h 26"/>
                  <a:gd name="T60" fmla="*/ 7 w 12"/>
                  <a:gd name="T61" fmla="*/ 20 h 26"/>
                  <a:gd name="T62" fmla="*/ 9 w 12"/>
                  <a:gd name="T63" fmla="*/ 19 h 26"/>
                  <a:gd name="T64" fmla="*/ 9 w 12"/>
                  <a:gd name="T65" fmla="*/ 26 h 26"/>
                  <a:gd name="T66" fmla="*/ 11 w 12"/>
                  <a:gd name="T67" fmla="*/ 26 h 26"/>
                  <a:gd name="T68" fmla="*/ 12 w 12"/>
                  <a:gd name="T69" fmla="*/ 6 h 26"/>
                  <a:gd name="T70" fmla="*/ 12 w 12"/>
                  <a:gd name="T71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" h="26">
                    <a:moveTo>
                      <a:pt x="12" y="6"/>
                    </a:moveTo>
                    <a:lnTo>
                      <a:pt x="10" y="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19"/>
                    </a:lnTo>
                    <a:lnTo>
                      <a:pt x="9" y="26"/>
                    </a:lnTo>
                    <a:lnTo>
                      <a:pt x="11" y="26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1" name="Freeform 359">
                <a:extLst>
                  <a:ext uri="{FF2B5EF4-FFF2-40B4-BE49-F238E27FC236}">
                    <a16:creationId xmlns:a16="http://schemas.microsoft.com/office/drawing/2014/main" id="{8BB7FD8A-C3F3-45F8-B438-412EBCFC7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3" y="1773"/>
                <a:ext cx="7" cy="3"/>
              </a:xfrm>
              <a:custGeom>
                <a:avLst/>
                <a:gdLst>
                  <a:gd name="T0" fmla="*/ 7 w 7"/>
                  <a:gd name="T1" fmla="*/ 3 h 3"/>
                  <a:gd name="T2" fmla="*/ 7 w 7"/>
                  <a:gd name="T3" fmla="*/ 0 h 3"/>
                  <a:gd name="T4" fmla="*/ 0 w 7"/>
                  <a:gd name="T5" fmla="*/ 0 h 3"/>
                  <a:gd name="T6" fmla="*/ 0 w 7"/>
                  <a:gd name="T7" fmla="*/ 2 h 3"/>
                  <a:gd name="T8" fmla="*/ 7 w 7"/>
                  <a:gd name="T9" fmla="*/ 3 h 3"/>
                  <a:gd name="T10" fmla="*/ 7 w 7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7" y="3"/>
                    </a:moveTo>
                    <a:lnTo>
                      <a:pt x="7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2" name="Freeform 360">
                <a:extLst>
                  <a:ext uri="{FF2B5EF4-FFF2-40B4-BE49-F238E27FC236}">
                    <a16:creationId xmlns:a16="http://schemas.microsoft.com/office/drawing/2014/main" id="{A375E14B-F5EF-4B94-AFA9-CE7EC7791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" y="1762"/>
                <a:ext cx="6" cy="20"/>
              </a:xfrm>
              <a:custGeom>
                <a:avLst/>
                <a:gdLst>
                  <a:gd name="T0" fmla="*/ 6 w 6"/>
                  <a:gd name="T1" fmla="*/ 0 h 20"/>
                  <a:gd name="T2" fmla="*/ 0 w 6"/>
                  <a:gd name="T3" fmla="*/ 0 h 20"/>
                  <a:gd name="T4" fmla="*/ 0 w 6"/>
                  <a:gd name="T5" fmla="*/ 2 h 20"/>
                  <a:gd name="T6" fmla="*/ 3 w 6"/>
                  <a:gd name="T7" fmla="*/ 2 h 20"/>
                  <a:gd name="T8" fmla="*/ 2 w 6"/>
                  <a:gd name="T9" fmla="*/ 20 h 20"/>
                  <a:gd name="T10" fmla="*/ 4 w 6"/>
                  <a:gd name="T11" fmla="*/ 20 h 20"/>
                  <a:gd name="T12" fmla="*/ 6 w 6"/>
                  <a:gd name="T13" fmla="*/ 0 h 20"/>
                  <a:gd name="T14" fmla="*/ 6 w 6"/>
                  <a:gd name="T1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20">
                    <a:moveTo>
                      <a:pt x="6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3" name="Freeform 361">
                <a:extLst>
                  <a:ext uri="{FF2B5EF4-FFF2-40B4-BE49-F238E27FC236}">
                    <a16:creationId xmlns:a16="http://schemas.microsoft.com/office/drawing/2014/main" id="{B798CECF-BBF0-4442-BE71-ECF799717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1780"/>
                <a:ext cx="3" cy="7"/>
              </a:xfrm>
              <a:custGeom>
                <a:avLst/>
                <a:gdLst>
                  <a:gd name="T0" fmla="*/ 1 w 3"/>
                  <a:gd name="T1" fmla="*/ 3 h 7"/>
                  <a:gd name="T2" fmla="*/ 1 w 3"/>
                  <a:gd name="T3" fmla="*/ 3 h 7"/>
                  <a:gd name="T4" fmla="*/ 1 w 3"/>
                  <a:gd name="T5" fmla="*/ 5 h 7"/>
                  <a:gd name="T6" fmla="*/ 1 w 3"/>
                  <a:gd name="T7" fmla="*/ 5 h 7"/>
                  <a:gd name="T8" fmla="*/ 0 w 3"/>
                  <a:gd name="T9" fmla="*/ 6 h 7"/>
                  <a:gd name="T10" fmla="*/ 0 w 3"/>
                  <a:gd name="T11" fmla="*/ 7 h 7"/>
                  <a:gd name="T12" fmla="*/ 0 w 3"/>
                  <a:gd name="T13" fmla="*/ 7 h 7"/>
                  <a:gd name="T14" fmla="*/ 2 w 3"/>
                  <a:gd name="T15" fmla="*/ 5 h 7"/>
                  <a:gd name="T16" fmla="*/ 2 w 3"/>
                  <a:gd name="T17" fmla="*/ 5 h 7"/>
                  <a:gd name="T18" fmla="*/ 3 w 3"/>
                  <a:gd name="T19" fmla="*/ 3 h 7"/>
                  <a:gd name="T20" fmla="*/ 3 w 3"/>
                  <a:gd name="T21" fmla="*/ 0 h 7"/>
                  <a:gd name="T22" fmla="*/ 0 w 3"/>
                  <a:gd name="T23" fmla="*/ 0 h 7"/>
                  <a:gd name="T24" fmla="*/ 0 w 3"/>
                  <a:gd name="T25" fmla="*/ 3 h 7"/>
                  <a:gd name="T26" fmla="*/ 1 w 3"/>
                  <a:gd name="T27" fmla="*/ 3 h 7"/>
                  <a:gd name="T28" fmla="*/ 1 w 3"/>
                  <a:gd name="T2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" h="7">
                    <a:moveTo>
                      <a:pt x="1" y="3"/>
                    </a:move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4" name="Freeform 362">
                <a:extLst>
                  <a:ext uri="{FF2B5EF4-FFF2-40B4-BE49-F238E27FC236}">
                    <a16:creationId xmlns:a16="http://schemas.microsoft.com/office/drawing/2014/main" id="{E1B7FDCB-9FB4-4C38-9DCA-A8EF7EDCC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1763"/>
                <a:ext cx="13" cy="21"/>
              </a:xfrm>
              <a:custGeom>
                <a:avLst/>
                <a:gdLst>
                  <a:gd name="T0" fmla="*/ 8 w 13"/>
                  <a:gd name="T1" fmla="*/ 3 h 21"/>
                  <a:gd name="T2" fmla="*/ 8 w 13"/>
                  <a:gd name="T3" fmla="*/ 3 h 21"/>
                  <a:gd name="T4" fmla="*/ 9 w 13"/>
                  <a:gd name="T5" fmla="*/ 3 h 21"/>
                  <a:gd name="T6" fmla="*/ 9 w 13"/>
                  <a:gd name="T7" fmla="*/ 3 h 21"/>
                  <a:gd name="T8" fmla="*/ 10 w 13"/>
                  <a:gd name="T9" fmla="*/ 5 h 21"/>
                  <a:gd name="T10" fmla="*/ 10 w 13"/>
                  <a:gd name="T11" fmla="*/ 5 h 21"/>
                  <a:gd name="T12" fmla="*/ 10 w 13"/>
                  <a:gd name="T13" fmla="*/ 6 h 21"/>
                  <a:gd name="T14" fmla="*/ 10 w 13"/>
                  <a:gd name="T15" fmla="*/ 6 h 21"/>
                  <a:gd name="T16" fmla="*/ 10 w 13"/>
                  <a:gd name="T17" fmla="*/ 9 h 21"/>
                  <a:gd name="T18" fmla="*/ 10 w 13"/>
                  <a:gd name="T19" fmla="*/ 9 h 21"/>
                  <a:gd name="T20" fmla="*/ 8 w 13"/>
                  <a:gd name="T21" fmla="*/ 12 h 21"/>
                  <a:gd name="T22" fmla="*/ 8 w 13"/>
                  <a:gd name="T23" fmla="*/ 12 h 21"/>
                  <a:gd name="T24" fmla="*/ 4 w 13"/>
                  <a:gd name="T25" fmla="*/ 15 h 21"/>
                  <a:gd name="T26" fmla="*/ 4 w 13"/>
                  <a:gd name="T27" fmla="*/ 15 h 21"/>
                  <a:gd name="T28" fmla="*/ 0 w 13"/>
                  <a:gd name="T29" fmla="*/ 18 h 21"/>
                  <a:gd name="T30" fmla="*/ 0 w 13"/>
                  <a:gd name="T31" fmla="*/ 20 h 21"/>
                  <a:gd name="T32" fmla="*/ 12 w 13"/>
                  <a:gd name="T33" fmla="*/ 21 h 21"/>
                  <a:gd name="T34" fmla="*/ 12 w 13"/>
                  <a:gd name="T35" fmla="*/ 19 h 21"/>
                  <a:gd name="T36" fmla="*/ 3 w 13"/>
                  <a:gd name="T37" fmla="*/ 18 h 21"/>
                  <a:gd name="T38" fmla="*/ 3 w 13"/>
                  <a:gd name="T39" fmla="*/ 18 h 21"/>
                  <a:gd name="T40" fmla="*/ 6 w 13"/>
                  <a:gd name="T41" fmla="*/ 17 h 21"/>
                  <a:gd name="T42" fmla="*/ 6 w 13"/>
                  <a:gd name="T43" fmla="*/ 17 h 21"/>
                  <a:gd name="T44" fmla="*/ 8 w 13"/>
                  <a:gd name="T45" fmla="*/ 15 h 21"/>
                  <a:gd name="T46" fmla="*/ 8 w 13"/>
                  <a:gd name="T47" fmla="*/ 15 h 21"/>
                  <a:gd name="T48" fmla="*/ 10 w 13"/>
                  <a:gd name="T49" fmla="*/ 13 h 21"/>
                  <a:gd name="T50" fmla="*/ 10 w 13"/>
                  <a:gd name="T51" fmla="*/ 13 h 21"/>
                  <a:gd name="T52" fmla="*/ 11 w 13"/>
                  <a:gd name="T53" fmla="*/ 11 h 21"/>
                  <a:gd name="T54" fmla="*/ 11 w 13"/>
                  <a:gd name="T55" fmla="*/ 11 h 21"/>
                  <a:gd name="T56" fmla="*/ 12 w 13"/>
                  <a:gd name="T57" fmla="*/ 9 h 21"/>
                  <a:gd name="T58" fmla="*/ 12 w 13"/>
                  <a:gd name="T59" fmla="*/ 9 h 21"/>
                  <a:gd name="T60" fmla="*/ 13 w 13"/>
                  <a:gd name="T61" fmla="*/ 6 h 21"/>
                  <a:gd name="T62" fmla="*/ 13 w 13"/>
                  <a:gd name="T63" fmla="*/ 6 h 21"/>
                  <a:gd name="T64" fmla="*/ 13 w 13"/>
                  <a:gd name="T65" fmla="*/ 4 h 21"/>
                  <a:gd name="T66" fmla="*/ 13 w 13"/>
                  <a:gd name="T67" fmla="*/ 4 h 21"/>
                  <a:gd name="T68" fmla="*/ 12 w 13"/>
                  <a:gd name="T69" fmla="*/ 2 h 21"/>
                  <a:gd name="T70" fmla="*/ 12 w 13"/>
                  <a:gd name="T71" fmla="*/ 2 h 21"/>
                  <a:gd name="T72" fmla="*/ 10 w 13"/>
                  <a:gd name="T73" fmla="*/ 1 h 21"/>
                  <a:gd name="T74" fmla="*/ 10 w 13"/>
                  <a:gd name="T75" fmla="*/ 1 h 21"/>
                  <a:gd name="T76" fmla="*/ 7 w 13"/>
                  <a:gd name="T77" fmla="*/ 0 h 21"/>
                  <a:gd name="T78" fmla="*/ 7 w 13"/>
                  <a:gd name="T79" fmla="*/ 0 h 21"/>
                  <a:gd name="T80" fmla="*/ 4 w 13"/>
                  <a:gd name="T81" fmla="*/ 0 h 21"/>
                  <a:gd name="T82" fmla="*/ 4 w 13"/>
                  <a:gd name="T83" fmla="*/ 0 h 21"/>
                  <a:gd name="T84" fmla="*/ 2 w 13"/>
                  <a:gd name="T85" fmla="*/ 1 h 21"/>
                  <a:gd name="T86" fmla="*/ 2 w 13"/>
                  <a:gd name="T87" fmla="*/ 3 h 21"/>
                  <a:gd name="T88" fmla="*/ 2 w 13"/>
                  <a:gd name="T89" fmla="*/ 3 h 21"/>
                  <a:gd name="T90" fmla="*/ 3 w 13"/>
                  <a:gd name="T91" fmla="*/ 3 h 21"/>
                  <a:gd name="T92" fmla="*/ 3 w 13"/>
                  <a:gd name="T93" fmla="*/ 3 h 21"/>
                  <a:gd name="T94" fmla="*/ 4 w 13"/>
                  <a:gd name="T95" fmla="*/ 2 h 21"/>
                  <a:gd name="T96" fmla="*/ 4 w 13"/>
                  <a:gd name="T97" fmla="*/ 2 h 21"/>
                  <a:gd name="T98" fmla="*/ 5 w 13"/>
                  <a:gd name="T99" fmla="*/ 2 h 21"/>
                  <a:gd name="T100" fmla="*/ 5 w 13"/>
                  <a:gd name="T101" fmla="*/ 2 h 21"/>
                  <a:gd name="T102" fmla="*/ 6 w 13"/>
                  <a:gd name="T103" fmla="*/ 2 h 21"/>
                  <a:gd name="T104" fmla="*/ 6 w 13"/>
                  <a:gd name="T105" fmla="*/ 2 h 21"/>
                  <a:gd name="T106" fmla="*/ 8 w 13"/>
                  <a:gd name="T107" fmla="*/ 3 h 21"/>
                  <a:gd name="T108" fmla="*/ 8 w 13"/>
                  <a:gd name="T109" fmla="*/ 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" h="21">
                    <a:moveTo>
                      <a:pt x="8" y="3"/>
                    </a:move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2" y="21"/>
                    </a:lnTo>
                    <a:lnTo>
                      <a:pt x="12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5" name="Freeform 363">
                <a:extLst>
                  <a:ext uri="{FF2B5EF4-FFF2-40B4-BE49-F238E27FC236}">
                    <a16:creationId xmlns:a16="http://schemas.microsoft.com/office/drawing/2014/main" id="{9BB1964E-C302-4B0E-9281-B61E8492C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3" y="2134"/>
                <a:ext cx="22" cy="22"/>
              </a:xfrm>
              <a:custGeom>
                <a:avLst/>
                <a:gdLst>
                  <a:gd name="T0" fmla="*/ 18 w 22"/>
                  <a:gd name="T1" fmla="*/ 7 h 22"/>
                  <a:gd name="T2" fmla="*/ 21 w 22"/>
                  <a:gd name="T3" fmla="*/ 8 h 22"/>
                  <a:gd name="T4" fmla="*/ 22 w 22"/>
                  <a:gd name="T5" fmla="*/ 6 h 22"/>
                  <a:gd name="T6" fmla="*/ 16 w 22"/>
                  <a:gd name="T7" fmla="*/ 4 h 22"/>
                  <a:gd name="T8" fmla="*/ 12 w 22"/>
                  <a:gd name="T9" fmla="*/ 17 h 22"/>
                  <a:gd name="T10" fmla="*/ 12 w 22"/>
                  <a:gd name="T11" fmla="*/ 17 h 22"/>
                  <a:gd name="T12" fmla="*/ 11 w 22"/>
                  <a:gd name="T13" fmla="*/ 19 h 22"/>
                  <a:gd name="T14" fmla="*/ 11 w 22"/>
                  <a:gd name="T15" fmla="*/ 19 h 22"/>
                  <a:gd name="T16" fmla="*/ 10 w 22"/>
                  <a:gd name="T17" fmla="*/ 20 h 22"/>
                  <a:gd name="T18" fmla="*/ 10 w 22"/>
                  <a:gd name="T19" fmla="*/ 20 h 22"/>
                  <a:gd name="T20" fmla="*/ 8 w 22"/>
                  <a:gd name="T21" fmla="*/ 20 h 22"/>
                  <a:gd name="T22" fmla="*/ 8 w 22"/>
                  <a:gd name="T23" fmla="*/ 20 h 22"/>
                  <a:gd name="T24" fmla="*/ 6 w 22"/>
                  <a:gd name="T25" fmla="*/ 20 h 22"/>
                  <a:gd name="T26" fmla="*/ 6 w 22"/>
                  <a:gd name="T27" fmla="*/ 20 h 22"/>
                  <a:gd name="T28" fmla="*/ 4 w 22"/>
                  <a:gd name="T29" fmla="*/ 19 h 22"/>
                  <a:gd name="T30" fmla="*/ 4 w 22"/>
                  <a:gd name="T31" fmla="*/ 19 h 22"/>
                  <a:gd name="T32" fmla="*/ 3 w 22"/>
                  <a:gd name="T33" fmla="*/ 18 h 22"/>
                  <a:gd name="T34" fmla="*/ 3 w 22"/>
                  <a:gd name="T35" fmla="*/ 18 h 22"/>
                  <a:gd name="T36" fmla="*/ 2 w 22"/>
                  <a:gd name="T37" fmla="*/ 16 h 22"/>
                  <a:gd name="T38" fmla="*/ 2 w 22"/>
                  <a:gd name="T39" fmla="*/ 16 h 22"/>
                  <a:gd name="T40" fmla="*/ 3 w 22"/>
                  <a:gd name="T41" fmla="*/ 14 h 22"/>
                  <a:gd name="T42" fmla="*/ 7 w 22"/>
                  <a:gd name="T43" fmla="*/ 1 h 22"/>
                  <a:gd name="T44" fmla="*/ 4 w 22"/>
                  <a:gd name="T45" fmla="*/ 0 h 22"/>
                  <a:gd name="T46" fmla="*/ 0 w 22"/>
                  <a:gd name="T47" fmla="*/ 13 h 22"/>
                  <a:gd name="T48" fmla="*/ 0 w 22"/>
                  <a:gd name="T49" fmla="*/ 13 h 22"/>
                  <a:gd name="T50" fmla="*/ 0 w 22"/>
                  <a:gd name="T51" fmla="*/ 16 h 22"/>
                  <a:gd name="T52" fmla="*/ 0 w 22"/>
                  <a:gd name="T53" fmla="*/ 16 h 22"/>
                  <a:gd name="T54" fmla="*/ 1 w 22"/>
                  <a:gd name="T55" fmla="*/ 18 h 22"/>
                  <a:gd name="T56" fmla="*/ 1 w 22"/>
                  <a:gd name="T57" fmla="*/ 18 h 22"/>
                  <a:gd name="T58" fmla="*/ 3 w 22"/>
                  <a:gd name="T59" fmla="*/ 21 h 22"/>
                  <a:gd name="T60" fmla="*/ 3 w 22"/>
                  <a:gd name="T61" fmla="*/ 21 h 22"/>
                  <a:gd name="T62" fmla="*/ 5 w 22"/>
                  <a:gd name="T63" fmla="*/ 22 h 22"/>
                  <a:gd name="T64" fmla="*/ 5 w 22"/>
                  <a:gd name="T65" fmla="*/ 22 h 22"/>
                  <a:gd name="T66" fmla="*/ 8 w 22"/>
                  <a:gd name="T67" fmla="*/ 22 h 22"/>
                  <a:gd name="T68" fmla="*/ 8 w 22"/>
                  <a:gd name="T69" fmla="*/ 22 h 22"/>
                  <a:gd name="T70" fmla="*/ 11 w 22"/>
                  <a:gd name="T71" fmla="*/ 22 h 22"/>
                  <a:gd name="T72" fmla="*/ 11 w 22"/>
                  <a:gd name="T73" fmla="*/ 22 h 22"/>
                  <a:gd name="T74" fmla="*/ 13 w 22"/>
                  <a:gd name="T75" fmla="*/ 20 h 22"/>
                  <a:gd name="T76" fmla="*/ 13 w 22"/>
                  <a:gd name="T77" fmla="*/ 20 h 22"/>
                  <a:gd name="T78" fmla="*/ 15 w 22"/>
                  <a:gd name="T79" fmla="*/ 17 h 22"/>
                  <a:gd name="T80" fmla="*/ 18 w 22"/>
                  <a:gd name="T81" fmla="*/ 7 h 22"/>
                  <a:gd name="T82" fmla="*/ 18 w 22"/>
                  <a:gd name="T83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2">
                    <a:moveTo>
                      <a:pt x="18" y="7"/>
                    </a:moveTo>
                    <a:lnTo>
                      <a:pt x="21" y="8"/>
                    </a:lnTo>
                    <a:lnTo>
                      <a:pt x="22" y="6"/>
                    </a:lnTo>
                    <a:lnTo>
                      <a:pt x="16" y="4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4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5" y="17"/>
                    </a:lnTo>
                    <a:lnTo>
                      <a:pt x="18" y="7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6" name="Freeform 364">
                <a:extLst>
                  <a:ext uri="{FF2B5EF4-FFF2-40B4-BE49-F238E27FC236}">
                    <a16:creationId xmlns:a16="http://schemas.microsoft.com/office/drawing/2014/main" id="{605C4BD3-42EB-4E1A-841D-BF0B75CE1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" y="2146"/>
                <a:ext cx="14" cy="17"/>
              </a:xfrm>
              <a:custGeom>
                <a:avLst/>
                <a:gdLst>
                  <a:gd name="T0" fmla="*/ 4 w 14"/>
                  <a:gd name="T1" fmla="*/ 0 h 17"/>
                  <a:gd name="T2" fmla="*/ 0 w 14"/>
                  <a:gd name="T3" fmla="*/ 14 h 17"/>
                  <a:gd name="T4" fmla="*/ 2 w 14"/>
                  <a:gd name="T5" fmla="*/ 14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8 w 14"/>
                  <a:gd name="T19" fmla="*/ 3 h 17"/>
                  <a:gd name="T20" fmla="*/ 8 w 14"/>
                  <a:gd name="T21" fmla="*/ 3 h 17"/>
                  <a:gd name="T22" fmla="*/ 9 w 14"/>
                  <a:gd name="T23" fmla="*/ 3 h 17"/>
                  <a:gd name="T24" fmla="*/ 9 w 14"/>
                  <a:gd name="T25" fmla="*/ 3 h 17"/>
                  <a:gd name="T26" fmla="*/ 10 w 14"/>
                  <a:gd name="T27" fmla="*/ 4 h 17"/>
                  <a:gd name="T28" fmla="*/ 10 w 14"/>
                  <a:gd name="T29" fmla="*/ 4 h 17"/>
                  <a:gd name="T30" fmla="*/ 11 w 14"/>
                  <a:gd name="T31" fmla="*/ 5 h 17"/>
                  <a:gd name="T32" fmla="*/ 11 w 14"/>
                  <a:gd name="T33" fmla="*/ 5 h 17"/>
                  <a:gd name="T34" fmla="*/ 11 w 14"/>
                  <a:gd name="T35" fmla="*/ 6 h 17"/>
                  <a:gd name="T36" fmla="*/ 11 w 14"/>
                  <a:gd name="T37" fmla="*/ 6 h 17"/>
                  <a:gd name="T38" fmla="*/ 11 w 14"/>
                  <a:gd name="T39" fmla="*/ 7 h 17"/>
                  <a:gd name="T40" fmla="*/ 8 w 14"/>
                  <a:gd name="T41" fmla="*/ 16 h 17"/>
                  <a:gd name="T42" fmla="*/ 10 w 14"/>
                  <a:gd name="T43" fmla="*/ 17 h 17"/>
                  <a:gd name="T44" fmla="*/ 13 w 14"/>
                  <a:gd name="T45" fmla="*/ 7 h 17"/>
                  <a:gd name="T46" fmla="*/ 13 w 14"/>
                  <a:gd name="T47" fmla="*/ 7 h 17"/>
                  <a:gd name="T48" fmla="*/ 14 w 14"/>
                  <a:gd name="T49" fmla="*/ 5 h 17"/>
                  <a:gd name="T50" fmla="*/ 13 w 14"/>
                  <a:gd name="T51" fmla="*/ 4 h 17"/>
                  <a:gd name="T52" fmla="*/ 13 w 14"/>
                  <a:gd name="T53" fmla="*/ 4 h 17"/>
                  <a:gd name="T54" fmla="*/ 12 w 14"/>
                  <a:gd name="T55" fmla="*/ 2 h 17"/>
                  <a:gd name="T56" fmla="*/ 10 w 14"/>
                  <a:gd name="T57" fmla="*/ 1 h 17"/>
                  <a:gd name="T58" fmla="*/ 10 w 14"/>
                  <a:gd name="T59" fmla="*/ 1 h 17"/>
                  <a:gd name="T60" fmla="*/ 9 w 14"/>
                  <a:gd name="T61" fmla="*/ 1 h 17"/>
                  <a:gd name="T62" fmla="*/ 9 w 14"/>
                  <a:gd name="T63" fmla="*/ 1 h 17"/>
                  <a:gd name="T64" fmla="*/ 8 w 14"/>
                  <a:gd name="T65" fmla="*/ 1 h 17"/>
                  <a:gd name="T66" fmla="*/ 8 w 14"/>
                  <a:gd name="T67" fmla="*/ 1 h 17"/>
                  <a:gd name="T68" fmla="*/ 7 w 14"/>
                  <a:gd name="T69" fmla="*/ 1 h 17"/>
                  <a:gd name="T70" fmla="*/ 7 w 14"/>
                  <a:gd name="T71" fmla="*/ 1 h 17"/>
                  <a:gd name="T72" fmla="*/ 6 w 14"/>
                  <a:gd name="T73" fmla="*/ 1 h 17"/>
                  <a:gd name="T74" fmla="*/ 6 w 14"/>
                  <a:gd name="T75" fmla="*/ 0 h 17"/>
                  <a:gd name="T76" fmla="*/ 4 w 14"/>
                  <a:gd name="T77" fmla="*/ 0 h 17"/>
                  <a:gd name="T78" fmla="*/ 4 w 14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7">
                    <a:moveTo>
                      <a:pt x="4" y="0"/>
                    </a:moveTo>
                    <a:lnTo>
                      <a:pt x="0" y="14"/>
                    </a:lnTo>
                    <a:lnTo>
                      <a:pt x="2" y="1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8" y="16"/>
                    </a:lnTo>
                    <a:lnTo>
                      <a:pt x="10" y="1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7" name="Freeform 365">
                <a:extLst>
                  <a:ext uri="{FF2B5EF4-FFF2-40B4-BE49-F238E27FC236}">
                    <a16:creationId xmlns:a16="http://schemas.microsoft.com/office/drawing/2014/main" id="{6223A8B7-4C4E-4948-B21B-FC61FBBE9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5" y="2150"/>
                <a:ext cx="9" cy="17"/>
              </a:xfrm>
              <a:custGeom>
                <a:avLst/>
                <a:gdLst>
                  <a:gd name="T0" fmla="*/ 9 w 9"/>
                  <a:gd name="T1" fmla="*/ 15 h 17"/>
                  <a:gd name="T2" fmla="*/ 3 w 9"/>
                  <a:gd name="T3" fmla="*/ 13 h 17"/>
                  <a:gd name="T4" fmla="*/ 7 w 9"/>
                  <a:gd name="T5" fmla="*/ 1 h 17"/>
                  <a:gd name="T6" fmla="*/ 4 w 9"/>
                  <a:gd name="T7" fmla="*/ 0 h 17"/>
                  <a:gd name="T8" fmla="*/ 0 w 9"/>
                  <a:gd name="T9" fmla="*/ 14 h 17"/>
                  <a:gd name="T10" fmla="*/ 8 w 9"/>
                  <a:gd name="T11" fmla="*/ 17 h 17"/>
                  <a:gd name="T12" fmla="*/ 9 w 9"/>
                  <a:gd name="T13" fmla="*/ 15 h 17"/>
                  <a:gd name="T14" fmla="*/ 9 w 9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7">
                    <a:moveTo>
                      <a:pt x="9" y="15"/>
                    </a:moveTo>
                    <a:lnTo>
                      <a:pt x="3" y="1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4"/>
                    </a:lnTo>
                    <a:lnTo>
                      <a:pt x="8" y="17"/>
                    </a:lnTo>
                    <a:lnTo>
                      <a:pt x="9" y="15"/>
                    </a:lnTo>
                    <a:lnTo>
                      <a:pt x="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8" name="Freeform 366">
                <a:extLst>
                  <a:ext uri="{FF2B5EF4-FFF2-40B4-BE49-F238E27FC236}">
                    <a16:creationId xmlns:a16="http://schemas.microsoft.com/office/drawing/2014/main" id="{27DA8AA3-5946-4698-BD73-8EA1D2B16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" y="2153"/>
                <a:ext cx="14" cy="18"/>
              </a:xfrm>
              <a:custGeom>
                <a:avLst/>
                <a:gdLst>
                  <a:gd name="T0" fmla="*/ 9 w 14"/>
                  <a:gd name="T1" fmla="*/ 18 h 18"/>
                  <a:gd name="T2" fmla="*/ 14 w 14"/>
                  <a:gd name="T3" fmla="*/ 4 h 18"/>
                  <a:gd name="T4" fmla="*/ 12 w 14"/>
                  <a:gd name="T5" fmla="*/ 3 h 18"/>
                  <a:gd name="T6" fmla="*/ 8 w 14"/>
                  <a:gd name="T7" fmla="*/ 14 h 18"/>
                  <a:gd name="T8" fmla="*/ 8 w 14"/>
                  <a:gd name="T9" fmla="*/ 14 h 18"/>
                  <a:gd name="T10" fmla="*/ 8 w 14"/>
                  <a:gd name="T11" fmla="*/ 14 h 18"/>
                  <a:gd name="T12" fmla="*/ 8 w 14"/>
                  <a:gd name="T13" fmla="*/ 14 h 18"/>
                  <a:gd name="T14" fmla="*/ 7 w 14"/>
                  <a:gd name="T15" fmla="*/ 14 h 18"/>
                  <a:gd name="T16" fmla="*/ 7 w 14"/>
                  <a:gd name="T17" fmla="*/ 14 h 18"/>
                  <a:gd name="T18" fmla="*/ 6 w 14"/>
                  <a:gd name="T19" fmla="*/ 14 h 18"/>
                  <a:gd name="T20" fmla="*/ 6 w 14"/>
                  <a:gd name="T21" fmla="*/ 14 h 18"/>
                  <a:gd name="T22" fmla="*/ 4 w 14"/>
                  <a:gd name="T23" fmla="*/ 14 h 18"/>
                  <a:gd name="T24" fmla="*/ 4 w 14"/>
                  <a:gd name="T25" fmla="*/ 14 h 18"/>
                  <a:gd name="T26" fmla="*/ 3 w 14"/>
                  <a:gd name="T27" fmla="*/ 14 h 18"/>
                  <a:gd name="T28" fmla="*/ 3 w 14"/>
                  <a:gd name="T29" fmla="*/ 14 h 18"/>
                  <a:gd name="T30" fmla="*/ 2 w 14"/>
                  <a:gd name="T31" fmla="*/ 13 h 18"/>
                  <a:gd name="T32" fmla="*/ 2 w 14"/>
                  <a:gd name="T33" fmla="*/ 13 h 18"/>
                  <a:gd name="T34" fmla="*/ 2 w 14"/>
                  <a:gd name="T35" fmla="*/ 12 h 18"/>
                  <a:gd name="T36" fmla="*/ 2 w 14"/>
                  <a:gd name="T37" fmla="*/ 12 h 18"/>
                  <a:gd name="T38" fmla="*/ 2 w 14"/>
                  <a:gd name="T39" fmla="*/ 10 h 18"/>
                  <a:gd name="T40" fmla="*/ 5 w 14"/>
                  <a:gd name="T41" fmla="*/ 1 h 18"/>
                  <a:gd name="T42" fmla="*/ 3 w 14"/>
                  <a:gd name="T43" fmla="*/ 0 h 18"/>
                  <a:gd name="T44" fmla="*/ 0 w 14"/>
                  <a:gd name="T45" fmla="*/ 10 h 18"/>
                  <a:gd name="T46" fmla="*/ 0 w 14"/>
                  <a:gd name="T47" fmla="*/ 10 h 18"/>
                  <a:gd name="T48" fmla="*/ 0 w 14"/>
                  <a:gd name="T49" fmla="*/ 12 h 18"/>
                  <a:gd name="T50" fmla="*/ 0 w 14"/>
                  <a:gd name="T51" fmla="*/ 14 h 18"/>
                  <a:gd name="T52" fmla="*/ 0 w 14"/>
                  <a:gd name="T53" fmla="*/ 14 h 18"/>
                  <a:gd name="T54" fmla="*/ 1 w 14"/>
                  <a:gd name="T55" fmla="*/ 15 h 18"/>
                  <a:gd name="T56" fmla="*/ 3 w 14"/>
                  <a:gd name="T57" fmla="*/ 16 h 18"/>
                  <a:gd name="T58" fmla="*/ 3 w 14"/>
                  <a:gd name="T59" fmla="*/ 16 h 18"/>
                  <a:gd name="T60" fmla="*/ 5 w 14"/>
                  <a:gd name="T61" fmla="*/ 16 h 18"/>
                  <a:gd name="T62" fmla="*/ 5 w 14"/>
                  <a:gd name="T63" fmla="*/ 16 h 18"/>
                  <a:gd name="T64" fmla="*/ 6 w 14"/>
                  <a:gd name="T65" fmla="*/ 16 h 18"/>
                  <a:gd name="T66" fmla="*/ 6 w 14"/>
                  <a:gd name="T67" fmla="*/ 16 h 18"/>
                  <a:gd name="T68" fmla="*/ 7 w 14"/>
                  <a:gd name="T69" fmla="*/ 16 h 18"/>
                  <a:gd name="T70" fmla="*/ 7 w 14"/>
                  <a:gd name="T71" fmla="*/ 16 h 18"/>
                  <a:gd name="T72" fmla="*/ 8 w 14"/>
                  <a:gd name="T73" fmla="*/ 16 h 18"/>
                  <a:gd name="T74" fmla="*/ 7 w 14"/>
                  <a:gd name="T75" fmla="*/ 17 h 18"/>
                  <a:gd name="T76" fmla="*/ 9 w 14"/>
                  <a:gd name="T77" fmla="*/ 18 h 18"/>
                  <a:gd name="T78" fmla="*/ 9 w 14"/>
                  <a:gd name="T7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8">
                    <a:moveTo>
                      <a:pt x="9" y="18"/>
                    </a:moveTo>
                    <a:lnTo>
                      <a:pt x="14" y="4"/>
                    </a:lnTo>
                    <a:lnTo>
                      <a:pt x="12" y="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9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9" name="Freeform 367">
                <a:extLst>
                  <a:ext uri="{FF2B5EF4-FFF2-40B4-BE49-F238E27FC236}">
                    <a16:creationId xmlns:a16="http://schemas.microsoft.com/office/drawing/2014/main" id="{E1253547-23CD-4502-B06B-38D49A42E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" y="2158"/>
                <a:ext cx="22" cy="20"/>
              </a:xfrm>
              <a:custGeom>
                <a:avLst/>
                <a:gdLst>
                  <a:gd name="T0" fmla="*/ 22 w 22"/>
                  <a:gd name="T1" fmla="*/ 6 h 20"/>
                  <a:gd name="T2" fmla="*/ 16 w 22"/>
                  <a:gd name="T3" fmla="*/ 16 h 20"/>
                  <a:gd name="T4" fmla="*/ 16 w 22"/>
                  <a:gd name="T5" fmla="*/ 16 h 20"/>
                  <a:gd name="T6" fmla="*/ 15 w 22"/>
                  <a:gd name="T7" fmla="*/ 16 h 20"/>
                  <a:gd name="T8" fmla="*/ 14 w 22"/>
                  <a:gd name="T9" fmla="*/ 17 h 20"/>
                  <a:gd name="T10" fmla="*/ 12 w 22"/>
                  <a:gd name="T11" fmla="*/ 16 h 20"/>
                  <a:gd name="T12" fmla="*/ 11 w 22"/>
                  <a:gd name="T13" fmla="*/ 16 h 20"/>
                  <a:gd name="T14" fmla="*/ 11 w 22"/>
                  <a:gd name="T15" fmla="*/ 15 h 20"/>
                  <a:gd name="T16" fmla="*/ 11 w 22"/>
                  <a:gd name="T17" fmla="*/ 14 h 20"/>
                  <a:gd name="T18" fmla="*/ 11 w 22"/>
                  <a:gd name="T19" fmla="*/ 12 h 20"/>
                  <a:gd name="T20" fmla="*/ 12 w 22"/>
                  <a:gd name="T21" fmla="*/ 3 h 20"/>
                  <a:gd name="T22" fmla="*/ 8 w 22"/>
                  <a:gd name="T23" fmla="*/ 13 h 20"/>
                  <a:gd name="T24" fmla="*/ 8 w 22"/>
                  <a:gd name="T25" fmla="*/ 14 h 20"/>
                  <a:gd name="T26" fmla="*/ 7 w 22"/>
                  <a:gd name="T27" fmla="*/ 14 h 20"/>
                  <a:gd name="T28" fmla="*/ 6 w 22"/>
                  <a:gd name="T29" fmla="*/ 14 h 20"/>
                  <a:gd name="T30" fmla="*/ 4 w 22"/>
                  <a:gd name="T31" fmla="*/ 14 h 20"/>
                  <a:gd name="T32" fmla="*/ 3 w 22"/>
                  <a:gd name="T33" fmla="*/ 13 h 20"/>
                  <a:gd name="T34" fmla="*/ 3 w 22"/>
                  <a:gd name="T35" fmla="*/ 12 h 20"/>
                  <a:gd name="T36" fmla="*/ 2 w 22"/>
                  <a:gd name="T37" fmla="*/ 11 h 20"/>
                  <a:gd name="T38" fmla="*/ 6 w 22"/>
                  <a:gd name="T39" fmla="*/ 1 h 20"/>
                  <a:gd name="T40" fmla="*/ 0 w 22"/>
                  <a:gd name="T41" fmla="*/ 9 h 20"/>
                  <a:gd name="T42" fmla="*/ 0 w 22"/>
                  <a:gd name="T43" fmla="*/ 11 h 20"/>
                  <a:gd name="T44" fmla="*/ 0 w 22"/>
                  <a:gd name="T45" fmla="*/ 13 h 20"/>
                  <a:gd name="T46" fmla="*/ 1 w 22"/>
                  <a:gd name="T47" fmla="*/ 15 h 20"/>
                  <a:gd name="T48" fmla="*/ 3 w 22"/>
                  <a:gd name="T49" fmla="*/ 16 h 20"/>
                  <a:gd name="T50" fmla="*/ 6 w 22"/>
                  <a:gd name="T51" fmla="*/ 16 h 20"/>
                  <a:gd name="T52" fmla="*/ 8 w 22"/>
                  <a:gd name="T53" fmla="*/ 15 h 20"/>
                  <a:gd name="T54" fmla="*/ 9 w 22"/>
                  <a:gd name="T55" fmla="*/ 17 h 20"/>
                  <a:gd name="T56" fmla="*/ 11 w 22"/>
                  <a:gd name="T57" fmla="*/ 18 h 20"/>
                  <a:gd name="T58" fmla="*/ 13 w 22"/>
                  <a:gd name="T59" fmla="*/ 18 h 20"/>
                  <a:gd name="T60" fmla="*/ 14 w 22"/>
                  <a:gd name="T61" fmla="*/ 18 h 20"/>
                  <a:gd name="T62" fmla="*/ 15 w 22"/>
                  <a:gd name="T63" fmla="*/ 18 h 20"/>
                  <a:gd name="T64" fmla="*/ 16 w 22"/>
                  <a:gd name="T65" fmla="*/ 18 h 20"/>
                  <a:gd name="T66" fmla="*/ 17 w 22"/>
                  <a:gd name="T67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0">
                    <a:moveTo>
                      <a:pt x="17" y="20"/>
                    </a:moveTo>
                    <a:lnTo>
                      <a:pt x="22" y="6"/>
                    </a:lnTo>
                    <a:lnTo>
                      <a:pt x="20" y="5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2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5" y="19"/>
                    </a:lnTo>
                    <a:lnTo>
                      <a:pt x="17" y="2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0" name="Freeform 368">
                <a:extLst>
                  <a:ext uri="{FF2B5EF4-FFF2-40B4-BE49-F238E27FC236}">
                    <a16:creationId xmlns:a16="http://schemas.microsoft.com/office/drawing/2014/main" id="{B207BD95-6DEB-4487-B17B-8DDD30ED6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9" y="2165"/>
                <a:ext cx="9" cy="21"/>
              </a:xfrm>
              <a:custGeom>
                <a:avLst/>
                <a:gdLst>
                  <a:gd name="T0" fmla="*/ 7 w 9"/>
                  <a:gd name="T1" fmla="*/ 19 h 21"/>
                  <a:gd name="T2" fmla="*/ 3 w 9"/>
                  <a:gd name="T3" fmla="*/ 18 h 21"/>
                  <a:gd name="T4" fmla="*/ 9 w 9"/>
                  <a:gd name="T5" fmla="*/ 1 h 21"/>
                  <a:gd name="T6" fmla="*/ 6 w 9"/>
                  <a:gd name="T7" fmla="*/ 0 h 21"/>
                  <a:gd name="T8" fmla="*/ 0 w 9"/>
                  <a:gd name="T9" fmla="*/ 19 h 21"/>
                  <a:gd name="T10" fmla="*/ 6 w 9"/>
                  <a:gd name="T11" fmla="*/ 21 h 21"/>
                  <a:gd name="T12" fmla="*/ 7 w 9"/>
                  <a:gd name="T13" fmla="*/ 19 h 21"/>
                  <a:gd name="T14" fmla="*/ 7 w 9"/>
                  <a:gd name="T15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21">
                    <a:moveTo>
                      <a:pt x="7" y="19"/>
                    </a:moveTo>
                    <a:lnTo>
                      <a:pt x="3" y="18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0" y="19"/>
                    </a:lnTo>
                    <a:lnTo>
                      <a:pt x="6" y="21"/>
                    </a:lnTo>
                    <a:lnTo>
                      <a:pt x="7" y="19"/>
                    </a:lnTo>
                    <a:lnTo>
                      <a:pt x="7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1" name="Freeform 369">
                <a:extLst>
                  <a:ext uri="{FF2B5EF4-FFF2-40B4-BE49-F238E27FC236}">
                    <a16:creationId xmlns:a16="http://schemas.microsoft.com/office/drawing/2014/main" id="{0E4BBE87-E25C-4486-819A-B75B921C5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2162"/>
                <a:ext cx="14" cy="22"/>
              </a:xfrm>
              <a:custGeom>
                <a:avLst/>
                <a:gdLst>
                  <a:gd name="T0" fmla="*/ 10 w 14"/>
                  <a:gd name="T1" fmla="*/ 22 h 22"/>
                  <a:gd name="T2" fmla="*/ 12 w 14"/>
                  <a:gd name="T3" fmla="*/ 14 h 22"/>
                  <a:gd name="T4" fmla="*/ 10 w 14"/>
                  <a:gd name="T5" fmla="*/ 13 h 22"/>
                  <a:gd name="T6" fmla="*/ 8 w 14"/>
                  <a:gd name="T7" fmla="*/ 18 h 22"/>
                  <a:gd name="T8" fmla="*/ 8 w 14"/>
                  <a:gd name="T9" fmla="*/ 18 h 22"/>
                  <a:gd name="T10" fmla="*/ 8 w 14"/>
                  <a:gd name="T11" fmla="*/ 19 h 22"/>
                  <a:gd name="T12" fmla="*/ 8 w 14"/>
                  <a:gd name="T13" fmla="*/ 19 h 22"/>
                  <a:gd name="T14" fmla="*/ 7 w 14"/>
                  <a:gd name="T15" fmla="*/ 19 h 22"/>
                  <a:gd name="T16" fmla="*/ 7 w 14"/>
                  <a:gd name="T17" fmla="*/ 19 h 22"/>
                  <a:gd name="T18" fmla="*/ 6 w 14"/>
                  <a:gd name="T19" fmla="*/ 19 h 22"/>
                  <a:gd name="T20" fmla="*/ 6 w 14"/>
                  <a:gd name="T21" fmla="*/ 19 h 22"/>
                  <a:gd name="T22" fmla="*/ 4 w 14"/>
                  <a:gd name="T23" fmla="*/ 19 h 22"/>
                  <a:gd name="T24" fmla="*/ 4 w 14"/>
                  <a:gd name="T25" fmla="*/ 19 h 22"/>
                  <a:gd name="T26" fmla="*/ 3 w 14"/>
                  <a:gd name="T27" fmla="*/ 18 h 22"/>
                  <a:gd name="T28" fmla="*/ 3 w 14"/>
                  <a:gd name="T29" fmla="*/ 18 h 22"/>
                  <a:gd name="T30" fmla="*/ 2 w 14"/>
                  <a:gd name="T31" fmla="*/ 17 h 22"/>
                  <a:gd name="T32" fmla="*/ 2 w 14"/>
                  <a:gd name="T33" fmla="*/ 17 h 22"/>
                  <a:gd name="T34" fmla="*/ 2 w 14"/>
                  <a:gd name="T35" fmla="*/ 16 h 22"/>
                  <a:gd name="T36" fmla="*/ 2 w 14"/>
                  <a:gd name="T37" fmla="*/ 16 h 22"/>
                  <a:gd name="T38" fmla="*/ 3 w 14"/>
                  <a:gd name="T39" fmla="*/ 15 h 22"/>
                  <a:gd name="T40" fmla="*/ 5 w 14"/>
                  <a:gd name="T41" fmla="*/ 8 h 22"/>
                  <a:gd name="T42" fmla="*/ 14 w 14"/>
                  <a:gd name="T43" fmla="*/ 10 h 22"/>
                  <a:gd name="T44" fmla="*/ 14 w 14"/>
                  <a:gd name="T45" fmla="*/ 8 h 22"/>
                  <a:gd name="T46" fmla="*/ 5 w 14"/>
                  <a:gd name="T47" fmla="*/ 6 h 22"/>
                  <a:gd name="T48" fmla="*/ 7 w 14"/>
                  <a:gd name="T49" fmla="*/ 0 h 22"/>
                  <a:gd name="T50" fmla="*/ 5 w 14"/>
                  <a:gd name="T51" fmla="*/ 0 h 22"/>
                  <a:gd name="T52" fmla="*/ 0 w 14"/>
                  <a:gd name="T53" fmla="*/ 14 h 22"/>
                  <a:gd name="T54" fmla="*/ 0 w 14"/>
                  <a:gd name="T55" fmla="*/ 14 h 22"/>
                  <a:gd name="T56" fmla="*/ 0 w 14"/>
                  <a:gd name="T57" fmla="*/ 16 h 22"/>
                  <a:gd name="T58" fmla="*/ 0 w 14"/>
                  <a:gd name="T59" fmla="*/ 18 h 22"/>
                  <a:gd name="T60" fmla="*/ 0 w 14"/>
                  <a:gd name="T61" fmla="*/ 18 h 22"/>
                  <a:gd name="T62" fmla="*/ 1 w 14"/>
                  <a:gd name="T63" fmla="*/ 20 h 22"/>
                  <a:gd name="T64" fmla="*/ 3 w 14"/>
                  <a:gd name="T65" fmla="*/ 20 h 22"/>
                  <a:gd name="T66" fmla="*/ 3 w 14"/>
                  <a:gd name="T67" fmla="*/ 20 h 22"/>
                  <a:gd name="T68" fmla="*/ 5 w 14"/>
                  <a:gd name="T69" fmla="*/ 21 h 22"/>
                  <a:gd name="T70" fmla="*/ 5 w 14"/>
                  <a:gd name="T71" fmla="*/ 21 h 22"/>
                  <a:gd name="T72" fmla="*/ 6 w 14"/>
                  <a:gd name="T73" fmla="*/ 21 h 22"/>
                  <a:gd name="T74" fmla="*/ 6 w 14"/>
                  <a:gd name="T75" fmla="*/ 21 h 22"/>
                  <a:gd name="T76" fmla="*/ 7 w 14"/>
                  <a:gd name="T77" fmla="*/ 21 h 22"/>
                  <a:gd name="T78" fmla="*/ 7 w 14"/>
                  <a:gd name="T79" fmla="*/ 21 h 22"/>
                  <a:gd name="T80" fmla="*/ 8 w 14"/>
                  <a:gd name="T81" fmla="*/ 20 h 22"/>
                  <a:gd name="T82" fmla="*/ 8 w 14"/>
                  <a:gd name="T83" fmla="*/ 21 h 22"/>
                  <a:gd name="T84" fmla="*/ 10 w 14"/>
                  <a:gd name="T85" fmla="*/ 22 h 22"/>
                  <a:gd name="T86" fmla="*/ 10 w 14"/>
                  <a:gd name="T8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" h="22">
                    <a:moveTo>
                      <a:pt x="10" y="22"/>
                    </a:moveTo>
                    <a:lnTo>
                      <a:pt x="12" y="14"/>
                    </a:lnTo>
                    <a:lnTo>
                      <a:pt x="10" y="13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5"/>
                    </a:lnTo>
                    <a:lnTo>
                      <a:pt x="5" y="8"/>
                    </a:lnTo>
                    <a:lnTo>
                      <a:pt x="14" y="10"/>
                    </a:lnTo>
                    <a:lnTo>
                      <a:pt x="14" y="8"/>
                    </a:lnTo>
                    <a:lnTo>
                      <a:pt x="5" y="6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0"/>
                    </a:lnTo>
                    <a:lnTo>
                      <a:pt x="8" y="21"/>
                    </a:lnTo>
                    <a:lnTo>
                      <a:pt x="10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2" name="Freeform 370">
                <a:extLst>
                  <a:ext uri="{FF2B5EF4-FFF2-40B4-BE49-F238E27FC236}">
                    <a16:creationId xmlns:a16="http://schemas.microsoft.com/office/drawing/2014/main" id="{6CB9E031-9EBB-489C-ADAD-C22D66100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2171"/>
                <a:ext cx="14" cy="18"/>
              </a:xfrm>
              <a:custGeom>
                <a:avLst/>
                <a:gdLst>
                  <a:gd name="T0" fmla="*/ 11 w 14"/>
                  <a:gd name="T1" fmla="*/ 5 h 18"/>
                  <a:gd name="T2" fmla="*/ 11 w 14"/>
                  <a:gd name="T3" fmla="*/ 5 h 18"/>
                  <a:gd name="T4" fmla="*/ 12 w 14"/>
                  <a:gd name="T5" fmla="*/ 6 h 18"/>
                  <a:gd name="T6" fmla="*/ 12 w 14"/>
                  <a:gd name="T7" fmla="*/ 6 h 18"/>
                  <a:gd name="T8" fmla="*/ 12 w 14"/>
                  <a:gd name="T9" fmla="*/ 7 h 18"/>
                  <a:gd name="T10" fmla="*/ 12 w 14"/>
                  <a:gd name="T11" fmla="*/ 7 h 18"/>
                  <a:gd name="T12" fmla="*/ 12 w 14"/>
                  <a:gd name="T13" fmla="*/ 8 h 18"/>
                  <a:gd name="T14" fmla="*/ 12 w 14"/>
                  <a:gd name="T15" fmla="*/ 8 h 18"/>
                  <a:gd name="T16" fmla="*/ 11 w 14"/>
                  <a:gd name="T17" fmla="*/ 11 h 18"/>
                  <a:gd name="T18" fmla="*/ 11 w 14"/>
                  <a:gd name="T19" fmla="*/ 11 h 18"/>
                  <a:gd name="T20" fmla="*/ 10 w 14"/>
                  <a:gd name="T21" fmla="*/ 12 h 18"/>
                  <a:gd name="T22" fmla="*/ 10 w 14"/>
                  <a:gd name="T23" fmla="*/ 12 h 18"/>
                  <a:gd name="T24" fmla="*/ 8 w 14"/>
                  <a:gd name="T25" fmla="*/ 14 h 18"/>
                  <a:gd name="T26" fmla="*/ 8 w 14"/>
                  <a:gd name="T27" fmla="*/ 14 h 18"/>
                  <a:gd name="T28" fmla="*/ 6 w 14"/>
                  <a:gd name="T29" fmla="*/ 14 h 18"/>
                  <a:gd name="T30" fmla="*/ 6 w 14"/>
                  <a:gd name="T31" fmla="*/ 16 h 18"/>
                  <a:gd name="T32" fmla="*/ 12 w 14"/>
                  <a:gd name="T33" fmla="*/ 18 h 18"/>
                  <a:gd name="T34" fmla="*/ 13 w 14"/>
                  <a:gd name="T35" fmla="*/ 16 h 18"/>
                  <a:gd name="T36" fmla="*/ 9 w 14"/>
                  <a:gd name="T37" fmla="*/ 15 h 18"/>
                  <a:gd name="T38" fmla="*/ 9 w 14"/>
                  <a:gd name="T39" fmla="*/ 15 h 18"/>
                  <a:gd name="T40" fmla="*/ 11 w 14"/>
                  <a:gd name="T41" fmla="*/ 14 h 18"/>
                  <a:gd name="T42" fmla="*/ 11 w 14"/>
                  <a:gd name="T43" fmla="*/ 14 h 18"/>
                  <a:gd name="T44" fmla="*/ 12 w 14"/>
                  <a:gd name="T45" fmla="*/ 13 h 18"/>
                  <a:gd name="T46" fmla="*/ 12 w 14"/>
                  <a:gd name="T47" fmla="*/ 13 h 18"/>
                  <a:gd name="T48" fmla="*/ 13 w 14"/>
                  <a:gd name="T49" fmla="*/ 11 h 18"/>
                  <a:gd name="T50" fmla="*/ 13 w 14"/>
                  <a:gd name="T51" fmla="*/ 11 h 18"/>
                  <a:gd name="T52" fmla="*/ 14 w 14"/>
                  <a:gd name="T53" fmla="*/ 9 h 18"/>
                  <a:gd name="T54" fmla="*/ 14 w 14"/>
                  <a:gd name="T55" fmla="*/ 9 h 18"/>
                  <a:gd name="T56" fmla="*/ 14 w 14"/>
                  <a:gd name="T57" fmla="*/ 7 h 18"/>
                  <a:gd name="T58" fmla="*/ 14 w 14"/>
                  <a:gd name="T59" fmla="*/ 7 h 18"/>
                  <a:gd name="T60" fmla="*/ 14 w 14"/>
                  <a:gd name="T61" fmla="*/ 5 h 18"/>
                  <a:gd name="T62" fmla="*/ 14 w 14"/>
                  <a:gd name="T63" fmla="*/ 5 h 18"/>
                  <a:gd name="T64" fmla="*/ 13 w 14"/>
                  <a:gd name="T65" fmla="*/ 3 h 18"/>
                  <a:gd name="T66" fmla="*/ 13 w 14"/>
                  <a:gd name="T67" fmla="*/ 3 h 18"/>
                  <a:gd name="T68" fmla="*/ 11 w 14"/>
                  <a:gd name="T69" fmla="*/ 2 h 18"/>
                  <a:gd name="T70" fmla="*/ 11 w 14"/>
                  <a:gd name="T71" fmla="*/ 2 h 18"/>
                  <a:gd name="T72" fmla="*/ 9 w 14"/>
                  <a:gd name="T73" fmla="*/ 2 h 18"/>
                  <a:gd name="T74" fmla="*/ 9 w 14"/>
                  <a:gd name="T75" fmla="*/ 2 h 18"/>
                  <a:gd name="T76" fmla="*/ 8 w 14"/>
                  <a:gd name="T77" fmla="*/ 2 h 18"/>
                  <a:gd name="T78" fmla="*/ 8 w 14"/>
                  <a:gd name="T79" fmla="*/ 2 h 18"/>
                  <a:gd name="T80" fmla="*/ 7 w 14"/>
                  <a:gd name="T81" fmla="*/ 2 h 18"/>
                  <a:gd name="T82" fmla="*/ 7 w 14"/>
                  <a:gd name="T83" fmla="*/ 2 h 18"/>
                  <a:gd name="T84" fmla="*/ 6 w 14"/>
                  <a:gd name="T85" fmla="*/ 2 h 18"/>
                  <a:gd name="T86" fmla="*/ 6 w 14"/>
                  <a:gd name="T87" fmla="*/ 1 h 18"/>
                  <a:gd name="T88" fmla="*/ 4 w 14"/>
                  <a:gd name="T89" fmla="*/ 0 h 18"/>
                  <a:gd name="T90" fmla="*/ 0 w 14"/>
                  <a:gd name="T91" fmla="*/ 14 h 18"/>
                  <a:gd name="T92" fmla="*/ 2 w 14"/>
                  <a:gd name="T93" fmla="*/ 15 h 18"/>
                  <a:gd name="T94" fmla="*/ 6 w 14"/>
                  <a:gd name="T95" fmla="*/ 4 h 18"/>
                  <a:gd name="T96" fmla="*/ 6 w 14"/>
                  <a:gd name="T97" fmla="*/ 4 h 18"/>
                  <a:gd name="T98" fmla="*/ 6 w 14"/>
                  <a:gd name="T99" fmla="*/ 4 h 18"/>
                  <a:gd name="T100" fmla="*/ 6 w 14"/>
                  <a:gd name="T101" fmla="*/ 4 h 18"/>
                  <a:gd name="T102" fmla="*/ 7 w 14"/>
                  <a:gd name="T103" fmla="*/ 4 h 18"/>
                  <a:gd name="T104" fmla="*/ 7 w 14"/>
                  <a:gd name="T105" fmla="*/ 4 h 18"/>
                  <a:gd name="T106" fmla="*/ 8 w 14"/>
                  <a:gd name="T107" fmla="*/ 4 h 18"/>
                  <a:gd name="T108" fmla="*/ 8 w 14"/>
                  <a:gd name="T109" fmla="*/ 4 h 18"/>
                  <a:gd name="T110" fmla="*/ 10 w 14"/>
                  <a:gd name="T111" fmla="*/ 4 h 18"/>
                  <a:gd name="T112" fmla="*/ 10 w 14"/>
                  <a:gd name="T113" fmla="*/ 4 h 18"/>
                  <a:gd name="T114" fmla="*/ 11 w 14"/>
                  <a:gd name="T115" fmla="*/ 5 h 18"/>
                  <a:gd name="T116" fmla="*/ 11 w 14"/>
                  <a:gd name="T117" fmla="*/ 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" h="18">
                    <a:moveTo>
                      <a:pt x="11" y="5"/>
                    </a:move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12" y="18"/>
                    </a:lnTo>
                    <a:lnTo>
                      <a:pt x="13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5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3" name="Freeform 371">
                <a:extLst>
                  <a:ext uri="{FF2B5EF4-FFF2-40B4-BE49-F238E27FC236}">
                    <a16:creationId xmlns:a16="http://schemas.microsoft.com/office/drawing/2014/main" id="{6075D074-0D8C-479A-8D9E-FB41CE417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840"/>
                <a:ext cx="16" cy="20"/>
              </a:xfrm>
              <a:custGeom>
                <a:avLst/>
                <a:gdLst>
                  <a:gd name="T0" fmla="*/ 16 w 16"/>
                  <a:gd name="T1" fmla="*/ 0 h 20"/>
                  <a:gd name="T2" fmla="*/ 13 w 16"/>
                  <a:gd name="T3" fmla="*/ 0 h 20"/>
                  <a:gd name="T4" fmla="*/ 13 w 16"/>
                  <a:gd name="T5" fmla="*/ 13 h 20"/>
                  <a:gd name="T6" fmla="*/ 13 w 16"/>
                  <a:gd name="T7" fmla="*/ 13 h 20"/>
                  <a:gd name="T8" fmla="*/ 12 w 16"/>
                  <a:gd name="T9" fmla="*/ 16 h 20"/>
                  <a:gd name="T10" fmla="*/ 12 w 16"/>
                  <a:gd name="T11" fmla="*/ 16 h 20"/>
                  <a:gd name="T12" fmla="*/ 11 w 16"/>
                  <a:gd name="T13" fmla="*/ 17 h 20"/>
                  <a:gd name="T14" fmla="*/ 11 w 16"/>
                  <a:gd name="T15" fmla="*/ 17 h 20"/>
                  <a:gd name="T16" fmla="*/ 10 w 16"/>
                  <a:gd name="T17" fmla="*/ 18 h 20"/>
                  <a:gd name="T18" fmla="*/ 10 w 16"/>
                  <a:gd name="T19" fmla="*/ 18 h 20"/>
                  <a:gd name="T20" fmla="*/ 8 w 16"/>
                  <a:gd name="T21" fmla="*/ 18 h 20"/>
                  <a:gd name="T22" fmla="*/ 8 w 16"/>
                  <a:gd name="T23" fmla="*/ 18 h 20"/>
                  <a:gd name="T24" fmla="*/ 6 w 16"/>
                  <a:gd name="T25" fmla="*/ 18 h 20"/>
                  <a:gd name="T26" fmla="*/ 6 w 16"/>
                  <a:gd name="T27" fmla="*/ 18 h 20"/>
                  <a:gd name="T28" fmla="*/ 4 w 16"/>
                  <a:gd name="T29" fmla="*/ 17 h 20"/>
                  <a:gd name="T30" fmla="*/ 4 w 16"/>
                  <a:gd name="T31" fmla="*/ 17 h 20"/>
                  <a:gd name="T32" fmla="*/ 3 w 16"/>
                  <a:gd name="T33" fmla="*/ 15 h 20"/>
                  <a:gd name="T34" fmla="*/ 3 w 16"/>
                  <a:gd name="T35" fmla="*/ 15 h 20"/>
                  <a:gd name="T36" fmla="*/ 3 w 16"/>
                  <a:gd name="T37" fmla="*/ 13 h 20"/>
                  <a:gd name="T38" fmla="*/ 3 w 16"/>
                  <a:gd name="T39" fmla="*/ 0 h 20"/>
                  <a:gd name="T40" fmla="*/ 1 w 16"/>
                  <a:gd name="T41" fmla="*/ 0 h 20"/>
                  <a:gd name="T42" fmla="*/ 0 w 16"/>
                  <a:gd name="T43" fmla="*/ 13 h 20"/>
                  <a:gd name="T44" fmla="*/ 0 w 16"/>
                  <a:gd name="T45" fmla="*/ 13 h 20"/>
                  <a:gd name="T46" fmla="*/ 1 w 16"/>
                  <a:gd name="T47" fmla="*/ 16 h 20"/>
                  <a:gd name="T48" fmla="*/ 1 w 16"/>
                  <a:gd name="T49" fmla="*/ 16 h 20"/>
                  <a:gd name="T50" fmla="*/ 2 w 16"/>
                  <a:gd name="T51" fmla="*/ 18 h 20"/>
                  <a:gd name="T52" fmla="*/ 2 w 16"/>
                  <a:gd name="T53" fmla="*/ 18 h 20"/>
                  <a:gd name="T54" fmla="*/ 5 w 16"/>
                  <a:gd name="T55" fmla="*/ 20 h 20"/>
                  <a:gd name="T56" fmla="*/ 5 w 16"/>
                  <a:gd name="T57" fmla="*/ 20 h 20"/>
                  <a:gd name="T58" fmla="*/ 8 w 16"/>
                  <a:gd name="T59" fmla="*/ 20 h 20"/>
                  <a:gd name="T60" fmla="*/ 8 w 16"/>
                  <a:gd name="T61" fmla="*/ 20 h 20"/>
                  <a:gd name="T62" fmla="*/ 11 w 16"/>
                  <a:gd name="T63" fmla="*/ 20 h 20"/>
                  <a:gd name="T64" fmla="*/ 11 w 16"/>
                  <a:gd name="T65" fmla="*/ 20 h 20"/>
                  <a:gd name="T66" fmla="*/ 13 w 16"/>
                  <a:gd name="T67" fmla="*/ 19 h 20"/>
                  <a:gd name="T68" fmla="*/ 13 w 16"/>
                  <a:gd name="T69" fmla="*/ 19 h 20"/>
                  <a:gd name="T70" fmla="*/ 15 w 16"/>
                  <a:gd name="T71" fmla="*/ 16 h 20"/>
                  <a:gd name="T72" fmla="*/ 15 w 16"/>
                  <a:gd name="T73" fmla="*/ 16 h 20"/>
                  <a:gd name="T74" fmla="*/ 15 w 16"/>
                  <a:gd name="T75" fmla="*/ 13 h 20"/>
                  <a:gd name="T76" fmla="*/ 16 w 16"/>
                  <a:gd name="T77" fmla="*/ 0 h 20"/>
                  <a:gd name="T78" fmla="*/ 16 w 16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0">
                    <a:moveTo>
                      <a:pt x="16" y="0"/>
                    </a:moveTo>
                    <a:lnTo>
                      <a:pt x="13" y="0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3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4" name="Freeform 372">
                <a:extLst>
                  <a:ext uri="{FF2B5EF4-FFF2-40B4-BE49-F238E27FC236}">
                    <a16:creationId xmlns:a16="http://schemas.microsoft.com/office/drawing/2014/main" id="{1D0CDAC2-644D-4848-BBB0-42E4D98C2F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6" y="184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2 w 12"/>
                  <a:gd name="T3" fmla="*/ 26 h 26"/>
                  <a:gd name="T4" fmla="*/ 3 w 12"/>
                  <a:gd name="T5" fmla="*/ 9 h 26"/>
                  <a:gd name="T6" fmla="*/ 3 w 12"/>
                  <a:gd name="T7" fmla="*/ 9 h 26"/>
                  <a:gd name="T8" fmla="*/ 3 w 12"/>
                  <a:gd name="T9" fmla="*/ 9 h 26"/>
                  <a:gd name="T10" fmla="*/ 3 w 12"/>
                  <a:gd name="T11" fmla="*/ 9 h 26"/>
                  <a:gd name="T12" fmla="*/ 4 w 12"/>
                  <a:gd name="T13" fmla="*/ 8 h 26"/>
                  <a:gd name="T14" fmla="*/ 4 w 12"/>
                  <a:gd name="T15" fmla="*/ 8 h 26"/>
                  <a:gd name="T16" fmla="*/ 5 w 12"/>
                  <a:gd name="T17" fmla="*/ 8 h 26"/>
                  <a:gd name="T18" fmla="*/ 5 w 12"/>
                  <a:gd name="T19" fmla="*/ 8 h 26"/>
                  <a:gd name="T20" fmla="*/ 6 w 12"/>
                  <a:gd name="T21" fmla="*/ 8 h 26"/>
                  <a:gd name="T22" fmla="*/ 6 w 12"/>
                  <a:gd name="T23" fmla="*/ 8 h 26"/>
                  <a:gd name="T24" fmla="*/ 8 w 12"/>
                  <a:gd name="T25" fmla="*/ 8 h 26"/>
                  <a:gd name="T26" fmla="*/ 8 w 12"/>
                  <a:gd name="T27" fmla="*/ 8 h 26"/>
                  <a:gd name="T28" fmla="*/ 9 w 12"/>
                  <a:gd name="T29" fmla="*/ 9 h 26"/>
                  <a:gd name="T30" fmla="*/ 9 w 12"/>
                  <a:gd name="T31" fmla="*/ 9 h 26"/>
                  <a:gd name="T32" fmla="*/ 9 w 12"/>
                  <a:gd name="T33" fmla="*/ 10 h 26"/>
                  <a:gd name="T34" fmla="*/ 9 w 12"/>
                  <a:gd name="T35" fmla="*/ 10 h 26"/>
                  <a:gd name="T36" fmla="*/ 9 w 12"/>
                  <a:gd name="T37" fmla="*/ 11 h 26"/>
                  <a:gd name="T38" fmla="*/ 9 w 12"/>
                  <a:gd name="T39" fmla="*/ 21 h 26"/>
                  <a:gd name="T40" fmla="*/ 11 w 12"/>
                  <a:gd name="T41" fmla="*/ 21 h 26"/>
                  <a:gd name="T42" fmla="*/ 12 w 12"/>
                  <a:gd name="T43" fmla="*/ 11 h 26"/>
                  <a:gd name="T44" fmla="*/ 12 w 12"/>
                  <a:gd name="T45" fmla="*/ 11 h 26"/>
                  <a:gd name="T46" fmla="*/ 11 w 12"/>
                  <a:gd name="T47" fmla="*/ 9 h 26"/>
                  <a:gd name="T48" fmla="*/ 10 w 12"/>
                  <a:gd name="T49" fmla="*/ 7 h 26"/>
                  <a:gd name="T50" fmla="*/ 10 w 12"/>
                  <a:gd name="T51" fmla="*/ 7 h 26"/>
                  <a:gd name="T52" fmla="*/ 9 w 12"/>
                  <a:gd name="T53" fmla="*/ 6 h 26"/>
                  <a:gd name="T54" fmla="*/ 7 w 12"/>
                  <a:gd name="T55" fmla="*/ 6 h 26"/>
                  <a:gd name="T56" fmla="*/ 7 w 12"/>
                  <a:gd name="T57" fmla="*/ 6 h 26"/>
                  <a:gd name="T58" fmla="*/ 6 w 12"/>
                  <a:gd name="T59" fmla="*/ 6 h 26"/>
                  <a:gd name="T60" fmla="*/ 6 w 12"/>
                  <a:gd name="T61" fmla="*/ 6 h 26"/>
                  <a:gd name="T62" fmla="*/ 4 w 12"/>
                  <a:gd name="T63" fmla="*/ 6 h 26"/>
                  <a:gd name="T64" fmla="*/ 4 w 12"/>
                  <a:gd name="T65" fmla="*/ 6 h 26"/>
                  <a:gd name="T66" fmla="*/ 3 w 12"/>
                  <a:gd name="T67" fmla="*/ 7 h 26"/>
                  <a:gd name="T68" fmla="*/ 3 w 12"/>
                  <a:gd name="T69" fmla="*/ 7 h 26"/>
                  <a:gd name="T70" fmla="*/ 3 w 12"/>
                  <a:gd name="T71" fmla="*/ 7 h 26"/>
                  <a:gd name="T72" fmla="*/ 3 w 12"/>
                  <a:gd name="T73" fmla="*/ 0 h 26"/>
                  <a:gd name="T74" fmla="*/ 1 w 12"/>
                  <a:gd name="T75" fmla="*/ 0 h 26"/>
                  <a:gd name="T76" fmla="*/ 0 w 12"/>
                  <a:gd name="T77" fmla="*/ 26 h 26"/>
                  <a:gd name="T78" fmla="*/ 0 w 12"/>
                  <a:gd name="T7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2" y="26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5" name="Freeform 373">
                <a:extLst>
                  <a:ext uri="{FF2B5EF4-FFF2-40B4-BE49-F238E27FC236}">
                    <a16:creationId xmlns:a16="http://schemas.microsoft.com/office/drawing/2014/main" id="{497C32F8-382C-4509-AF43-963353ECC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1" y="1841"/>
                <a:ext cx="20" cy="26"/>
              </a:xfrm>
              <a:custGeom>
                <a:avLst/>
                <a:gdLst>
                  <a:gd name="T0" fmla="*/ 6 w 20"/>
                  <a:gd name="T1" fmla="*/ 20 h 26"/>
                  <a:gd name="T2" fmla="*/ 7 w 20"/>
                  <a:gd name="T3" fmla="*/ 20 h 26"/>
                  <a:gd name="T4" fmla="*/ 8 w 20"/>
                  <a:gd name="T5" fmla="*/ 19 h 26"/>
                  <a:gd name="T6" fmla="*/ 8 w 20"/>
                  <a:gd name="T7" fmla="*/ 26 h 26"/>
                  <a:gd name="T8" fmla="*/ 11 w 20"/>
                  <a:gd name="T9" fmla="*/ 9 h 26"/>
                  <a:gd name="T10" fmla="*/ 12 w 20"/>
                  <a:gd name="T11" fmla="*/ 8 h 26"/>
                  <a:gd name="T12" fmla="*/ 13 w 20"/>
                  <a:gd name="T13" fmla="*/ 8 h 26"/>
                  <a:gd name="T14" fmla="*/ 14 w 20"/>
                  <a:gd name="T15" fmla="*/ 7 h 26"/>
                  <a:gd name="T16" fmla="*/ 15 w 20"/>
                  <a:gd name="T17" fmla="*/ 7 h 26"/>
                  <a:gd name="T18" fmla="*/ 16 w 20"/>
                  <a:gd name="T19" fmla="*/ 8 h 26"/>
                  <a:gd name="T20" fmla="*/ 17 w 20"/>
                  <a:gd name="T21" fmla="*/ 8 h 26"/>
                  <a:gd name="T22" fmla="*/ 17 w 20"/>
                  <a:gd name="T23" fmla="*/ 9 h 26"/>
                  <a:gd name="T24" fmla="*/ 17 w 20"/>
                  <a:gd name="T25" fmla="*/ 11 h 26"/>
                  <a:gd name="T26" fmla="*/ 19 w 20"/>
                  <a:gd name="T27" fmla="*/ 20 h 26"/>
                  <a:gd name="T28" fmla="*/ 20 w 20"/>
                  <a:gd name="T29" fmla="*/ 10 h 26"/>
                  <a:gd name="T30" fmla="*/ 19 w 20"/>
                  <a:gd name="T31" fmla="*/ 8 h 26"/>
                  <a:gd name="T32" fmla="*/ 19 w 20"/>
                  <a:gd name="T33" fmla="*/ 7 h 26"/>
                  <a:gd name="T34" fmla="*/ 17 w 20"/>
                  <a:gd name="T35" fmla="*/ 6 h 26"/>
                  <a:gd name="T36" fmla="*/ 15 w 20"/>
                  <a:gd name="T37" fmla="*/ 5 h 26"/>
                  <a:gd name="T38" fmla="*/ 14 w 20"/>
                  <a:gd name="T39" fmla="*/ 5 h 26"/>
                  <a:gd name="T40" fmla="*/ 13 w 20"/>
                  <a:gd name="T41" fmla="*/ 6 h 26"/>
                  <a:gd name="T42" fmla="*/ 12 w 20"/>
                  <a:gd name="T43" fmla="*/ 6 h 26"/>
                  <a:gd name="T44" fmla="*/ 11 w 20"/>
                  <a:gd name="T45" fmla="*/ 0 h 26"/>
                  <a:gd name="T46" fmla="*/ 9 w 20"/>
                  <a:gd name="T47" fmla="*/ 17 h 26"/>
                  <a:gd name="T48" fmla="*/ 8 w 20"/>
                  <a:gd name="T49" fmla="*/ 17 h 26"/>
                  <a:gd name="T50" fmla="*/ 7 w 20"/>
                  <a:gd name="T51" fmla="*/ 18 h 26"/>
                  <a:gd name="T52" fmla="*/ 6 w 20"/>
                  <a:gd name="T53" fmla="*/ 18 h 26"/>
                  <a:gd name="T54" fmla="*/ 5 w 20"/>
                  <a:gd name="T55" fmla="*/ 18 h 26"/>
                  <a:gd name="T56" fmla="*/ 4 w 20"/>
                  <a:gd name="T57" fmla="*/ 18 h 26"/>
                  <a:gd name="T58" fmla="*/ 3 w 20"/>
                  <a:gd name="T59" fmla="*/ 17 h 26"/>
                  <a:gd name="T60" fmla="*/ 3 w 20"/>
                  <a:gd name="T61" fmla="*/ 16 h 26"/>
                  <a:gd name="T62" fmla="*/ 3 w 20"/>
                  <a:gd name="T63" fmla="*/ 15 h 26"/>
                  <a:gd name="T64" fmla="*/ 0 w 20"/>
                  <a:gd name="T65" fmla="*/ 5 h 26"/>
                  <a:gd name="T66" fmla="*/ 0 w 20"/>
                  <a:gd name="T67" fmla="*/ 15 h 26"/>
                  <a:gd name="T68" fmla="*/ 0 w 20"/>
                  <a:gd name="T69" fmla="*/ 17 h 26"/>
                  <a:gd name="T70" fmla="*/ 1 w 20"/>
                  <a:gd name="T71" fmla="*/ 19 h 26"/>
                  <a:gd name="T72" fmla="*/ 3 w 20"/>
                  <a:gd name="T73" fmla="*/ 20 h 26"/>
                  <a:gd name="T74" fmla="*/ 5 w 20"/>
                  <a:gd name="T75" fmla="*/ 20 h 26"/>
                  <a:gd name="T76" fmla="*/ 6 w 20"/>
                  <a:gd name="T77" fmla="*/ 2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" h="26">
                    <a:moveTo>
                      <a:pt x="6" y="20"/>
                    </a:moveTo>
                    <a:lnTo>
                      <a:pt x="6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9"/>
                    </a:lnTo>
                    <a:lnTo>
                      <a:pt x="8" y="26"/>
                    </a:lnTo>
                    <a:lnTo>
                      <a:pt x="11" y="26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1"/>
                    </a:lnTo>
                    <a:lnTo>
                      <a:pt x="17" y="20"/>
                    </a:lnTo>
                    <a:lnTo>
                      <a:pt x="19" y="2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7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6" name="Freeform 374">
                <a:extLst>
                  <a:ext uri="{FF2B5EF4-FFF2-40B4-BE49-F238E27FC236}">
                    <a16:creationId xmlns:a16="http://schemas.microsoft.com/office/drawing/2014/main" id="{CDB989E7-1921-49A8-A945-287D9F949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184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3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2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3 h 15"/>
                  <a:gd name="T46" fmla="*/ 3 w 20"/>
                  <a:gd name="T47" fmla="*/ 14 h 15"/>
                  <a:gd name="T48" fmla="*/ 5 w 20"/>
                  <a:gd name="T49" fmla="*/ 15 h 15"/>
                  <a:gd name="T50" fmla="*/ 7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5 h 15"/>
                  <a:gd name="T62" fmla="*/ 17 w 20"/>
                  <a:gd name="T63" fmla="*/ 14 h 15"/>
                  <a:gd name="T64" fmla="*/ 18 w 20"/>
                  <a:gd name="T65" fmla="*/ 14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8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7" name="Freeform 375">
                <a:extLst>
                  <a:ext uri="{FF2B5EF4-FFF2-40B4-BE49-F238E27FC236}">
                    <a16:creationId xmlns:a16="http://schemas.microsoft.com/office/drawing/2014/main" id="{81BE2C5E-B65E-4AF5-85F5-E54D9C1A0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1842"/>
                <a:ext cx="14" cy="20"/>
              </a:xfrm>
              <a:custGeom>
                <a:avLst/>
                <a:gdLst>
                  <a:gd name="T0" fmla="*/ 14 w 14"/>
                  <a:gd name="T1" fmla="*/ 20 h 20"/>
                  <a:gd name="T2" fmla="*/ 14 w 14"/>
                  <a:gd name="T3" fmla="*/ 6 h 20"/>
                  <a:gd name="T4" fmla="*/ 12 w 14"/>
                  <a:gd name="T5" fmla="*/ 6 h 20"/>
                  <a:gd name="T6" fmla="*/ 11 w 14"/>
                  <a:gd name="T7" fmla="*/ 17 h 20"/>
                  <a:gd name="T8" fmla="*/ 11 w 14"/>
                  <a:gd name="T9" fmla="*/ 17 h 20"/>
                  <a:gd name="T10" fmla="*/ 11 w 14"/>
                  <a:gd name="T11" fmla="*/ 17 h 20"/>
                  <a:gd name="T12" fmla="*/ 11 w 14"/>
                  <a:gd name="T13" fmla="*/ 17 h 20"/>
                  <a:gd name="T14" fmla="*/ 10 w 14"/>
                  <a:gd name="T15" fmla="*/ 18 h 20"/>
                  <a:gd name="T16" fmla="*/ 10 w 14"/>
                  <a:gd name="T17" fmla="*/ 18 h 20"/>
                  <a:gd name="T18" fmla="*/ 9 w 14"/>
                  <a:gd name="T19" fmla="*/ 18 h 20"/>
                  <a:gd name="T20" fmla="*/ 9 w 14"/>
                  <a:gd name="T21" fmla="*/ 18 h 20"/>
                  <a:gd name="T22" fmla="*/ 8 w 14"/>
                  <a:gd name="T23" fmla="*/ 18 h 20"/>
                  <a:gd name="T24" fmla="*/ 8 w 14"/>
                  <a:gd name="T25" fmla="*/ 18 h 20"/>
                  <a:gd name="T26" fmla="*/ 6 w 14"/>
                  <a:gd name="T27" fmla="*/ 18 h 20"/>
                  <a:gd name="T28" fmla="*/ 6 w 14"/>
                  <a:gd name="T29" fmla="*/ 18 h 20"/>
                  <a:gd name="T30" fmla="*/ 5 w 14"/>
                  <a:gd name="T31" fmla="*/ 17 h 20"/>
                  <a:gd name="T32" fmla="*/ 5 w 14"/>
                  <a:gd name="T33" fmla="*/ 17 h 20"/>
                  <a:gd name="T34" fmla="*/ 5 w 14"/>
                  <a:gd name="T35" fmla="*/ 16 h 20"/>
                  <a:gd name="T36" fmla="*/ 5 w 14"/>
                  <a:gd name="T37" fmla="*/ 16 h 20"/>
                  <a:gd name="T38" fmla="*/ 5 w 14"/>
                  <a:gd name="T39" fmla="*/ 15 h 20"/>
                  <a:gd name="T40" fmla="*/ 5 w 14"/>
                  <a:gd name="T41" fmla="*/ 0 h 20"/>
                  <a:gd name="T42" fmla="*/ 0 w 14"/>
                  <a:gd name="T43" fmla="*/ 0 h 20"/>
                  <a:gd name="T44" fmla="*/ 0 w 14"/>
                  <a:gd name="T45" fmla="*/ 2 h 20"/>
                  <a:gd name="T46" fmla="*/ 3 w 14"/>
                  <a:gd name="T47" fmla="*/ 2 h 20"/>
                  <a:gd name="T48" fmla="*/ 2 w 14"/>
                  <a:gd name="T49" fmla="*/ 15 h 20"/>
                  <a:gd name="T50" fmla="*/ 2 w 14"/>
                  <a:gd name="T51" fmla="*/ 15 h 20"/>
                  <a:gd name="T52" fmla="*/ 3 w 14"/>
                  <a:gd name="T53" fmla="*/ 18 h 20"/>
                  <a:gd name="T54" fmla="*/ 4 w 14"/>
                  <a:gd name="T55" fmla="*/ 19 h 20"/>
                  <a:gd name="T56" fmla="*/ 4 w 14"/>
                  <a:gd name="T57" fmla="*/ 19 h 20"/>
                  <a:gd name="T58" fmla="*/ 5 w 14"/>
                  <a:gd name="T59" fmla="*/ 20 h 20"/>
                  <a:gd name="T60" fmla="*/ 7 w 14"/>
                  <a:gd name="T61" fmla="*/ 20 h 20"/>
                  <a:gd name="T62" fmla="*/ 7 w 14"/>
                  <a:gd name="T63" fmla="*/ 20 h 20"/>
                  <a:gd name="T64" fmla="*/ 8 w 14"/>
                  <a:gd name="T65" fmla="*/ 20 h 20"/>
                  <a:gd name="T66" fmla="*/ 8 w 14"/>
                  <a:gd name="T67" fmla="*/ 20 h 20"/>
                  <a:gd name="T68" fmla="*/ 10 w 14"/>
                  <a:gd name="T69" fmla="*/ 20 h 20"/>
                  <a:gd name="T70" fmla="*/ 10 w 14"/>
                  <a:gd name="T71" fmla="*/ 20 h 20"/>
                  <a:gd name="T72" fmla="*/ 11 w 14"/>
                  <a:gd name="T73" fmla="*/ 20 h 20"/>
                  <a:gd name="T74" fmla="*/ 11 w 14"/>
                  <a:gd name="T75" fmla="*/ 20 h 20"/>
                  <a:gd name="T76" fmla="*/ 11 w 14"/>
                  <a:gd name="T77" fmla="*/ 19 h 20"/>
                  <a:gd name="T78" fmla="*/ 11 w 14"/>
                  <a:gd name="T79" fmla="*/ 20 h 20"/>
                  <a:gd name="T80" fmla="*/ 14 w 14"/>
                  <a:gd name="T81" fmla="*/ 20 h 20"/>
                  <a:gd name="T82" fmla="*/ 14 w 14"/>
                  <a:gd name="T8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0">
                    <a:moveTo>
                      <a:pt x="14" y="20"/>
                    </a:moveTo>
                    <a:lnTo>
                      <a:pt x="14" y="6"/>
                    </a:lnTo>
                    <a:lnTo>
                      <a:pt x="12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11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8" name="Freeform 376">
                <a:extLst>
                  <a:ext uri="{FF2B5EF4-FFF2-40B4-BE49-F238E27FC236}">
                    <a16:creationId xmlns:a16="http://schemas.microsoft.com/office/drawing/2014/main" id="{0E848E42-C8B2-4978-B320-6921489B1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2" y="1824"/>
                <a:ext cx="21" cy="24"/>
              </a:xfrm>
              <a:custGeom>
                <a:avLst/>
                <a:gdLst>
                  <a:gd name="T0" fmla="*/ 21 w 21"/>
                  <a:gd name="T1" fmla="*/ 20 h 24"/>
                  <a:gd name="T2" fmla="*/ 21 w 21"/>
                  <a:gd name="T3" fmla="*/ 20 h 24"/>
                  <a:gd name="T4" fmla="*/ 19 w 21"/>
                  <a:gd name="T5" fmla="*/ 19 h 24"/>
                  <a:gd name="T6" fmla="*/ 19 w 21"/>
                  <a:gd name="T7" fmla="*/ 19 h 24"/>
                  <a:gd name="T8" fmla="*/ 17 w 21"/>
                  <a:gd name="T9" fmla="*/ 18 h 24"/>
                  <a:gd name="T10" fmla="*/ 17 w 21"/>
                  <a:gd name="T11" fmla="*/ 18 h 24"/>
                  <a:gd name="T12" fmla="*/ 18 w 21"/>
                  <a:gd name="T13" fmla="*/ 17 h 24"/>
                  <a:gd name="T14" fmla="*/ 18 w 21"/>
                  <a:gd name="T15" fmla="*/ 17 h 24"/>
                  <a:gd name="T16" fmla="*/ 18 w 21"/>
                  <a:gd name="T17" fmla="*/ 15 h 24"/>
                  <a:gd name="T18" fmla="*/ 18 w 21"/>
                  <a:gd name="T19" fmla="*/ 0 h 24"/>
                  <a:gd name="T20" fmla="*/ 13 w 21"/>
                  <a:gd name="T21" fmla="*/ 0 h 24"/>
                  <a:gd name="T22" fmla="*/ 13 w 21"/>
                  <a:gd name="T23" fmla="*/ 15 h 24"/>
                  <a:gd name="T24" fmla="*/ 13 w 21"/>
                  <a:gd name="T25" fmla="*/ 15 h 24"/>
                  <a:gd name="T26" fmla="*/ 13 w 21"/>
                  <a:gd name="T27" fmla="*/ 15 h 24"/>
                  <a:gd name="T28" fmla="*/ 13 w 21"/>
                  <a:gd name="T29" fmla="*/ 15 h 24"/>
                  <a:gd name="T30" fmla="*/ 13 w 21"/>
                  <a:gd name="T31" fmla="*/ 16 h 24"/>
                  <a:gd name="T32" fmla="*/ 13 w 21"/>
                  <a:gd name="T33" fmla="*/ 16 h 24"/>
                  <a:gd name="T34" fmla="*/ 12 w 21"/>
                  <a:gd name="T35" fmla="*/ 15 h 24"/>
                  <a:gd name="T36" fmla="*/ 12 w 21"/>
                  <a:gd name="T37" fmla="*/ 15 h 24"/>
                  <a:gd name="T38" fmla="*/ 10 w 21"/>
                  <a:gd name="T39" fmla="*/ 14 h 24"/>
                  <a:gd name="T40" fmla="*/ 9 w 21"/>
                  <a:gd name="T41" fmla="*/ 18 h 24"/>
                  <a:gd name="T42" fmla="*/ 9 w 21"/>
                  <a:gd name="T43" fmla="*/ 18 h 24"/>
                  <a:gd name="T44" fmla="*/ 10 w 21"/>
                  <a:gd name="T45" fmla="*/ 18 h 24"/>
                  <a:gd name="T46" fmla="*/ 10 w 21"/>
                  <a:gd name="T47" fmla="*/ 18 h 24"/>
                  <a:gd name="T48" fmla="*/ 11 w 21"/>
                  <a:gd name="T49" fmla="*/ 19 h 24"/>
                  <a:gd name="T50" fmla="*/ 11 w 21"/>
                  <a:gd name="T51" fmla="*/ 19 h 24"/>
                  <a:gd name="T52" fmla="*/ 9 w 21"/>
                  <a:gd name="T53" fmla="*/ 19 h 24"/>
                  <a:gd name="T54" fmla="*/ 9 w 21"/>
                  <a:gd name="T55" fmla="*/ 19 h 24"/>
                  <a:gd name="T56" fmla="*/ 7 w 21"/>
                  <a:gd name="T57" fmla="*/ 19 h 24"/>
                  <a:gd name="T58" fmla="*/ 7 w 21"/>
                  <a:gd name="T59" fmla="*/ 19 h 24"/>
                  <a:gd name="T60" fmla="*/ 6 w 21"/>
                  <a:gd name="T61" fmla="*/ 18 h 24"/>
                  <a:gd name="T62" fmla="*/ 6 w 21"/>
                  <a:gd name="T63" fmla="*/ 18 h 24"/>
                  <a:gd name="T64" fmla="*/ 5 w 21"/>
                  <a:gd name="T65" fmla="*/ 17 h 24"/>
                  <a:gd name="T66" fmla="*/ 5 w 21"/>
                  <a:gd name="T67" fmla="*/ 17 h 24"/>
                  <a:gd name="T68" fmla="*/ 5 w 21"/>
                  <a:gd name="T69" fmla="*/ 15 h 24"/>
                  <a:gd name="T70" fmla="*/ 5 w 21"/>
                  <a:gd name="T71" fmla="*/ 0 h 24"/>
                  <a:gd name="T72" fmla="*/ 0 w 21"/>
                  <a:gd name="T73" fmla="*/ 0 h 24"/>
                  <a:gd name="T74" fmla="*/ 0 w 21"/>
                  <a:gd name="T75" fmla="*/ 15 h 24"/>
                  <a:gd name="T76" fmla="*/ 0 w 21"/>
                  <a:gd name="T77" fmla="*/ 15 h 24"/>
                  <a:gd name="T78" fmla="*/ 1 w 21"/>
                  <a:gd name="T79" fmla="*/ 18 h 24"/>
                  <a:gd name="T80" fmla="*/ 1 w 21"/>
                  <a:gd name="T81" fmla="*/ 18 h 24"/>
                  <a:gd name="T82" fmla="*/ 3 w 21"/>
                  <a:gd name="T83" fmla="*/ 21 h 24"/>
                  <a:gd name="T84" fmla="*/ 3 w 21"/>
                  <a:gd name="T85" fmla="*/ 21 h 24"/>
                  <a:gd name="T86" fmla="*/ 5 w 21"/>
                  <a:gd name="T87" fmla="*/ 23 h 24"/>
                  <a:gd name="T88" fmla="*/ 5 w 21"/>
                  <a:gd name="T89" fmla="*/ 23 h 24"/>
                  <a:gd name="T90" fmla="*/ 9 w 21"/>
                  <a:gd name="T91" fmla="*/ 23 h 24"/>
                  <a:gd name="T92" fmla="*/ 9 w 21"/>
                  <a:gd name="T93" fmla="*/ 23 h 24"/>
                  <a:gd name="T94" fmla="*/ 12 w 21"/>
                  <a:gd name="T95" fmla="*/ 23 h 24"/>
                  <a:gd name="T96" fmla="*/ 12 w 21"/>
                  <a:gd name="T97" fmla="*/ 23 h 24"/>
                  <a:gd name="T98" fmla="*/ 15 w 21"/>
                  <a:gd name="T99" fmla="*/ 21 h 24"/>
                  <a:gd name="T100" fmla="*/ 15 w 21"/>
                  <a:gd name="T101" fmla="*/ 21 h 24"/>
                  <a:gd name="T102" fmla="*/ 17 w 21"/>
                  <a:gd name="T103" fmla="*/ 23 h 24"/>
                  <a:gd name="T104" fmla="*/ 17 w 21"/>
                  <a:gd name="T105" fmla="*/ 23 h 24"/>
                  <a:gd name="T106" fmla="*/ 19 w 21"/>
                  <a:gd name="T107" fmla="*/ 24 h 24"/>
                  <a:gd name="T108" fmla="*/ 21 w 21"/>
                  <a:gd name="T109" fmla="*/ 20 h 24"/>
                  <a:gd name="T110" fmla="*/ 21 w 21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4">
                    <a:moveTo>
                      <a:pt x="21" y="20"/>
                    </a:moveTo>
                    <a:lnTo>
                      <a:pt x="21" y="20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18" y="15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0" y="14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9" y="24"/>
                    </a:lnTo>
                    <a:lnTo>
                      <a:pt x="21" y="20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9" name="Freeform 377">
                <a:extLst>
                  <a:ext uri="{FF2B5EF4-FFF2-40B4-BE49-F238E27FC236}">
                    <a16:creationId xmlns:a16="http://schemas.microsoft.com/office/drawing/2014/main" id="{1D9568BB-EC81-477E-8F9F-19C03344F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" y="1824"/>
                <a:ext cx="16" cy="23"/>
              </a:xfrm>
              <a:custGeom>
                <a:avLst/>
                <a:gdLst>
                  <a:gd name="T0" fmla="*/ 14 w 16"/>
                  <a:gd name="T1" fmla="*/ 23 h 23"/>
                  <a:gd name="T2" fmla="*/ 14 w 16"/>
                  <a:gd name="T3" fmla="*/ 19 h 23"/>
                  <a:gd name="T4" fmla="*/ 4 w 16"/>
                  <a:gd name="T5" fmla="*/ 19 h 23"/>
                  <a:gd name="T6" fmla="*/ 4 w 16"/>
                  <a:gd name="T7" fmla="*/ 10 h 23"/>
                  <a:gd name="T8" fmla="*/ 16 w 16"/>
                  <a:gd name="T9" fmla="*/ 10 h 23"/>
                  <a:gd name="T10" fmla="*/ 16 w 16"/>
                  <a:gd name="T11" fmla="*/ 6 h 23"/>
                  <a:gd name="T12" fmla="*/ 4 w 16"/>
                  <a:gd name="T13" fmla="*/ 6 h 23"/>
                  <a:gd name="T14" fmla="*/ 4 w 16"/>
                  <a:gd name="T15" fmla="*/ 0 h 23"/>
                  <a:gd name="T16" fmla="*/ 0 w 16"/>
                  <a:gd name="T17" fmla="*/ 0 h 23"/>
                  <a:gd name="T18" fmla="*/ 0 w 16"/>
                  <a:gd name="T19" fmla="*/ 23 h 23"/>
                  <a:gd name="T20" fmla="*/ 14 w 16"/>
                  <a:gd name="T21" fmla="*/ 23 h 23"/>
                  <a:gd name="T22" fmla="*/ 14 w 16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" h="23">
                    <a:moveTo>
                      <a:pt x="14" y="23"/>
                    </a:moveTo>
                    <a:lnTo>
                      <a:pt x="14" y="19"/>
                    </a:lnTo>
                    <a:lnTo>
                      <a:pt x="4" y="19"/>
                    </a:lnTo>
                    <a:lnTo>
                      <a:pt x="4" y="10"/>
                    </a:lnTo>
                    <a:lnTo>
                      <a:pt x="16" y="10"/>
                    </a:lnTo>
                    <a:lnTo>
                      <a:pt x="16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0" name="Freeform 378">
                <a:extLst>
                  <a:ext uri="{FF2B5EF4-FFF2-40B4-BE49-F238E27FC236}">
                    <a16:creationId xmlns:a16="http://schemas.microsoft.com/office/drawing/2014/main" id="{40C4240E-CEEF-4105-AFF6-F4839D8FF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824"/>
                <a:ext cx="18" cy="23"/>
              </a:xfrm>
              <a:custGeom>
                <a:avLst/>
                <a:gdLst>
                  <a:gd name="T0" fmla="*/ 0 w 18"/>
                  <a:gd name="T1" fmla="*/ 9 h 23"/>
                  <a:gd name="T2" fmla="*/ 0 w 18"/>
                  <a:gd name="T3" fmla="*/ 9 h 23"/>
                  <a:gd name="T4" fmla="*/ 0 w 18"/>
                  <a:gd name="T5" fmla="*/ 12 h 23"/>
                  <a:gd name="T6" fmla="*/ 0 w 18"/>
                  <a:gd name="T7" fmla="*/ 12 h 23"/>
                  <a:gd name="T8" fmla="*/ 2 w 18"/>
                  <a:gd name="T9" fmla="*/ 15 h 23"/>
                  <a:gd name="T10" fmla="*/ 2 w 18"/>
                  <a:gd name="T11" fmla="*/ 15 h 23"/>
                  <a:gd name="T12" fmla="*/ 5 w 18"/>
                  <a:gd name="T13" fmla="*/ 17 h 23"/>
                  <a:gd name="T14" fmla="*/ 5 w 18"/>
                  <a:gd name="T15" fmla="*/ 17 h 23"/>
                  <a:gd name="T16" fmla="*/ 8 w 18"/>
                  <a:gd name="T17" fmla="*/ 17 h 23"/>
                  <a:gd name="T18" fmla="*/ 8 w 18"/>
                  <a:gd name="T19" fmla="*/ 17 h 23"/>
                  <a:gd name="T20" fmla="*/ 11 w 18"/>
                  <a:gd name="T21" fmla="*/ 17 h 23"/>
                  <a:gd name="T22" fmla="*/ 11 w 18"/>
                  <a:gd name="T23" fmla="*/ 17 h 23"/>
                  <a:gd name="T24" fmla="*/ 13 w 18"/>
                  <a:gd name="T25" fmla="*/ 16 h 23"/>
                  <a:gd name="T26" fmla="*/ 13 w 18"/>
                  <a:gd name="T27" fmla="*/ 23 h 23"/>
                  <a:gd name="T28" fmla="*/ 18 w 18"/>
                  <a:gd name="T29" fmla="*/ 23 h 23"/>
                  <a:gd name="T30" fmla="*/ 18 w 18"/>
                  <a:gd name="T31" fmla="*/ 6 h 23"/>
                  <a:gd name="T32" fmla="*/ 13 w 18"/>
                  <a:gd name="T33" fmla="*/ 6 h 23"/>
                  <a:gd name="T34" fmla="*/ 13 w 18"/>
                  <a:gd name="T35" fmla="*/ 12 h 23"/>
                  <a:gd name="T36" fmla="*/ 13 w 18"/>
                  <a:gd name="T37" fmla="*/ 12 h 23"/>
                  <a:gd name="T38" fmla="*/ 12 w 18"/>
                  <a:gd name="T39" fmla="*/ 12 h 23"/>
                  <a:gd name="T40" fmla="*/ 12 w 18"/>
                  <a:gd name="T41" fmla="*/ 12 h 23"/>
                  <a:gd name="T42" fmla="*/ 11 w 18"/>
                  <a:gd name="T43" fmla="*/ 13 h 23"/>
                  <a:gd name="T44" fmla="*/ 11 w 18"/>
                  <a:gd name="T45" fmla="*/ 13 h 23"/>
                  <a:gd name="T46" fmla="*/ 10 w 18"/>
                  <a:gd name="T47" fmla="*/ 13 h 23"/>
                  <a:gd name="T48" fmla="*/ 10 w 18"/>
                  <a:gd name="T49" fmla="*/ 13 h 23"/>
                  <a:gd name="T50" fmla="*/ 9 w 18"/>
                  <a:gd name="T51" fmla="*/ 13 h 23"/>
                  <a:gd name="T52" fmla="*/ 9 w 18"/>
                  <a:gd name="T53" fmla="*/ 13 h 23"/>
                  <a:gd name="T54" fmla="*/ 7 w 18"/>
                  <a:gd name="T55" fmla="*/ 13 h 23"/>
                  <a:gd name="T56" fmla="*/ 7 w 18"/>
                  <a:gd name="T57" fmla="*/ 13 h 23"/>
                  <a:gd name="T58" fmla="*/ 5 w 18"/>
                  <a:gd name="T59" fmla="*/ 12 h 23"/>
                  <a:gd name="T60" fmla="*/ 5 w 18"/>
                  <a:gd name="T61" fmla="*/ 12 h 23"/>
                  <a:gd name="T62" fmla="*/ 5 w 18"/>
                  <a:gd name="T63" fmla="*/ 11 h 23"/>
                  <a:gd name="T64" fmla="*/ 5 w 18"/>
                  <a:gd name="T65" fmla="*/ 11 h 23"/>
                  <a:gd name="T66" fmla="*/ 4 w 18"/>
                  <a:gd name="T67" fmla="*/ 9 h 23"/>
                  <a:gd name="T68" fmla="*/ 4 w 18"/>
                  <a:gd name="T69" fmla="*/ 0 h 23"/>
                  <a:gd name="T70" fmla="*/ 0 w 18"/>
                  <a:gd name="T71" fmla="*/ 0 h 23"/>
                  <a:gd name="T72" fmla="*/ 0 w 18"/>
                  <a:gd name="T73" fmla="*/ 9 h 23"/>
                  <a:gd name="T74" fmla="*/ 0 w 18"/>
                  <a:gd name="T7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0" y="9"/>
                    </a:move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3" y="16"/>
                    </a:lnTo>
                    <a:lnTo>
                      <a:pt x="13" y="23"/>
                    </a:lnTo>
                    <a:lnTo>
                      <a:pt x="18" y="23"/>
                    </a:lnTo>
                    <a:lnTo>
                      <a:pt x="18" y="6"/>
                    </a:lnTo>
                    <a:lnTo>
                      <a:pt x="13" y="6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1" name="Freeform 379">
                <a:extLst>
                  <a:ext uri="{FF2B5EF4-FFF2-40B4-BE49-F238E27FC236}">
                    <a16:creationId xmlns:a16="http://schemas.microsoft.com/office/drawing/2014/main" id="{EDFA6380-D7DA-4B71-AC7A-57C7F09CD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1964"/>
                <a:ext cx="22" cy="23"/>
              </a:xfrm>
              <a:custGeom>
                <a:avLst/>
                <a:gdLst>
                  <a:gd name="T0" fmla="*/ 18 w 22"/>
                  <a:gd name="T1" fmla="*/ 4 h 23"/>
                  <a:gd name="T2" fmla="*/ 22 w 22"/>
                  <a:gd name="T3" fmla="*/ 4 h 23"/>
                  <a:gd name="T4" fmla="*/ 22 w 22"/>
                  <a:gd name="T5" fmla="*/ 0 h 23"/>
                  <a:gd name="T6" fmla="*/ 14 w 22"/>
                  <a:gd name="T7" fmla="*/ 0 h 23"/>
                  <a:gd name="T8" fmla="*/ 14 w 22"/>
                  <a:gd name="T9" fmla="*/ 15 h 23"/>
                  <a:gd name="T10" fmla="*/ 14 w 22"/>
                  <a:gd name="T11" fmla="*/ 15 h 23"/>
                  <a:gd name="T12" fmla="*/ 13 w 22"/>
                  <a:gd name="T13" fmla="*/ 17 h 23"/>
                  <a:gd name="T14" fmla="*/ 13 w 22"/>
                  <a:gd name="T15" fmla="*/ 17 h 23"/>
                  <a:gd name="T16" fmla="*/ 12 w 22"/>
                  <a:gd name="T17" fmla="*/ 18 h 23"/>
                  <a:gd name="T18" fmla="*/ 12 w 22"/>
                  <a:gd name="T19" fmla="*/ 18 h 23"/>
                  <a:gd name="T20" fmla="*/ 11 w 22"/>
                  <a:gd name="T21" fmla="*/ 19 h 23"/>
                  <a:gd name="T22" fmla="*/ 11 w 22"/>
                  <a:gd name="T23" fmla="*/ 19 h 23"/>
                  <a:gd name="T24" fmla="*/ 9 w 22"/>
                  <a:gd name="T25" fmla="*/ 20 h 23"/>
                  <a:gd name="T26" fmla="*/ 9 w 22"/>
                  <a:gd name="T27" fmla="*/ 20 h 23"/>
                  <a:gd name="T28" fmla="*/ 7 w 22"/>
                  <a:gd name="T29" fmla="*/ 19 h 23"/>
                  <a:gd name="T30" fmla="*/ 7 w 22"/>
                  <a:gd name="T31" fmla="*/ 19 h 23"/>
                  <a:gd name="T32" fmla="*/ 6 w 22"/>
                  <a:gd name="T33" fmla="*/ 18 h 23"/>
                  <a:gd name="T34" fmla="*/ 6 w 22"/>
                  <a:gd name="T35" fmla="*/ 18 h 23"/>
                  <a:gd name="T36" fmla="*/ 5 w 22"/>
                  <a:gd name="T37" fmla="*/ 17 h 23"/>
                  <a:gd name="T38" fmla="*/ 5 w 22"/>
                  <a:gd name="T39" fmla="*/ 17 h 23"/>
                  <a:gd name="T40" fmla="*/ 5 w 22"/>
                  <a:gd name="T41" fmla="*/ 15 h 23"/>
                  <a:gd name="T42" fmla="*/ 5 w 22"/>
                  <a:gd name="T43" fmla="*/ 0 h 23"/>
                  <a:gd name="T44" fmla="*/ 0 w 22"/>
                  <a:gd name="T45" fmla="*/ 0 h 23"/>
                  <a:gd name="T46" fmla="*/ 0 w 22"/>
                  <a:gd name="T47" fmla="*/ 15 h 23"/>
                  <a:gd name="T48" fmla="*/ 0 w 22"/>
                  <a:gd name="T49" fmla="*/ 15 h 23"/>
                  <a:gd name="T50" fmla="*/ 1 w 22"/>
                  <a:gd name="T51" fmla="*/ 19 h 23"/>
                  <a:gd name="T52" fmla="*/ 1 w 22"/>
                  <a:gd name="T53" fmla="*/ 19 h 23"/>
                  <a:gd name="T54" fmla="*/ 3 w 22"/>
                  <a:gd name="T55" fmla="*/ 21 h 23"/>
                  <a:gd name="T56" fmla="*/ 3 w 22"/>
                  <a:gd name="T57" fmla="*/ 21 h 23"/>
                  <a:gd name="T58" fmla="*/ 6 w 22"/>
                  <a:gd name="T59" fmla="*/ 23 h 23"/>
                  <a:gd name="T60" fmla="*/ 6 w 22"/>
                  <a:gd name="T61" fmla="*/ 23 h 23"/>
                  <a:gd name="T62" fmla="*/ 9 w 22"/>
                  <a:gd name="T63" fmla="*/ 23 h 23"/>
                  <a:gd name="T64" fmla="*/ 9 w 22"/>
                  <a:gd name="T65" fmla="*/ 23 h 23"/>
                  <a:gd name="T66" fmla="*/ 13 w 22"/>
                  <a:gd name="T67" fmla="*/ 23 h 23"/>
                  <a:gd name="T68" fmla="*/ 13 w 22"/>
                  <a:gd name="T69" fmla="*/ 23 h 23"/>
                  <a:gd name="T70" fmla="*/ 16 w 22"/>
                  <a:gd name="T71" fmla="*/ 21 h 23"/>
                  <a:gd name="T72" fmla="*/ 16 w 22"/>
                  <a:gd name="T73" fmla="*/ 21 h 23"/>
                  <a:gd name="T74" fmla="*/ 17 w 22"/>
                  <a:gd name="T75" fmla="*/ 19 h 23"/>
                  <a:gd name="T76" fmla="*/ 17 w 22"/>
                  <a:gd name="T77" fmla="*/ 19 h 23"/>
                  <a:gd name="T78" fmla="*/ 18 w 22"/>
                  <a:gd name="T79" fmla="*/ 15 h 23"/>
                  <a:gd name="T80" fmla="*/ 18 w 22"/>
                  <a:gd name="T81" fmla="*/ 4 h 23"/>
                  <a:gd name="T82" fmla="*/ 18 w 22"/>
                  <a:gd name="T8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3">
                    <a:moveTo>
                      <a:pt x="18" y="4"/>
                    </a:moveTo>
                    <a:lnTo>
                      <a:pt x="22" y="4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8" y="15"/>
                    </a:lnTo>
                    <a:lnTo>
                      <a:pt x="18" y="4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2" name="Freeform 380">
                <a:extLst>
                  <a:ext uri="{FF2B5EF4-FFF2-40B4-BE49-F238E27FC236}">
                    <a16:creationId xmlns:a16="http://schemas.microsoft.com/office/drawing/2014/main" id="{5D03986D-D149-4795-929A-255110F7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" y="1970"/>
                <a:ext cx="21" cy="17"/>
              </a:xfrm>
              <a:custGeom>
                <a:avLst/>
                <a:gdLst>
                  <a:gd name="T0" fmla="*/ 8 w 21"/>
                  <a:gd name="T1" fmla="*/ 11 h 17"/>
                  <a:gd name="T2" fmla="*/ 8 w 21"/>
                  <a:gd name="T3" fmla="*/ 12 h 17"/>
                  <a:gd name="T4" fmla="*/ 9 w 21"/>
                  <a:gd name="T5" fmla="*/ 13 h 17"/>
                  <a:gd name="T6" fmla="*/ 7 w 21"/>
                  <a:gd name="T7" fmla="*/ 14 h 17"/>
                  <a:gd name="T8" fmla="*/ 6 w 21"/>
                  <a:gd name="T9" fmla="*/ 14 h 17"/>
                  <a:gd name="T10" fmla="*/ 5 w 21"/>
                  <a:gd name="T11" fmla="*/ 14 h 17"/>
                  <a:gd name="T12" fmla="*/ 4 w 21"/>
                  <a:gd name="T13" fmla="*/ 13 h 17"/>
                  <a:gd name="T14" fmla="*/ 4 w 21"/>
                  <a:gd name="T15" fmla="*/ 12 h 17"/>
                  <a:gd name="T16" fmla="*/ 4 w 21"/>
                  <a:gd name="T17" fmla="*/ 0 h 17"/>
                  <a:gd name="T18" fmla="*/ 0 w 21"/>
                  <a:gd name="T19" fmla="*/ 11 h 17"/>
                  <a:gd name="T20" fmla="*/ 0 w 21"/>
                  <a:gd name="T21" fmla="*/ 14 h 17"/>
                  <a:gd name="T22" fmla="*/ 1 w 21"/>
                  <a:gd name="T23" fmla="*/ 16 h 17"/>
                  <a:gd name="T24" fmla="*/ 3 w 21"/>
                  <a:gd name="T25" fmla="*/ 17 h 17"/>
                  <a:gd name="T26" fmla="*/ 5 w 21"/>
                  <a:gd name="T27" fmla="*/ 17 h 17"/>
                  <a:gd name="T28" fmla="*/ 8 w 21"/>
                  <a:gd name="T29" fmla="*/ 17 h 17"/>
                  <a:gd name="T30" fmla="*/ 10 w 21"/>
                  <a:gd name="T31" fmla="*/ 16 h 17"/>
                  <a:gd name="T32" fmla="*/ 12 w 21"/>
                  <a:gd name="T33" fmla="*/ 17 h 17"/>
                  <a:gd name="T34" fmla="*/ 14 w 21"/>
                  <a:gd name="T35" fmla="*/ 17 h 17"/>
                  <a:gd name="T36" fmla="*/ 16 w 21"/>
                  <a:gd name="T37" fmla="*/ 17 h 17"/>
                  <a:gd name="T38" fmla="*/ 18 w 21"/>
                  <a:gd name="T39" fmla="*/ 16 h 17"/>
                  <a:gd name="T40" fmla="*/ 21 w 21"/>
                  <a:gd name="T41" fmla="*/ 17 h 17"/>
                  <a:gd name="T42" fmla="*/ 17 w 21"/>
                  <a:gd name="T43" fmla="*/ 0 h 17"/>
                  <a:gd name="T44" fmla="*/ 17 w 21"/>
                  <a:gd name="T45" fmla="*/ 13 h 17"/>
                  <a:gd name="T46" fmla="*/ 17 w 21"/>
                  <a:gd name="T47" fmla="*/ 13 h 17"/>
                  <a:gd name="T48" fmla="*/ 16 w 21"/>
                  <a:gd name="T49" fmla="*/ 14 h 17"/>
                  <a:gd name="T50" fmla="*/ 15 w 21"/>
                  <a:gd name="T51" fmla="*/ 14 h 17"/>
                  <a:gd name="T52" fmla="*/ 15 w 21"/>
                  <a:gd name="T53" fmla="*/ 14 h 17"/>
                  <a:gd name="T54" fmla="*/ 14 w 21"/>
                  <a:gd name="T55" fmla="*/ 14 h 17"/>
                  <a:gd name="T56" fmla="*/ 13 w 21"/>
                  <a:gd name="T57" fmla="*/ 13 h 17"/>
                  <a:gd name="T58" fmla="*/ 13 w 21"/>
                  <a:gd name="T59" fmla="*/ 12 h 17"/>
                  <a:gd name="T60" fmla="*/ 13 w 21"/>
                  <a:gd name="T61" fmla="*/ 0 h 17"/>
                  <a:gd name="T62" fmla="*/ 8 w 21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17">
                    <a:moveTo>
                      <a:pt x="8" y="11"/>
                    </a:move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1" y="17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3" name="Freeform 381">
                <a:extLst>
                  <a:ext uri="{FF2B5EF4-FFF2-40B4-BE49-F238E27FC236}">
                    <a16:creationId xmlns:a16="http://schemas.microsoft.com/office/drawing/2014/main" id="{7C0E8209-C1C4-43E4-A7D2-CA932103A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1970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5 h 23"/>
                  <a:gd name="T8" fmla="*/ 4 w 13"/>
                  <a:gd name="T9" fmla="*/ 5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4 h 23"/>
                  <a:gd name="T16" fmla="*/ 7 w 13"/>
                  <a:gd name="T17" fmla="*/ 4 h 23"/>
                  <a:gd name="T18" fmla="*/ 8 w 13"/>
                  <a:gd name="T19" fmla="*/ 4 h 23"/>
                  <a:gd name="T20" fmla="*/ 8 w 13"/>
                  <a:gd name="T21" fmla="*/ 4 h 23"/>
                  <a:gd name="T22" fmla="*/ 8 w 13"/>
                  <a:gd name="T23" fmla="*/ 4 h 23"/>
                  <a:gd name="T24" fmla="*/ 8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2 h 23"/>
                  <a:gd name="T46" fmla="*/ 12 w 13"/>
                  <a:gd name="T47" fmla="*/ 2 h 23"/>
                  <a:gd name="T48" fmla="*/ 10 w 13"/>
                  <a:gd name="T49" fmla="*/ 1 h 23"/>
                  <a:gd name="T50" fmla="*/ 10 w 13"/>
                  <a:gd name="T51" fmla="*/ 1 h 23"/>
                  <a:gd name="T52" fmla="*/ 7 w 13"/>
                  <a:gd name="T53" fmla="*/ 0 h 23"/>
                  <a:gd name="T54" fmla="*/ 7 w 13"/>
                  <a:gd name="T55" fmla="*/ 0 h 23"/>
                  <a:gd name="T56" fmla="*/ 5 w 13"/>
                  <a:gd name="T57" fmla="*/ 0 h 23"/>
                  <a:gd name="T58" fmla="*/ 5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4" name="Freeform 382">
                <a:extLst>
                  <a:ext uri="{FF2B5EF4-FFF2-40B4-BE49-F238E27FC236}">
                    <a16:creationId xmlns:a16="http://schemas.microsoft.com/office/drawing/2014/main" id="{4AD24820-DBA1-41EC-94F3-56405CD68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1970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4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4 h 17"/>
                  <a:gd name="T22" fmla="*/ 2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9 w 22"/>
                  <a:gd name="T29" fmla="*/ 17 h 17"/>
                  <a:gd name="T30" fmla="*/ 11 w 22"/>
                  <a:gd name="T31" fmla="*/ 16 h 17"/>
                  <a:gd name="T32" fmla="*/ 12 w 22"/>
                  <a:gd name="T33" fmla="*/ 17 h 17"/>
                  <a:gd name="T34" fmla="*/ 15 w 22"/>
                  <a:gd name="T35" fmla="*/ 17 h 17"/>
                  <a:gd name="T36" fmla="*/ 17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8 w 22"/>
                  <a:gd name="T47" fmla="*/ 13 h 17"/>
                  <a:gd name="T48" fmla="*/ 17 w 22"/>
                  <a:gd name="T49" fmla="*/ 14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4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5" name="Freeform 383">
                <a:extLst>
                  <a:ext uri="{FF2B5EF4-FFF2-40B4-BE49-F238E27FC236}">
                    <a16:creationId xmlns:a16="http://schemas.microsoft.com/office/drawing/2014/main" id="{51B5D09A-191E-4E52-98BB-FF8B6944C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" y="1970"/>
                <a:ext cx="13" cy="23"/>
              </a:xfrm>
              <a:custGeom>
                <a:avLst/>
                <a:gdLst>
                  <a:gd name="T0" fmla="*/ 12 w 13"/>
                  <a:gd name="T1" fmla="*/ 4 h 23"/>
                  <a:gd name="T2" fmla="*/ 10 w 13"/>
                  <a:gd name="T3" fmla="*/ 2 h 23"/>
                  <a:gd name="T4" fmla="*/ 8 w 13"/>
                  <a:gd name="T5" fmla="*/ 0 h 23"/>
                  <a:gd name="T6" fmla="*/ 5 w 13"/>
                  <a:gd name="T7" fmla="*/ 0 h 23"/>
                  <a:gd name="T8" fmla="*/ 4 w 13"/>
                  <a:gd name="T9" fmla="*/ 0 h 23"/>
                  <a:gd name="T10" fmla="*/ 3 w 13"/>
                  <a:gd name="T11" fmla="*/ 0 h 23"/>
                  <a:gd name="T12" fmla="*/ 2 w 13"/>
                  <a:gd name="T13" fmla="*/ 0 h 23"/>
                  <a:gd name="T14" fmla="*/ 1 w 13"/>
                  <a:gd name="T15" fmla="*/ 4 h 23"/>
                  <a:gd name="T16" fmla="*/ 3 w 13"/>
                  <a:gd name="T17" fmla="*/ 4 h 23"/>
                  <a:gd name="T18" fmla="*/ 5 w 13"/>
                  <a:gd name="T19" fmla="*/ 4 h 23"/>
                  <a:gd name="T20" fmla="*/ 6 w 13"/>
                  <a:gd name="T21" fmla="*/ 4 h 23"/>
                  <a:gd name="T22" fmla="*/ 7 w 13"/>
                  <a:gd name="T23" fmla="*/ 4 h 23"/>
                  <a:gd name="T24" fmla="*/ 8 w 13"/>
                  <a:gd name="T25" fmla="*/ 5 h 23"/>
                  <a:gd name="T26" fmla="*/ 8 w 13"/>
                  <a:gd name="T27" fmla="*/ 7 h 23"/>
                  <a:gd name="T28" fmla="*/ 8 w 13"/>
                  <a:gd name="T29" fmla="*/ 9 h 23"/>
                  <a:gd name="T30" fmla="*/ 7 w 13"/>
                  <a:gd name="T31" fmla="*/ 10 h 23"/>
                  <a:gd name="T32" fmla="*/ 6 w 13"/>
                  <a:gd name="T33" fmla="*/ 12 h 23"/>
                  <a:gd name="T34" fmla="*/ 4 w 13"/>
                  <a:gd name="T35" fmla="*/ 14 h 23"/>
                  <a:gd name="T36" fmla="*/ 3 w 13"/>
                  <a:gd name="T37" fmla="*/ 15 h 23"/>
                  <a:gd name="T38" fmla="*/ 2 w 13"/>
                  <a:gd name="T39" fmla="*/ 17 h 23"/>
                  <a:gd name="T40" fmla="*/ 1 w 13"/>
                  <a:gd name="T41" fmla="*/ 18 h 23"/>
                  <a:gd name="T42" fmla="*/ 0 w 13"/>
                  <a:gd name="T43" fmla="*/ 20 h 23"/>
                  <a:gd name="T44" fmla="*/ 1 w 13"/>
                  <a:gd name="T45" fmla="*/ 21 h 23"/>
                  <a:gd name="T46" fmla="*/ 1 w 13"/>
                  <a:gd name="T47" fmla="*/ 22 h 23"/>
                  <a:gd name="T48" fmla="*/ 2 w 13"/>
                  <a:gd name="T49" fmla="*/ 23 h 23"/>
                  <a:gd name="T50" fmla="*/ 4 w 13"/>
                  <a:gd name="T51" fmla="*/ 23 h 23"/>
                  <a:gd name="T52" fmla="*/ 12 w 13"/>
                  <a:gd name="T53" fmla="*/ 20 h 23"/>
                  <a:gd name="T54" fmla="*/ 5 w 13"/>
                  <a:gd name="T55" fmla="*/ 20 h 23"/>
                  <a:gd name="T56" fmla="*/ 5 w 13"/>
                  <a:gd name="T57" fmla="*/ 20 h 23"/>
                  <a:gd name="T58" fmla="*/ 4 w 13"/>
                  <a:gd name="T59" fmla="*/ 19 h 23"/>
                  <a:gd name="T60" fmla="*/ 5 w 13"/>
                  <a:gd name="T61" fmla="*/ 18 h 23"/>
                  <a:gd name="T62" fmla="*/ 7 w 13"/>
                  <a:gd name="T63" fmla="*/ 16 h 23"/>
                  <a:gd name="T64" fmla="*/ 9 w 13"/>
                  <a:gd name="T65" fmla="*/ 15 h 23"/>
                  <a:gd name="T66" fmla="*/ 10 w 13"/>
                  <a:gd name="T67" fmla="*/ 12 h 23"/>
                  <a:gd name="T68" fmla="*/ 12 w 13"/>
                  <a:gd name="T69" fmla="*/ 10 h 23"/>
                  <a:gd name="T70" fmla="*/ 13 w 13"/>
                  <a:gd name="T71" fmla="*/ 7 h 23"/>
                  <a:gd name="T72" fmla="*/ 12 w 13"/>
                  <a:gd name="T7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" h="23">
                    <a:moveTo>
                      <a:pt x="12" y="4"/>
                    </a:moveTo>
                    <a:lnTo>
                      <a:pt x="12" y="4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4" y="23"/>
                    </a:lnTo>
                    <a:lnTo>
                      <a:pt x="12" y="23"/>
                    </a:lnTo>
                    <a:lnTo>
                      <a:pt x="12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6" name="Freeform 384">
                <a:extLst>
                  <a:ext uri="{FF2B5EF4-FFF2-40B4-BE49-F238E27FC236}">
                    <a16:creationId xmlns:a16="http://schemas.microsoft.com/office/drawing/2014/main" id="{1868233E-F1A7-4C6E-9942-6A7661A59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002"/>
                <a:ext cx="17" cy="23"/>
              </a:xfrm>
              <a:custGeom>
                <a:avLst/>
                <a:gdLst>
                  <a:gd name="T0" fmla="*/ 17 w 17"/>
                  <a:gd name="T1" fmla="*/ 16 h 23"/>
                  <a:gd name="T2" fmla="*/ 17 w 17"/>
                  <a:gd name="T3" fmla="*/ 16 h 23"/>
                  <a:gd name="T4" fmla="*/ 16 w 17"/>
                  <a:gd name="T5" fmla="*/ 15 h 23"/>
                  <a:gd name="T6" fmla="*/ 16 w 17"/>
                  <a:gd name="T7" fmla="*/ 15 h 23"/>
                  <a:gd name="T8" fmla="*/ 16 w 17"/>
                  <a:gd name="T9" fmla="*/ 13 h 23"/>
                  <a:gd name="T10" fmla="*/ 16 w 17"/>
                  <a:gd name="T11" fmla="*/ 13 h 23"/>
                  <a:gd name="T12" fmla="*/ 15 w 17"/>
                  <a:gd name="T13" fmla="*/ 12 h 23"/>
                  <a:gd name="T14" fmla="*/ 15 w 17"/>
                  <a:gd name="T15" fmla="*/ 12 h 23"/>
                  <a:gd name="T16" fmla="*/ 14 w 17"/>
                  <a:gd name="T17" fmla="*/ 11 h 23"/>
                  <a:gd name="T18" fmla="*/ 14 w 17"/>
                  <a:gd name="T19" fmla="*/ 11 h 23"/>
                  <a:gd name="T20" fmla="*/ 16 w 17"/>
                  <a:gd name="T21" fmla="*/ 9 h 23"/>
                  <a:gd name="T22" fmla="*/ 16 w 17"/>
                  <a:gd name="T23" fmla="*/ 7 h 23"/>
                  <a:gd name="T24" fmla="*/ 16 w 17"/>
                  <a:gd name="T25" fmla="*/ 7 h 23"/>
                  <a:gd name="T26" fmla="*/ 16 w 17"/>
                  <a:gd name="T27" fmla="*/ 4 h 23"/>
                  <a:gd name="T28" fmla="*/ 16 w 17"/>
                  <a:gd name="T29" fmla="*/ 4 h 23"/>
                  <a:gd name="T30" fmla="*/ 14 w 17"/>
                  <a:gd name="T31" fmla="*/ 2 h 23"/>
                  <a:gd name="T32" fmla="*/ 14 w 17"/>
                  <a:gd name="T33" fmla="*/ 2 h 23"/>
                  <a:gd name="T34" fmla="*/ 12 w 17"/>
                  <a:gd name="T35" fmla="*/ 1 h 23"/>
                  <a:gd name="T36" fmla="*/ 12 w 17"/>
                  <a:gd name="T37" fmla="*/ 1 h 23"/>
                  <a:gd name="T38" fmla="*/ 8 w 17"/>
                  <a:gd name="T39" fmla="*/ 0 h 23"/>
                  <a:gd name="T40" fmla="*/ 3 w 17"/>
                  <a:gd name="T41" fmla="*/ 0 h 23"/>
                  <a:gd name="T42" fmla="*/ 3 w 17"/>
                  <a:gd name="T43" fmla="*/ 4 h 23"/>
                  <a:gd name="T44" fmla="*/ 8 w 17"/>
                  <a:gd name="T45" fmla="*/ 4 h 23"/>
                  <a:gd name="T46" fmla="*/ 8 w 17"/>
                  <a:gd name="T47" fmla="*/ 4 h 23"/>
                  <a:gd name="T48" fmla="*/ 11 w 17"/>
                  <a:gd name="T49" fmla="*/ 5 h 23"/>
                  <a:gd name="T50" fmla="*/ 11 w 17"/>
                  <a:gd name="T51" fmla="*/ 5 h 23"/>
                  <a:gd name="T52" fmla="*/ 12 w 17"/>
                  <a:gd name="T53" fmla="*/ 7 h 23"/>
                  <a:gd name="T54" fmla="*/ 12 w 17"/>
                  <a:gd name="T55" fmla="*/ 7 h 23"/>
                  <a:gd name="T56" fmla="*/ 11 w 17"/>
                  <a:gd name="T57" fmla="*/ 8 h 23"/>
                  <a:gd name="T58" fmla="*/ 11 w 17"/>
                  <a:gd name="T59" fmla="*/ 8 h 23"/>
                  <a:gd name="T60" fmla="*/ 11 w 17"/>
                  <a:gd name="T61" fmla="*/ 8 h 23"/>
                  <a:gd name="T62" fmla="*/ 11 w 17"/>
                  <a:gd name="T63" fmla="*/ 8 h 23"/>
                  <a:gd name="T64" fmla="*/ 10 w 17"/>
                  <a:gd name="T65" fmla="*/ 9 h 23"/>
                  <a:gd name="T66" fmla="*/ 10 w 17"/>
                  <a:gd name="T67" fmla="*/ 9 h 23"/>
                  <a:gd name="T68" fmla="*/ 8 w 17"/>
                  <a:gd name="T69" fmla="*/ 9 h 23"/>
                  <a:gd name="T70" fmla="*/ 0 w 17"/>
                  <a:gd name="T71" fmla="*/ 9 h 23"/>
                  <a:gd name="T72" fmla="*/ 0 w 17"/>
                  <a:gd name="T73" fmla="*/ 13 h 23"/>
                  <a:gd name="T74" fmla="*/ 8 w 17"/>
                  <a:gd name="T75" fmla="*/ 13 h 23"/>
                  <a:gd name="T76" fmla="*/ 8 w 17"/>
                  <a:gd name="T77" fmla="*/ 13 h 23"/>
                  <a:gd name="T78" fmla="*/ 10 w 17"/>
                  <a:gd name="T79" fmla="*/ 14 h 23"/>
                  <a:gd name="T80" fmla="*/ 10 w 17"/>
                  <a:gd name="T81" fmla="*/ 14 h 23"/>
                  <a:gd name="T82" fmla="*/ 11 w 17"/>
                  <a:gd name="T83" fmla="*/ 14 h 23"/>
                  <a:gd name="T84" fmla="*/ 11 w 17"/>
                  <a:gd name="T85" fmla="*/ 14 h 23"/>
                  <a:gd name="T86" fmla="*/ 12 w 17"/>
                  <a:gd name="T87" fmla="*/ 15 h 23"/>
                  <a:gd name="T88" fmla="*/ 12 w 17"/>
                  <a:gd name="T89" fmla="*/ 15 h 23"/>
                  <a:gd name="T90" fmla="*/ 12 w 17"/>
                  <a:gd name="T91" fmla="*/ 16 h 23"/>
                  <a:gd name="T92" fmla="*/ 12 w 17"/>
                  <a:gd name="T93" fmla="*/ 23 h 23"/>
                  <a:gd name="T94" fmla="*/ 17 w 17"/>
                  <a:gd name="T95" fmla="*/ 23 h 23"/>
                  <a:gd name="T96" fmla="*/ 17 w 17"/>
                  <a:gd name="T97" fmla="*/ 16 h 23"/>
                  <a:gd name="T98" fmla="*/ 17 w 17"/>
                  <a:gd name="T9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7" h="23">
                    <a:moveTo>
                      <a:pt x="17" y="16"/>
                    </a:moveTo>
                    <a:lnTo>
                      <a:pt x="17" y="16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6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17" y="23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7" name="Freeform 385">
                <a:extLst>
                  <a:ext uri="{FF2B5EF4-FFF2-40B4-BE49-F238E27FC236}">
                    <a16:creationId xmlns:a16="http://schemas.microsoft.com/office/drawing/2014/main" id="{091EFF04-B073-49B9-B267-F5485CEF5E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8" name="Freeform 386">
                <a:extLst>
                  <a:ext uri="{FF2B5EF4-FFF2-40B4-BE49-F238E27FC236}">
                    <a16:creationId xmlns:a16="http://schemas.microsoft.com/office/drawing/2014/main" id="{1C0868B4-A6C6-4169-916A-F4B544628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008"/>
                <a:ext cx="17" cy="24"/>
              </a:xfrm>
              <a:custGeom>
                <a:avLst/>
                <a:gdLst>
                  <a:gd name="T0" fmla="*/ 0 w 17"/>
                  <a:gd name="T1" fmla="*/ 1 h 24"/>
                  <a:gd name="T2" fmla="*/ 0 w 17"/>
                  <a:gd name="T3" fmla="*/ 17 h 24"/>
                  <a:gd name="T4" fmla="*/ 4 w 17"/>
                  <a:gd name="T5" fmla="*/ 17 h 24"/>
                  <a:gd name="T6" fmla="*/ 4 w 17"/>
                  <a:gd name="T7" fmla="*/ 5 h 24"/>
                  <a:gd name="T8" fmla="*/ 4 w 17"/>
                  <a:gd name="T9" fmla="*/ 5 h 24"/>
                  <a:gd name="T10" fmla="*/ 5 w 17"/>
                  <a:gd name="T11" fmla="*/ 4 h 24"/>
                  <a:gd name="T12" fmla="*/ 5 w 17"/>
                  <a:gd name="T13" fmla="*/ 4 h 24"/>
                  <a:gd name="T14" fmla="*/ 7 w 17"/>
                  <a:gd name="T15" fmla="*/ 4 h 24"/>
                  <a:gd name="T16" fmla="*/ 7 w 17"/>
                  <a:gd name="T17" fmla="*/ 4 h 24"/>
                  <a:gd name="T18" fmla="*/ 8 w 17"/>
                  <a:gd name="T19" fmla="*/ 4 h 24"/>
                  <a:gd name="T20" fmla="*/ 8 w 17"/>
                  <a:gd name="T21" fmla="*/ 4 h 24"/>
                  <a:gd name="T22" fmla="*/ 9 w 17"/>
                  <a:gd name="T23" fmla="*/ 4 h 24"/>
                  <a:gd name="T24" fmla="*/ 9 w 17"/>
                  <a:gd name="T25" fmla="*/ 4 h 24"/>
                  <a:gd name="T26" fmla="*/ 9 w 17"/>
                  <a:gd name="T27" fmla="*/ 5 h 24"/>
                  <a:gd name="T28" fmla="*/ 9 w 17"/>
                  <a:gd name="T29" fmla="*/ 5 h 24"/>
                  <a:gd name="T30" fmla="*/ 9 w 17"/>
                  <a:gd name="T31" fmla="*/ 6 h 24"/>
                  <a:gd name="T32" fmla="*/ 9 w 17"/>
                  <a:gd name="T33" fmla="*/ 24 h 24"/>
                  <a:gd name="T34" fmla="*/ 17 w 17"/>
                  <a:gd name="T35" fmla="*/ 24 h 24"/>
                  <a:gd name="T36" fmla="*/ 17 w 17"/>
                  <a:gd name="T37" fmla="*/ 20 h 24"/>
                  <a:gd name="T38" fmla="*/ 14 w 17"/>
                  <a:gd name="T39" fmla="*/ 20 h 24"/>
                  <a:gd name="T40" fmla="*/ 14 w 17"/>
                  <a:gd name="T41" fmla="*/ 6 h 24"/>
                  <a:gd name="T42" fmla="*/ 14 w 17"/>
                  <a:gd name="T43" fmla="*/ 6 h 24"/>
                  <a:gd name="T44" fmla="*/ 13 w 17"/>
                  <a:gd name="T45" fmla="*/ 4 h 24"/>
                  <a:gd name="T46" fmla="*/ 13 w 17"/>
                  <a:gd name="T47" fmla="*/ 4 h 24"/>
                  <a:gd name="T48" fmla="*/ 12 w 17"/>
                  <a:gd name="T49" fmla="*/ 2 h 24"/>
                  <a:gd name="T50" fmla="*/ 12 w 17"/>
                  <a:gd name="T51" fmla="*/ 2 h 24"/>
                  <a:gd name="T52" fmla="*/ 10 w 17"/>
                  <a:gd name="T53" fmla="*/ 1 h 24"/>
                  <a:gd name="T54" fmla="*/ 10 w 17"/>
                  <a:gd name="T55" fmla="*/ 1 h 24"/>
                  <a:gd name="T56" fmla="*/ 8 w 17"/>
                  <a:gd name="T57" fmla="*/ 0 h 24"/>
                  <a:gd name="T58" fmla="*/ 8 w 17"/>
                  <a:gd name="T59" fmla="*/ 0 h 24"/>
                  <a:gd name="T60" fmla="*/ 6 w 17"/>
                  <a:gd name="T61" fmla="*/ 1 h 24"/>
                  <a:gd name="T62" fmla="*/ 6 w 17"/>
                  <a:gd name="T63" fmla="*/ 1 h 24"/>
                  <a:gd name="T64" fmla="*/ 4 w 17"/>
                  <a:gd name="T65" fmla="*/ 2 h 24"/>
                  <a:gd name="T66" fmla="*/ 4 w 17"/>
                  <a:gd name="T67" fmla="*/ 1 h 24"/>
                  <a:gd name="T68" fmla="*/ 0 w 17"/>
                  <a:gd name="T69" fmla="*/ 1 h 24"/>
                  <a:gd name="T70" fmla="*/ 0 w 17"/>
                  <a:gd name="T71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" h="24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24"/>
                    </a:lnTo>
                    <a:lnTo>
                      <a:pt x="17" y="24"/>
                    </a:lnTo>
                    <a:lnTo>
                      <a:pt x="17" y="20"/>
                    </a:lnTo>
                    <a:lnTo>
                      <a:pt x="14" y="2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9" name="Freeform 387">
                <a:extLst>
                  <a:ext uri="{FF2B5EF4-FFF2-40B4-BE49-F238E27FC236}">
                    <a16:creationId xmlns:a16="http://schemas.microsoft.com/office/drawing/2014/main" id="{01A3706B-0BD4-4434-997C-E13AA9B18E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87" y="2008"/>
                <a:ext cx="20" cy="24"/>
              </a:xfrm>
              <a:custGeom>
                <a:avLst/>
                <a:gdLst>
                  <a:gd name="T0" fmla="*/ 14 w 20"/>
                  <a:gd name="T1" fmla="*/ 10 h 24"/>
                  <a:gd name="T2" fmla="*/ 14 w 20"/>
                  <a:gd name="T3" fmla="*/ 12 h 24"/>
                  <a:gd name="T4" fmla="*/ 13 w 20"/>
                  <a:gd name="T5" fmla="*/ 13 h 24"/>
                  <a:gd name="T6" fmla="*/ 12 w 20"/>
                  <a:gd name="T7" fmla="*/ 14 h 24"/>
                  <a:gd name="T8" fmla="*/ 11 w 20"/>
                  <a:gd name="T9" fmla="*/ 14 h 24"/>
                  <a:gd name="T10" fmla="*/ 10 w 20"/>
                  <a:gd name="T11" fmla="*/ 14 h 24"/>
                  <a:gd name="T12" fmla="*/ 10 w 20"/>
                  <a:gd name="T13" fmla="*/ 12 h 24"/>
                  <a:gd name="T14" fmla="*/ 10 w 20"/>
                  <a:gd name="T15" fmla="*/ 11 h 24"/>
                  <a:gd name="T16" fmla="*/ 14 w 20"/>
                  <a:gd name="T17" fmla="*/ 10 h 24"/>
                  <a:gd name="T18" fmla="*/ 10 w 20"/>
                  <a:gd name="T19" fmla="*/ 4 h 24"/>
                  <a:gd name="T20" fmla="*/ 12 w 20"/>
                  <a:gd name="T21" fmla="*/ 4 h 24"/>
                  <a:gd name="T22" fmla="*/ 13 w 20"/>
                  <a:gd name="T23" fmla="*/ 5 h 24"/>
                  <a:gd name="T24" fmla="*/ 14 w 20"/>
                  <a:gd name="T25" fmla="*/ 7 h 24"/>
                  <a:gd name="T26" fmla="*/ 11 w 20"/>
                  <a:gd name="T27" fmla="*/ 7 h 24"/>
                  <a:gd name="T28" fmla="*/ 9 w 20"/>
                  <a:gd name="T29" fmla="*/ 7 h 24"/>
                  <a:gd name="T30" fmla="*/ 7 w 20"/>
                  <a:gd name="T31" fmla="*/ 8 h 24"/>
                  <a:gd name="T32" fmla="*/ 6 w 20"/>
                  <a:gd name="T33" fmla="*/ 10 h 24"/>
                  <a:gd name="T34" fmla="*/ 6 w 20"/>
                  <a:gd name="T35" fmla="*/ 12 h 24"/>
                  <a:gd name="T36" fmla="*/ 6 w 20"/>
                  <a:gd name="T37" fmla="*/ 14 h 24"/>
                  <a:gd name="T38" fmla="*/ 7 w 20"/>
                  <a:gd name="T39" fmla="*/ 16 h 24"/>
                  <a:gd name="T40" fmla="*/ 9 w 20"/>
                  <a:gd name="T41" fmla="*/ 17 h 24"/>
                  <a:gd name="T42" fmla="*/ 11 w 20"/>
                  <a:gd name="T43" fmla="*/ 18 h 24"/>
                  <a:gd name="T44" fmla="*/ 14 w 20"/>
                  <a:gd name="T45" fmla="*/ 17 h 24"/>
                  <a:gd name="T46" fmla="*/ 16 w 20"/>
                  <a:gd name="T47" fmla="*/ 16 h 24"/>
                  <a:gd name="T48" fmla="*/ 17 w 20"/>
                  <a:gd name="T49" fmla="*/ 14 h 24"/>
                  <a:gd name="T50" fmla="*/ 20 w 20"/>
                  <a:gd name="T51" fmla="*/ 10 h 24"/>
                  <a:gd name="T52" fmla="*/ 18 w 20"/>
                  <a:gd name="T53" fmla="*/ 7 h 24"/>
                  <a:gd name="T54" fmla="*/ 17 w 20"/>
                  <a:gd name="T55" fmla="*/ 4 h 24"/>
                  <a:gd name="T56" fmla="*/ 15 w 20"/>
                  <a:gd name="T57" fmla="*/ 2 h 24"/>
                  <a:gd name="T58" fmla="*/ 12 w 20"/>
                  <a:gd name="T59" fmla="*/ 1 h 24"/>
                  <a:gd name="T60" fmla="*/ 9 w 20"/>
                  <a:gd name="T61" fmla="*/ 0 h 24"/>
                  <a:gd name="T62" fmla="*/ 8 w 20"/>
                  <a:gd name="T63" fmla="*/ 0 h 24"/>
                  <a:gd name="T64" fmla="*/ 6 w 20"/>
                  <a:gd name="T65" fmla="*/ 1 h 24"/>
                  <a:gd name="T66" fmla="*/ 5 w 20"/>
                  <a:gd name="T67" fmla="*/ 1 h 24"/>
                  <a:gd name="T68" fmla="*/ 4 w 20"/>
                  <a:gd name="T69" fmla="*/ 2 h 24"/>
                  <a:gd name="T70" fmla="*/ 0 w 20"/>
                  <a:gd name="T71" fmla="*/ 1 h 24"/>
                  <a:gd name="T72" fmla="*/ 4 w 20"/>
                  <a:gd name="T73" fmla="*/ 24 h 24"/>
                  <a:gd name="T74" fmla="*/ 4 w 20"/>
                  <a:gd name="T75" fmla="*/ 5 h 24"/>
                  <a:gd name="T76" fmla="*/ 5 w 20"/>
                  <a:gd name="T77" fmla="*/ 4 h 24"/>
                  <a:gd name="T78" fmla="*/ 6 w 20"/>
                  <a:gd name="T79" fmla="*/ 4 h 24"/>
                  <a:gd name="T80" fmla="*/ 7 w 20"/>
                  <a:gd name="T81" fmla="*/ 4 h 24"/>
                  <a:gd name="T82" fmla="*/ 9 w 20"/>
                  <a:gd name="T83" fmla="*/ 4 h 24"/>
                  <a:gd name="T84" fmla="*/ 10 w 20"/>
                  <a:gd name="T85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" h="24">
                    <a:moveTo>
                      <a:pt x="14" y="10"/>
                    </a:moveTo>
                    <a:lnTo>
                      <a:pt x="14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1" y="10"/>
                    </a:lnTo>
                    <a:lnTo>
                      <a:pt x="14" y="10"/>
                    </a:lnTo>
                    <a:lnTo>
                      <a:pt x="14" y="10"/>
                    </a:lnTo>
                    <a:close/>
                    <a:moveTo>
                      <a:pt x="10" y="4"/>
                    </a:moveTo>
                    <a:lnTo>
                      <a:pt x="10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0"/>
                    </a:lnTo>
                    <a:lnTo>
                      <a:pt x="20" y="10"/>
                    </a:lnTo>
                    <a:lnTo>
                      <a:pt x="20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0" name="Freeform 388">
                <a:extLst>
                  <a:ext uri="{FF2B5EF4-FFF2-40B4-BE49-F238E27FC236}">
                    <a16:creationId xmlns:a16="http://schemas.microsoft.com/office/drawing/2014/main" id="{22B702B4-60A6-4C23-A1F1-664AC10DE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4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1" name="Freeform 389">
                <a:extLst>
                  <a:ext uri="{FF2B5EF4-FFF2-40B4-BE49-F238E27FC236}">
                    <a16:creationId xmlns:a16="http://schemas.microsoft.com/office/drawing/2014/main" id="{FAF5B72D-6B1F-45FA-8F35-DC43B7927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2" y="2002"/>
                <a:ext cx="17" cy="24"/>
              </a:xfrm>
              <a:custGeom>
                <a:avLst/>
                <a:gdLst>
                  <a:gd name="T0" fmla="*/ 17 w 17"/>
                  <a:gd name="T1" fmla="*/ 23 h 24"/>
                  <a:gd name="T2" fmla="*/ 17 w 17"/>
                  <a:gd name="T3" fmla="*/ 7 h 24"/>
                  <a:gd name="T4" fmla="*/ 13 w 17"/>
                  <a:gd name="T5" fmla="*/ 7 h 24"/>
                  <a:gd name="T6" fmla="*/ 13 w 17"/>
                  <a:gd name="T7" fmla="*/ 19 h 24"/>
                  <a:gd name="T8" fmla="*/ 13 w 17"/>
                  <a:gd name="T9" fmla="*/ 19 h 24"/>
                  <a:gd name="T10" fmla="*/ 12 w 17"/>
                  <a:gd name="T11" fmla="*/ 20 h 24"/>
                  <a:gd name="T12" fmla="*/ 12 w 17"/>
                  <a:gd name="T13" fmla="*/ 20 h 24"/>
                  <a:gd name="T14" fmla="*/ 10 w 17"/>
                  <a:gd name="T15" fmla="*/ 20 h 24"/>
                  <a:gd name="T16" fmla="*/ 10 w 17"/>
                  <a:gd name="T17" fmla="*/ 20 h 24"/>
                  <a:gd name="T18" fmla="*/ 9 w 17"/>
                  <a:gd name="T19" fmla="*/ 20 h 24"/>
                  <a:gd name="T20" fmla="*/ 9 w 17"/>
                  <a:gd name="T21" fmla="*/ 20 h 24"/>
                  <a:gd name="T22" fmla="*/ 8 w 17"/>
                  <a:gd name="T23" fmla="*/ 19 h 24"/>
                  <a:gd name="T24" fmla="*/ 8 w 17"/>
                  <a:gd name="T25" fmla="*/ 19 h 24"/>
                  <a:gd name="T26" fmla="*/ 8 w 17"/>
                  <a:gd name="T27" fmla="*/ 18 h 24"/>
                  <a:gd name="T28" fmla="*/ 8 w 17"/>
                  <a:gd name="T29" fmla="*/ 18 h 24"/>
                  <a:gd name="T30" fmla="*/ 7 w 17"/>
                  <a:gd name="T31" fmla="*/ 17 h 24"/>
                  <a:gd name="T32" fmla="*/ 7 w 17"/>
                  <a:gd name="T33" fmla="*/ 0 h 24"/>
                  <a:gd name="T34" fmla="*/ 0 w 17"/>
                  <a:gd name="T35" fmla="*/ 0 h 24"/>
                  <a:gd name="T36" fmla="*/ 0 w 17"/>
                  <a:gd name="T37" fmla="*/ 4 h 24"/>
                  <a:gd name="T38" fmla="*/ 3 w 17"/>
                  <a:gd name="T39" fmla="*/ 4 h 24"/>
                  <a:gd name="T40" fmla="*/ 3 w 17"/>
                  <a:gd name="T41" fmla="*/ 18 h 24"/>
                  <a:gd name="T42" fmla="*/ 3 w 17"/>
                  <a:gd name="T43" fmla="*/ 18 h 24"/>
                  <a:gd name="T44" fmla="*/ 4 w 17"/>
                  <a:gd name="T45" fmla="*/ 20 h 24"/>
                  <a:gd name="T46" fmla="*/ 5 w 17"/>
                  <a:gd name="T47" fmla="*/ 22 h 24"/>
                  <a:gd name="T48" fmla="*/ 5 w 17"/>
                  <a:gd name="T49" fmla="*/ 22 h 24"/>
                  <a:gd name="T50" fmla="*/ 7 w 17"/>
                  <a:gd name="T51" fmla="*/ 23 h 24"/>
                  <a:gd name="T52" fmla="*/ 9 w 17"/>
                  <a:gd name="T53" fmla="*/ 24 h 24"/>
                  <a:gd name="T54" fmla="*/ 9 w 17"/>
                  <a:gd name="T55" fmla="*/ 24 h 24"/>
                  <a:gd name="T56" fmla="*/ 11 w 17"/>
                  <a:gd name="T57" fmla="*/ 23 h 24"/>
                  <a:gd name="T58" fmla="*/ 11 w 17"/>
                  <a:gd name="T59" fmla="*/ 23 h 24"/>
                  <a:gd name="T60" fmla="*/ 13 w 17"/>
                  <a:gd name="T61" fmla="*/ 22 h 24"/>
                  <a:gd name="T62" fmla="*/ 13 w 17"/>
                  <a:gd name="T63" fmla="*/ 23 h 24"/>
                  <a:gd name="T64" fmla="*/ 17 w 17"/>
                  <a:gd name="T65" fmla="*/ 23 h 24"/>
                  <a:gd name="T66" fmla="*/ 17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7" y="23"/>
                    </a:moveTo>
                    <a:lnTo>
                      <a:pt x="17" y="7"/>
                    </a:lnTo>
                    <a:lnTo>
                      <a:pt x="13" y="7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2" name="Freeform 390">
                <a:extLst>
                  <a:ext uri="{FF2B5EF4-FFF2-40B4-BE49-F238E27FC236}">
                    <a16:creationId xmlns:a16="http://schemas.microsoft.com/office/drawing/2014/main" id="{994B412B-7278-46DC-BED6-E760AF0A9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4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3" name="Freeform 391">
                <a:extLst>
                  <a:ext uri="{FF2B5EF4-FFF2-40B4-BE49-F238E27FC236}">
                    <a16:creationId xmlns:a16="http://schemas.microsoft.com/office/drawing/2014/main" id="{62E86186-44C5-430A-B2B7-12F818E0E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2002"/>
                <a:ext cx="13" cy="30"/>
              </a:xfrm>
              <a:custGeom>
                <a:avLst/>
                <a:gdLst>
                  <a:gd name="T0" fmla="*/ 13 w 13"/>
                  <a:gd name="T1" fmla="*/ 30 h 30"/>
                  <a:gd name="T2" fmla="*/ 13 w 13"/>
                  <a:gd name="T3" fmla="*/ 7 h 30"/>
                  <a:gd name="T4" fmla="*/ 9 w 13"/>
                  <a:gd name="T5" fmla="*/ 7 h 30"/>
                  <a:gd name="T6" fmla="*/ 9 w 13"/>
                  <a:gd name="T7" fmla="*/ 19 h 30"/>
                  <a:gd name="T8" fmla="*/ 9 w 13"/>
                  <a:gd name="T9" fmla="*/ 19 h 30"/>
                  <a:gd name="T10" fmla="*/ 8 w 13"/>
                  <a:gd name="T11" fmla="*/ 20 h 30"/>
                  <a:gd name="T12" fmla="*/ 8 w 13"/>
                  <a:gd name="T13" fmla="*/ 20 h 30"/>
                  <a:gd name="T14" fmla="*/ 6 w 13"/>
                  <a:gd name="T15" fmla="*/ 20 h 30"/>
                  <a:gd name="T16" fmla="*/ 6 w 13"/>
                  <a:gd name="T17" fmla="*/ 20 h 30"/>
                  <a:gd name="T18" fmla="*/ 5 w 13"/>
                  <a:gd name="T19" fmla="*/ 20 h 30"/>
                  <a:gd name="T20" fmla="*/ 5 w 13"/>
                  <a:gd name="T21" fmla="*/ 20 h 30"/>
                  <a:gd name="T22" fmla="*/ 5 w 13"/>
                  <a:gd name="T23" fmla="*/ 19 h 30"/>
                  <a:gd name="T24" fmla="*/ 5 w 13"/>
                  <a:gd name="T25" fmla="*/ 19 h 30"/>
                  <a:gd name="T26" fmla="*/ 4 w 13"/>
                  <a:gd name="T27" fmla="*/ 18 h 30"/>
                  <a:gd name="T28" fmla="*/ 4 w 13"/>
                  <a:gd name="T29" fmla="*/ 18 h 30"/>
                  <a:gd name="T30" fmla="*/ 4 w 13"/>
                  <a:gd name="T31" fmla="*/ 17 h 30"/>
                  <a:gd name="T32" fmla="*/ 4 w 13"/>
                  <a:gd name="T33" fmla="*/ 0 h 30"/>
                  <a:gd name="T34" fmla="*/ 0 w 13"/>
                  <a:gd name="T35" fmla="*/ 0 h 30"/>
                  <a:gd name="T36" fmla="*/ 0 w 13"/>
                  <a:gd name="T37" fmla="*/ 18 h 30"/>
                  <a:gd name="T38" fmla="*/ 0 w 13"/>
                  <a:gd name="T39" fmla="*/ 18 h 30"/>
                  <a:gd name="T40" fmla="*/ 0 w 13"/>
                  <a:gd name="T41" fmla="*/ 20 h 30"/>
                  <a:gd name="T42" fmla="*/ 1 w 13"/>
                  <a:gd name="T43" fmla="*/ 22 h 30"/>
                  <a:gd name="T44" fmla="*/ 1 w 13"/>
                  <a:gd name="T45" fmla="*/ 22 h 30"/>
                  <a:gd name="T46" fmla="*/ 3 w 13"/>
                  <a:gd name="T47" fmla="*/ 23 h 30"/>
                  <a:gd name="T48" fmla="*/ 6 w 13"/>
                  <a:gd name="T49" fmla="*/ 24 h 30"/>
                  <a:gd name="T50" fmla="*/ 6 w 13"/>
                  <a:gd name="T51" fmla="*/ 24 h 30"/>
                  <a:gd name="T52" fmla="*/ 8 w 13"/>
                  <a:gd name="T53" fmla="*/ 23 h 30"/>
                  <a:gd name="T54" fmla="*/ 8 w 13"/>
                  <a:gd name="T55" fmla="*/ 23 h 30"/>
                  <a:gd name="T56" fmla="*/ 9 w 13"/>
                  <a:gd name="T57" fmla="*/ 22 h 30"/>
                  <a:gd name="T58" fmla="*/ 9 w 13"/>
                  <a:gd name="T59" fmla="*/ 30 h 30"/>
                  <a:gd name="T60" fmla="*/ 13 w 13"/>
                  <a:gd name="T61" fmla="*/ 30 h 30"/>
                  <a:gd name="T62" fmla="*/ 13 w 13"/>
                  <a:gd name="T63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3" h="30">
                    <a:moveTo>
                      <a:pt x="13" y="30"/>
                    </a:moveTo>
                    <a:lnTo>
                      <a:pt x="13" y="7"/>
                    </a:lnTo>
                    <a:lnTo>
                      <a:pt x="9" y="7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9" y="22"/>
                    </a:lnTo>
                    <a:lnTo>
                      <a:pt x="9" y="30"/>
                    </a:lnTo>
                    <a:lnTo>
                      <a:pt x="13" y="30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4" name="Freeform 392">
                <a:extLst>
                  <a:ext uri="{FF2B5EF4-FFF2-40B4-BE49-F238E27FC236}">
                    <a16:creationId xmlns:a16="http://schemas.microsoft.com/office/drawing/2014/main" id="{07AD3395-A446-413B-99DC-748436D7A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1"/>
                <a:ext cx="19" cy="23"/>
              </a:xfrm>
              <a:custGeom>
                <a:avLst/>
                <a:gdLst>
                  <a:gd name="T0" fmla="*/ 3 w 19"/>
                  <a:gd name="T1" fmla="*/ 4 h 23"/>
                  <a:gd name="T2" fmla="*/ 5 w 19"/>
                  <a:gd name="T3" fmla="*/ 4 h 23"/>
                  <a:gd name="T4" fmla="*/ 7 w 19"/>
                  <a:gd name="T5" fmla="*/ 5 h 23"/>
                  <a:gd name="T6" fmla="*/ 4 w 19"/>
                  <a:gd name="T7" fmla="*/ 6 h 23"/>
                  <a:gd name="T8" fmla="*/ 2 w 19"/>
                  <a:gd name="T9" fmla="*/ 8 h 23"/>
                  <a:gd name="T10" fmla="*/ 1 w 19"/>
                  <a:gd name="T11" fmla="*/ 11 h 23"/>
                  <a:gd name="T12" fmla="*/ 0 w 19"/>
                  <a:gd name="T13" fmla="*/ 14 h 23"/>
                  <a:gd name="T14" fmla="*/ 1 w 19"/>
                  <a:gd name="T15" fmla="*/ 17 h 23"/>
                  <a:gd name="T16" fmla="*/ 2 w 19"/>
                  <a:gd name="T17" fmla="*/ 20 h 23"/>
                  <a:gd name="T18" fmla="*/ 5 w 19"/>
                  <a:gd name="T19" fmla="*/ 22 h 23"/>
                  <a:gd name="T20" fmla="*/ 10 w 19"/>
                  <a:gd name="T21" fmla="*/ 23 h 23"/>
                  <a:gd name="T22" fmla="*/ 14 w 19"/>
                  <a:gd name="T23" fmla="*/ 22 h 23"/>
                  <a:gd name="T24" fmla="*/ 17 w 19"/>
                  <a:gd name="T25" fmla="*/ 20 h 23"/>
                  <a:gd name="T26" fmla="*/ 18 w 19"/>
                  <a:gd name="T27" fmla="*/ 18 h 23"/>
                  <a:gd name="T28" fmla="*/ 19 w 19"/>
                  <a:gd name="T29" fmla="*/ 13 h 23"/>
                  <a:gd name="T30" fmla="*/ 14 w 19"/>
                  <a:gd name="T31" fmla="*/ 14 h 23"/>
                  <a:gd name="T32" fmla="*/ 14 w 19"/>
                  <a:gd name="T33" fmla="*/ 16 h 23"/>
                  <a:gd name="T34" fmla="*/ 13 w 19"/>
                  <a:gd name="T35" fmla="*/ 18 h 23"/>
                  <a:gd name="T36" fmla="*/ 12 w 19"/>
                  <a:gd name="T37" fmla="*/ 19 h 23"/>
                  <a:gd name="T38" fmla="*/ 10 w 19"/>
                  <a:gd name="T39" fmla="*/ 19 h 23"/>
                  <a:gd name="T40" fmla="*/ 7 w 19"/>
                  <a:gd name="T41" fmla="*/ 19 h 23"/>
                  <a:gd name="T42" fmla="*/ 6 w 19"/>
                  <a:gd name="T43" fmla="*/ 18 h 23"/>
                  <a:gd name="T44" fmla="*/ 5 w 19"/>
                  <a:gd name="T45" fmla="*/ 16 h 23"/>
                  <a:gd name="T46" fmla="*/ 5 w 19"/>
                  <a:gd name="T47" fmla="*/ 14 h 23"/>
                  <a:gd name="T48" fmla="*/ 5 w 19"/>
                  <a:gd name="T49" fmla="*/ 11 h 23"/>
                  <a:gd name="T50" fmla="*/ 7 w 19"/>
                  <a:gd name="T51" fmla="*/ 8 h 23"/>
                  <a:gd name="T52" fmla="*/ 9 w 19"/>
                  <a:gd name="T53" fmla="*/ 7 h 23"/>
                  <a:gd name="T54" fmla="*/ 12 w 19"/>
                  <a:gd name="T55" fmla="*/ 7 h 23"/>
                  <a:gd name="T56" fmla="*/ 15 w 19"/>
                  <a:gd name="T57" fmla="*/ 8 h 23"/>
                  <a:gd name="T58" fmla="*/ 18 w 19"/>
                  <a:gd name="T59" fmla="*/ 9 h 23"/>
                  <a:gd name="T60" fmla="*/ 18 w 19"/>
                  <a:gd name="T61" fmla="*/ 5 h 23"/>
                  <a:gd name="T62" fmla="*/ 16 w 19"/>
                  <a:gd name="T63" fmla="*/ 4 h 23"/>
                  <a:gd name="T64" fmla="*/ 14 w 19"/>
                  <a:gd name="T65" fmla="*/ 3 h 23"/>
                  <a:gd name="T66" fmla="*/ 12 w 19"/>
                  <a:gd name="T67" fmla="*/ 2 h 23"/>
                  <a:gd name="T68" fmla="*/ 10 w 19"/>
                  <a:gd name="T69" fmla="*/ 1 h 23"/>
                  <a:gd name="T70" fmla="*/ 6 w 19"/>
                  <a:gd name="T71" fmla="*/ 0 h 23"/>
                  <a:gd name="T72" fmla="*/ 1 w 19"/>
                  <a:gd name="T73" fmla="*/ 0 h 23"/>
                  <a:gd name="T74" fmla="*/ 3 w 19"/>
                  <a:gd name="T75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23">
                    <a:moveTo>
                      <a:pt x="3" y="4"/>
                    </a:move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14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8" y="9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5" name="Freeform 393">
                <a:extLst>
                  <a:ext uri="{FF2B5EF4-FFF2-40B4-BE49-F238E27FC236}">
                    <a16:creationId xmlns:a16="http://schemas.microsoft.com/office/drawing/2014/main" id="{8A246CA1-039C-4E36-BBAB-C84759077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3" y="1927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3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6" name="Freeform 394">
                <a:extLst>
                  <a:ext uri="{FF2B5EF4-FFF2-40B4-BE49-F238E27FC236}">
                    <a16:creationId xmlns:a16="http://schemas.microsoft.com/office/drawing/2014/main" id="{C533DF3E-B7AB-490C-944A-D635475D8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1921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10 h 23"/>
                  <a:gd name="T8" fmla="*/ 4 w 13"/>
                  <a:gd name="T9" fmla="*/ 10 h 23"/>
                  <a:gd name="T10" fmla="*/ 5 w 13"/>
                  <a:gd name="T11" fmla="*/ 10 h 23"/>
                  <a:gd name="T12" fmla="*/ 5 w 13"/>
                  <a:gd name="T13" fmla="*/ 10 h 23"/>
                  <a:gd name="T14" fmla="*/ 7 w 13"/>
                  <a:gd name="T15" fmla="*/ 9 h 23"/>
                  <a:gd name="T16" fmla="*/ 7 w 13"/>
                  <a:gd name="T17" fmla="*/ 9 h 23"/>
                  <a:gd name="T18" fmla="*/ 8 w 13"/>
                  <a:gd name="T19" fmla="*/ 10 h 23"/>
                  <a:gd name="T20" fmla="*/ 8 w 13"/>
                  <a:gd name="T21" fmla="*/ 10 h 23"/>
                  <a:gd name="T22" fmla="*/ 9 w 13"/>
                  <a:gd name="T23" fmla="*/ 10 h 23"/>
                  <a:gd name="T24" fmla="*/ 9 w 13"/>
                  <a:gd name="T25" fmla="*/ 10 h 23"/>
                  <a:gd name="T26" fmla="*/ 9 w 13"/>
                  <a:gd name="T27" fmla="*/ 11 h 23"/>
                  <a:gd name="T28" fmla="*/ 9 w 13"/>
                  <a:gd name="T29" fmla="*/ 11 h 23"/>
                  <a:gd name="T30" fmla="*/ 9 w 13"/>
                  <a:gd name="T31" fmla="*/ 12 h 23"/>
                  <a:gd name="T32" fmla="*/ 9 w 13"/>
                  <a:gd name="T33" fmla="*/ 23 h 23"/>
                  <a:gd name="T34" fmla="*/ 13 w 13"/>
                  <a:gd name="T35" fmla="*/ 23 h 23"/>
                  <a:gd name="T36" fmla="*/ 13 w 13"/>
                  <a:gd name="T37" fmla="*/ 12 h 23"/>
                  <a:gd name="T38" fmla="*/ 13 w 13"/>
                  <a:gd name="T39" fmla="*/ 12 h 23"/>
                  <a:gd name="T40" fmla="*/ 13 w 13"/>
                  <a:gd name="T41" fmla="*/ 9 h 23"/>
                  <a:gd name="T42" fmla="*/ 13 w 13"/>
                  <a:gd name="T43" fmla="*/ 9 h 23"/>
                  <a:gd name="T44" fmla="*/ 12 w 13"/>
                  <a:gd name="T45" fmla="*/ 7 h 23"/>
                  <a:gd name="T46" fmla="*/ 12 w 13"/>
                  <a:gd name="T47" fmla="*/ 7 h 23"/>
                  <a:gd name="T48" fmla="*/ 10 w 13"/>
                  <a:gd name="T49" fmla="*/ 6 h 23"/>
                  <a:gd name="T50" fmla="*/ 10 w 13"/>
                  <a:gd name="T51" fmla="*/ 6 h 23"/>
                  <a:gd name="T52" fmla="*/ 8 w 13"/>
                  <a:gd name="T53" fmla="*/ 6 h 23"/>
                  <a:gd name="T54" fmla="*/ 8 w 13"/>
                  <a:gd name="T55" fmla="*/ 6 h 23"/>
                  <a:gd name="T56" fmla="*/ 6 w 13"/>
                  <a:gd name="T57" fmla="*/ 6 h 23"/>
                  <a:gd name="T58" fmla="*/ 6 w 13"/>
                  <a:gd name="T59" fmla="*/ 6 h 23"/>
                  <a:gd name="T60" fmla="*/ 4 w 13"/>
                  <a:gd name="T61" fmla="*/ 7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7" name="Freeform 395">
                <a:extLst>
                  <a:ext uri="{FF2B5EF4-FFF2-40B4-BE49-F238E27FC236}">
                    <a16:creationId xmlns:a16="http://schemas.microsoft.com/office/drawing/2014/main" id="{33E788E9-4A78-4E1B-A5CC-06F6731CB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6" y="1927"/>
                <a:ext cx="14" cy="17"/>
              </a:xfrm>
              <a:custGeom>
                <a:avLst/>
                <a:gdLst>
                  <a:gd name="T0" fmla="*/ 0 w 14"/>
                  <a:gd name="T1" fmla="*/ 0 h 17"/>
                  <a:gd name="T2" fmla="*/ 0 w 14"/>
                  <a:gd name="T3" fmla="*/ 17 h 17"/>
                  <a:gd name="T4" fmla="*/ 5 w 14"/>
                  <a:gd name="T5" fmla="*/ 17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4 h 17"/>
                  <a:gd name="T12" fmla="*/ 6 w 14"/>
                  <a:gd name="T13" fmla="*/ 4 h 17"/>
                  <a:gd name="T14" fmla="*/ 7 w 14"/>
                  <a:gd name="T15" fmla="*/ 3 h 17"/>
                  <a:gd name="T16" fmla="*/ 7 w 14"/>
                  <a:gd name="T17" fmla="*/ 3 h 17"/>
                  <a:gd name="T18" fmla="*/ 9 w 14"/>
                  <a:gd name="T19" fmla="*/ 4 h 17"/>
                  <a:gd name="T20" fmla="*/ 9 w 14"/>
                  <a:gd name="T21" fmla="*/ 4 h 17"/>
                  <a:gd name="T22" fmla="*/ 9 w 14"/>
                  <a:gd name="T23" fmla="*/ 4 h 17"/>
                  <a:gd name="T24" fmla="*/ 9 w 14"/>
                  <a:gd name="T25" fmla="*/ 4 h 17"/>
                  <a:gd name="T26" fmla="*/ 10 w 14"/>
                  <a:gd name="T27" fmla="*/ 5 h 17"/>
                  <a:gd name="T28" fmla="*/ 10 w 14"/>
                  <a:gd name="T29" fmla="*/ 5 h 17"/>
                  <a:gd name="T30" fmla="*/ 10 w 14"/>
                  <a:gd name="T31" fmla="*/ 6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6 h 17"/>
                  <a:gd name="T38" fmla="*/ 14 w 14"/>
                  <a:gd name="T39" fmla="*/ 6 h 17"/>
                  <a:gd name="T40" fmla="*/ 13 w 14"/>
                  <a:gd name="T41" fmla="*/ 3 h 17"/>
                  <a:gd name="T42" fmla="*/ 13 w 14"/>
                  <a:gd name="T43" fmla="*/ 3 h 17"/>
                  <a:gd name="T44" fmla="*/ 12 w 14"/>
                  <a:gd name="T45" fmla="*/ 1 h 17"/>
                  <a:gd name="T46" fmla="*/ 12 w 14"/>
                  <a:gd name="T47" fmla="*/ 1 h 17"/>
                  <a:gd name="T48" fmla="*/ 11 w 14"/>
                  <a:gd name="T49" fmla="*/ 0 h 17"/>
                  <a:gd name="T50" fmla="*/ 11 w 14"/>
                  <a:gd name="T51" fmla="*/ 0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0 h 17"/>
                  <a:gd name="T58" fmla="*/ 6 w 14"/>
                  <a:gd name="T59" fmla="*/ 0 h 17"/>
                  <a:gd name="T60" fmla="*/ 4 w 14"/>
                  <a:gd name="T61" fmla="*/ 1 h 17"/>
                  <a:gd name="T62" fmla="*/ 4 w 14"/>
                  <a:gd name="T63" fmla="*/ 0 h 17"/>
                  <a:gd name="T64" fmla="*/ 0 w 14"/>
                  <a:gd name="T65" fmla="*/ 0 h 17"/>
                  <a:gd name="T66" fmla="*/ 0 w 14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0"/>
                    </a:moveTo>
                    <a:lnTo>
                      <a:pt x="0" y="17"/>
                    </a:lnTo>
                    <a:lnTo>
                      <a:pt x="5" y="17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8" name="Freeform 396">
                <a:extLst>
                  <a:ext uri="{FF2B5EF4-FFF2-40B4-BE49-F238E27FC236}">
                    <a16:creationId xmlns:a16="http://schemas.microsoft.com/office/drawing/2014/main" id="{BF493531-EA34-483B-AD04-FC442746E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" y="1927"/>
                <a:ext cx="11" cy="17"/>
              </a:xfrm>
              <a:custGeom>
                <a:avLst/>
                <a:gdLst>
                  <a:gd name="T0" fmla="*/ 11 w 11"/>
                  <a:gd name="T1" fmla="*/ 13 h 17"/>
                  <a:gd name="T2" fmla="*/ 4 w 11"/>
                  <a:gd name="T3" fmla="*/ 13 h 17"/>
                  <a:gd name="T4" fmla="*/ 4 w 11"/>
                  <a:gd name="T5" fmla="*/ 0 h 17"/>
                  <a:gd name="T6" fmla="*/ 0 w 11"/>
                  <a:gd name="T7" fmla="*/ 0 h 17"/>
                  <a:gd name="T8" fmla="*/ 0 w 11"/>
                  <a:gd name="T9" fmla="*/ 17 h 17"/>
                  <a:gd name="T10" fmla="*/ 11 w 11"/>
                  <a:gd name="T11" fmla="*/ 17 h 17"/>
                  <a:gd name="T12" fmla="*/ 11 w 11"/>
                  <a:gd name="T13" fmla="*/ 13 h 17"/>
                  <a:gd name="T14" fmla="*/ 11 w 11"/>
                  <a:gd name="T15" fmla="*/ 1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7">
                    <a:moveTo>
                      <a:pt x="11" y="13"/>
                    </a:moveTo>
                    <a:lnTo>
                      <a:pt x="4" y="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11" y="17"/>
                    </a:lnTo>
                    <a:lnTo>
                      <a:pt x="11" y="13"/>
                    </a:lnTo>
                    <a:lnTo>
                      <a:pt x="11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9" name="Freeform 397">
                <a:extLst>
                  <a:ext uri="{FF2B5EF4-FFF2-40B4-BE49-F238E27FC236}">
                    <a16:creationId xmlns:a16="http://schemas.microsoft.com/office/drawing/2014/main" id="{F37AE438-40D4-419D-A7CF-371871E5DF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1921"/>
                <a:ext cx="17" cy="23"/>
              </a:xfrm>
              <a:custGeom>
                <a:avLst/>
                <a:gdLst>
                  <a:gd name="T0" fmla="*/ 13 w 17"/>
                  <a:gd name="T1" fmla="*/ 23 h 23"/>
                  <a:gd name="T2" fmla="*/ 13 w 17"/>
                  <a:gd name="T3" fmla="*/ 4 h 23"/>
                  <a:gd name="T4" fmla="*/ 17 w 17"/>
                  <a:gd name="T5" fmla="*/ 4 h 23"/>
                  <a:gd name="T6" fmla="*/ 17 w 17"/>
                  <a:gd name="T7" fmla="*/ 0 h 23"/>
                  <a:gd name="T8" fmla="*/ 9 w 17"/>
                  <a:gd name="T9" fmla="*/ 0 h 23"/>
                  <a:gd name="T10" fmla="*/ 9 w 17"/>
                  <a:gd name="T11" fmla="*/ 19 h 23"/>
                  <a:gd name="T12" fmla="*/ 9 w 17"/>
                  <a:gd name="T13" fmla="*/ 19 h 23"/>
                  <a:gd name="T14" fmla="*/ 8 w 17"/>
                  <a:gd name="T15" fmla="*/ 19 h 23"/>
                  <a:gd name="T16" fmla="*/ 8 w 17"/>
                  <a:gd name="T17" fmla="*/ 19 h 23"/>
                  <a:gd name="T18" fmla="*/ 6 w 17"/>
                  <a:gd name="T19" fmla="*/ 20 h 23"/>
                  <a:gd name="T20" fmla="*/ 6 w 17"/>
                  <a:gd name="T21" fmla="*/ 20 h 23"/>
                  <a:gd name="T22" fmla="*/ 5 w 17"/>
                  <a:gd name="T23" fmla="*/ 19 h 23"/>
                  <a:gd name="T24" fmla="*/ 5 w 17"/>
                  <a:gd name="T25" fmla="*/ 19 h 23"/>
                  <a:gd name="T26" fmla="*/ 4 w 17"/>
                  <a:gd name="T27" fmla="*/ 19 h 23"/>
                  <a:gd name="T28" fmla="*/ 4 w 17"/>
                  <a:gd name="T29" fmla="*/ 19 h 23"/>
                  <a:gd name="T30" fmla="*/ 4 w 17"/>
                  <a:gd name="T31" fmla="*/ 18 h 23"/>
                  <a:gd name="T32" fmla="*/ 4 w 17"/>
                  <a:gd name="T33" fmla="*/ 18 h 23"/>
                  <a:gd name="T34" fmla="*/ 4 w 17"/>
                  <a:gd name="T35" fmla="*/ 17 h 23"/>
                  <a:gd name="T36" fmla="*/ 4 w 17"/>
                  <a:gd name="T37" fmla="*/ 6 h 23"/>
                  <a:gd name="T38" fmla="*/ 0 w 17"/>
                  <a:gd name="T39" fmla="*/ 6 h 23"/>
                  <a:gd name="T40" fmla="*/ 0 w 17"/>
                  <a:gd name="T41" fmla="*/ 17 h 23"/>
                  <a:gd name="T42" fmla="*/ 0 w 17"/>
                  <a:gd name="T43" fmla="*/ 17 h 23"/>
                  <a:gd name="T44" fmla="*/ 0 w 17"/>
                  <a:gd name="T45" fmla="*/ 20 h 23"/>
                  <a:gd name="T46" fmla="*/ 1 w 17"/>
                  <a:gd name="T47" fmla="*/ 22 h 23"/>
                  <a:gd name="T48" fmla="*/ 1 w 17"/>
                  <a:gd name="T49" fmla="*/ 22 h 23"/>
                  <a:gd name="T50" fmla="*/ 3 w 17"/>
                  <a:gd name="T51" fmla="*/ 23 h 23"/>
                  <a:gd name="T52" fmla="*/ 5 w 17"/>
                  <a:gd name="T53" fmla="*/ 23 h 23"/>
                  <a:gd name="T54" fmla="*/ 5 w 17"/>
                  <a:gd name="T55" fmla="*/ 23 h 23"/>
                  <a:gd name="T56" fmla="*/ 7 w 17"/>
                  <a:gd name="T57" fmla="*/ 23 h 23"/>
                  <a:gd name="T58" fmla="*/ 7 w 17"/>
                  <a:gd name="T59" fmla="*/ 23 h 23"/>
                  <a:gd name="T60" fmla="*/ 9 w 17"/>
                  <a:gd name="T61" fmla="*/ 22 h 23"/>
                  <a:gd name="T62" fmla="*/ 9 w 17"/>
                  <a:gd name="T63" fmla="*/ 23 h 23"/>
                  <a:gd name="T64" fmla="*/ 13 w 17"/>
                  <a:gd name="T65" fmla="*/ 23 h 23"/>
                  <a:gd name="T66" fmla="*/ 13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3" y="23"/>
                    </a:moveTo>
                    <a:lnTo>
                      <a:pt x="13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0" name="Freeform 398">
                <a:extLst>
                  <a:ext uri="{FF2B5EF4-FFF2-40B4-BE49-F238E27FC236}">
                    <a16:creationId xmlns:a16="http://schemas.microsoft.com/office/drawing/2014/main" id="{EF738A6D-CCE0-484D-B8CB-8667A369A5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" y="1927"/>
                <a:ext cx="8" cy="23"/>
              </a:xfrm>
              <a:custGeom>
                <a:avLst/>
                <a:gdLst>
                  <a:gd name="T0" fmla="*/ 0 w 8"/>
                  <a:gd name="T1" fmla="*/ 23 h 23"/>
                  <a:gd name="T2" fmla="*/ 0 w 8"/>
                  <a:gd name="T3" fmla="*/ 23 h 23"/>
                  <a:gd name="T4" fmla="*/ 2 w 8"/>
                  <a:gd name="T5" fmla="*/ 23 h 23"/>
                  <a:gd name="T6" fmla="*/ 2 w 8"/>
                  <a:gd name="T7" fmla="*/ 23 h 23"/>
                  <a:gd name="T8" fmla="*/ 3 w 8"/>
                  <a:gd name="T9" fmla="*/ 23 h 23"/>
                  <a:gd name="T10" fmla="*/ 3 w 8"/>
                  <a:gd name="T11" fmla="*/ 23 h 23"/>
                  <a:gd name="T12" fmla="*/ 5 w 8"/>
                  <a:gd name="T13" fmla="*/ 23 h 23"/>
                  <a:gd name="T14" fmla="*/ 5 w 8"/>
                  <a:gd name="T15" fmla="*/ 23 h 23"/>
                  <a:gd name="T16" fmla="*/ 7 w 8"/>
                  <a:gd name="T17" fmla="*/ 22 h 23"/>
                  <a:gd name="T18" fmla="*/ 7 w 8"/>
                  <a:gd name="T19" fmla="*/ 22 h 23"/>
                  <a:gd name="T20" fmla="*/ 8 w 8"/>
                  <a:gd name="T21" fmla="*/ 20 h 23"/>
                  <a:gd name="T22" fmla="*/ 8 w 8"/>
                  <a:gd name="T23" fmla="*/ 20 h 23"/>
                  <a:gd name="T24" fmla="*/ 8 w 8"/>
                  <a:gd name="T25" fmla="*/ 17 h 23"/>
                  <a:gd name="T26" fmla="*/ 8 w 8"/>
                  <a:gd name="T27" fmla="*/ 0 h 23"/>
                  <a:gd name="T28" fmla="*/ 4 w 8"/>
                  <a:gd name="T29" fmla="*/ 0 h 23"/>
                  <a:gd name="T30" fmla="*/ 4 w 8"/>
                  <a:gd name="T31" fmla="*/ 17 h 23"/>
                  <a:gd name="T32" fmla="*/ 4 w 8"/>
                  <a:gd name="T33" fmla="*/ 17 h 23"/>
                  <a:gd name="T34" fmla="*/ 4 w 8"/>
                  <a:gd name="T35" fmla="*/ 18 h 23"/>
                  <a:gd name="T36" fmla="*/ 4 w 8"/>
                  <a:gd name="T37" fmla="*/ 18 h 23"/>
                  <a:gd name="T38" fmla="*/ 4 w 8"/>
                  <a:gd name="T39" fmla="*/ 19 h 23"/>
                  <a:gd name="T40" fmla="*/ 4 w 8"/>
                  <a:gd name="T41" fmla="*/ 19 h 23"/>
                  <a:gd name="T42" fmla="*/ 3 w 8"/>
                  <a:gd name="T43" fmla="*/ 20 h 23"/>
                  <a:gd name="T44" fmla="*/ 3 w 8"/>
                  <a:gd name="T45" fmla="*/ 20 h 23"/>
                  <a:gd name="T46" fmla="*/ 2 w 8"/>
                  <a:gd name="T47" fmla="*/ 20 h 23"/>
                  <a:gd name="T48" fmla="*/ 2 w 8"/>
                  <a:gd name="T49" fmla="*/ 20 h 23"/>
                  <a:gd name="T50" fmla="*/ 1 w 8"/>
                  <a:gd name="T51" fmla="*/ 20 h 23"/>
                  <a:gd name="T52" fmla="*/ 1 w 8"/>
                  <a:gd name="T53" fmla="*/ 20 h 23"/>
                  <a:gd name="T54" fmla="*/ 0 w 8"/>
                  <a:gd name="T55" fmla="*/ 20 h 23"/>
                  <a:gd name="T56" fmla="*/ 0 w 8"/>
                  <a:gd name="T57" fmla="*/ 23 h 23"/>
                  <a:gd name="T58" fmla="*/ 0 w 8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" h="23">
                    <a:moveTo>
                      <a:pt x="0" y="23"/>
                    </a:moveTo>
                    <a:lnTo>
                      <a:pt x="0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1" name="Freeform 399">
                <a:extLst>
                  <a:ext uri="{FF2B5EF4-FFF2-40B4-BE49-F238E27FC236}">
                    <a16:creationId xmlns:a16="http://schemas.microsoft.com/office/drawing/2014/main" id="{34F6BDEA-364F-45FD-B389-6D693C3AE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1927"/>
                <a:ext cx="22" cy="17"/>
              </a:xfrm>
              <a:custGeom>
                <a:avLst/>
                <a:gdLst>
                  <a:gd name="T0" fmla="*/ 8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7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3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8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8" y="11"/>
                    </a:moveTo>
                    <a:lnTo>
                      <a:pt x="8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2" name="Freeform 400">
                <a:extLst>
                  <a:ext uri="{FF2B5EF4-FFF2-40B4-BE49-F238E27FC236}">
                    <a16:creationId xmlns:a16="http://schemas.microsoft.com/office/drawing/2014/main" id="{CCE6056D-EA9A-489D-BD75-CB42CB4FB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1921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9 h 23"/>
                  <a:gd name="T8" fmla="*/ 13 w 17"/>
                  <a:gd name="T9" fmla="*/ 19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19 h 23"/>
                  <a:gd name="T20" fmla="*/ 9 w 17"/>
                  <a:gd name="T21" fmla="*/ 19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4 h 23"/>
                  <a:gd name="T38" fmla="*/ 4 w 17"/>
                  <a:gd name="T39" fmla="*/ 4 h 23"/>
                  <a:gd name="T40" fmla="*/ 4 w 17"/>
                  <a:gd name="T41" fmla="*/ 17 h 23"/>
                  <a:gd name="T42" fmla="*/ 4 w 17"/>
                  <a:gd name="T43" fmla="*/ 17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3" name="Freeform 401">
                <a:extLst>
                  <a:ext uri="{FF2B5EF4-FFF2-40B4-BE49-F238E27FC236}">
                    <a16:creationId xmlns:a16="http://schemas.microsoft.com/office/drawing/2014/main" id="{8D840E70-8E37-4377-B42E-05BD4E47D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1933"/>
                <a:ext cx="9" cy="5"/>
              </a:xfrm>
              <a:custGeom>
                <a:avLst/>
                <a:gdLst>
                  <a:gd name="T0" fmla="*/ 9 w 9"/>
                  <a:gd name="T1" fmla="*/ 5 h 5"/>
                  <a:gd name="T2" fmla="*/ 9 w 9"/>
                  <a:gd name="T3" fmla="*/ 0 h 5"/>
                  <a:gd name="T4" fmla="*/ 0 w 9"/>
                  <a:gd name="T5" fmla="*/ 0 h 5"/>
                  <a:gd name="T6" fmla="*/ 0 w 9"/>
                  <a:gd name="T7" fmla="*/ 5 h 5"/>
                  <a:gd name="T8" fmla="*/ 9 w 9"/>
                  <a:gd name="T9" fmla="*/ 5 h 5"/>
                  <a:gd name="T10" fmla="*/ 9 w 9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4" name="Freeform 402">
                <a:extLst>
                  <a:ext uri="{FF2B5EF4-FFF2-40B4-BE49-F238E27FC236}">
                    <a16:creationId xmlns:a16="http://schemas.microsoft.com/office/drawing/2014/main" id="{57B165CF-EC45-49EF-8A24-A46D375AB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921"/>
                <a:ext cx="14" cy="23"/>
              </a:xfrm>
              <a:custGeom>
                <a:avLst/>
                <a:gdLst>
                  <a:gd name="T0" fmla="*/ 8 w 14"/>
                  <a:gd name="T1" fmla="*/ 3 h 23"/>
                  <a:gd name="T2" fmla="*/ 8 w 14"/>
                  <a:gd name="T3" fmla="*/ 3 h 23"/>
                  <a:gd name="T4" fmla="*/ 9 w 14"/>
                  <a:gd name="T5" fmla="*/ 4 h 23"/>
                  <a:gd name="T6" fmla="*/ 9 w 14"/>
                  <a:gd name="T7" fmla="*/ 4 h 23"/>
                  <a:gd name="T8" fmla="*/ 9 w 14"/>
                  <a:gd name="T9" fmla="*/ 5 h 23"/>
                  <a:gd name="T10" fmla="*/ 9 w 14"/>
                  <a:gd name="T11" fmla="*/ 5 h 23"/>
                  <a:gd name="T12" fmla="*/ 10 w 14"/>
                  <a:gd name="T13" fmla="*/ 7 h 23"/>
                  <a:gd name="T14" fmla="*/ 10 w 14"/>
                  <a:gd name="T15" fmla="*/ 7 h 23"/>
                  <a:gd name="T16" fmla="*/ 9 w 14"/>
                  <a:gd name="T17" fmla="*/ 10 h 23"/>
                  <a:gd name="T18" fmla="*/ 9 w 14"/>
                  <a:gd name="T19" fmla="*/ 10 h 23"/>
                  <a:gd name="T20" fmla="*/ 7 w 14"/>
                  <a:gd name="T21" fmla="*/ 13 h 23"/>
                  <a:gd name="T22" fmla="*/ 7 w 14"/>
                  <a:gd name="T23" fmla="*/ 13 h 23"/>
                  <a:gd name="T24" fmla="*/ 4 w 14"/>
                  <a:gd name="T25" fmla="*/ 16 h 23"/>
                  <a:gd name="T26" fmla="*/ 4 w 14"/>
                  <a:gd name="T27" fmla="*/ 16 h 23"/>
                  <a:gd name="T28" fmla="*/ 0 w 14"/>
                  <a:gd name="T29" fmla="*/ 20 h 23"/>
                  <a:gd name="T30" fmla="*/ 0 w 14"/>
                  <a:gd name="T31" fmla="*/ 23 h 23"/>
                  <a:gd name="T32" fmla="*/ 14 w 14"/>
                  <a:gd name="T33" fmla="*/ 23 h 23"/>
                  <a:gd name="T34" fmla="*/ 14 w 14"/>
                  <a:gd name="T35" fmla="*/ 19 h 23"/>
                  <a:gd name="T36" fmla="*/ 6 w 14"/>
                  <a:gd name="T37" fmla="*/ 19 h 23"/>
                  <a:gd name="T38" fmla="*/ 6 w 14"/>
                  <a:gd name="T39" fmla="*/ 19 h 23"/>
                  <a:gd name="T40" fmla="*/ 9 w 14"/>
                  <a:gd name="T41" fmla="*/ 16 h 23"/>
                  <a:gd name="T42" fmla="*/ 9 w 14"/>
                  <a:gd name="T43" fmla="*/ 16 h 23"/>
                  <a:gd name="T44" fmla="*/ 12 w 14"/>
                  <a:gd name="T45" fmla="*/ 13 h 23"/>
                  <a:gd name="T46" fmla="*/ 12 w 14"/>
                  <a:gd name="T47" fmla="*/ 13 h 23"/>
                  <a:gd name="T48" fmla="*/ 13 w 14"/>
                  <a:gd name="T49" fmla="*/ 10 h 23"/>
                  <a:gd name="T50" fmla="*/ 13 w 14"/>
                  <a:gd name="T51" fmla="*/ 10 h 23"/>
                  <a:gd name="T52" fmla="*/ 14 w 14"/>
                  <a:gd name="T53" fmla="*/ 7 h 23"/>
                  <a:gd name="T54" fmla="*/ 14 w 14"/>
                  <a:gd name="T55" fmla="*/ 7 h 23"/>
                  <a:gd name="T56" fmla="*/ 14 w 14"/>
                  <a:gd name="T57" fmla="*/ 4 h 23"/>
                  <a:gd name="T58" fmla="*/ 12 w 14"/>
                  <a:gd name="T59" fmla="*/ 1 h 23"/>
                  <a:gd name="T60" fmla="*/ 12 w 14"/>
                  <a:gd name="T61" fmla="*/ 1 h 23"/>
                  <a:gd name="T62" fmla="*/ 10 w 14"/>
                  <a:gd name="T63" fmla="*/ 0 h 23"/>
                  <a:gd name="T64" fmla="*/ 6 w 14"/>
                  <a:gd name="T65" fmla="*/ 0 h 23"/>
                  <a:gd name="T66" fmla="*/ 6 w 14"/>
                  <a:gd name="T67" fmla="*/ 0 h 23"/>
                  <a:gd name="T68" fmla="*/ 3 w 14"/>
                  <a:gd name="T69" fmla="*/ 0 h 23"/>
                  <a:gd name="T70" fmla="*/ 3 w 14"/>
                  <a:gd name="T71" fmla="*/ 0 h 23"/>
                  <a:gd name="T72" fmla="*/ 1 w 14"/>
                  <a:gd name="T73" fmla="*/ 0 h 23"/>
                  <a:gd name="T74" fmla="*/ 1 w 14"/>
                  <a:gd name="T75" fmla="*/ 4 h 23"/>
                  <a:gd name="T76" fmla="*/ 1 w 14"/>
                  <a:gd name="T77" fmla="*/ 4 h 23"/>
                  <a:gd name="T78" fmla="*/ 2 w 14"/>
                  <a:gd name="T79" fmla="*/ 4 h 23"/>
                  <a:gd name="T80" fmla="*/ 2 w 14"/>
                  <a:gd name="T81" fmla="*/ 4 h 23"/>
                  <a:gd name="T82" fmla="*/ 4 w 14"/>
                  <a:gd name="T83" fmla="*/ 3 h 23"/>
                  <a:gd name="T84" fmla="*/ 4 w 14"/>
                  <a:gd name="T85" fmla="*/ 3 h 23"/>
                  <a:gd name="T86" fmla="*/ 5 w 14"/>
                  <a:gd name="T87" fmla="*/ 3 h 23"/>
                  <a:gd name="T88" fmla="*/ 5 w 14"/>
                  <a:gd name="T89" fmla="*/ 3 h 23"/>
                  <a:gd name="T90" fmla="*/ 6 w 14"/>
                  <a:gd name="T91" fmla="*/ 3 h 23"/>
                  <a:gd name="T92" fmla="*/ 6 w 14"/>
                  <a:gd name="T93" fmla="*/ 3 h 23"/>
                  <a:gd name="T94" fmla="*/ 8 w 14"/>
                  <a:gd name="T95" fmla="*/ 3 h 23"/>
                  <a:gd name="T96" fmla="*/ 8 w 14"/>
                  <a:gd name="T97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3">
                    <a:moveTo>
                      <a:pt x="8" y="3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5" name="Freeform 403">
                <a:extLst>
                  <a:ext uri="{FF2B5EF4-FFF2-40B4-BE49-F238E27FC236}">
                    <a16:creationId xmlns:a16="http://schemas.microsoft.com/office/drawing/2014/main" id="{91221F87-71B8-4D9F-A250-FB108B84DD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" y="1888"/>
                <a:ext cx="19" cy="23"/>
              </a:xfrm>
              <a:custGeom>
                <a:avLst/>
                <a:gdLst>
                  <a:gd name="T0" fmla="*/ 13 w 19"/>
                  <a:gd name="T1" fmla="*/ 5 h 23"/>
                  <a:gd name="T2" fmla="*/ 13 w 19"/>
                  <a:gd name="T3" fmla="*/ 5 h 23"/>
                  <a:gd name="T4" fmla="*/ 14 w 19"/>
                  <a:gd name="T5" fmla="*/ 7 h 23"/>
                  <a:gd name="T6" fmla="*/ 14 w 19"/>
                  <a:gd name="T7" fmla="*/ 9 h 23"/>
                  <a:gd name="T8" fmla="*/ 14 w 19"/>
                  <a:gd name="T9" fmla="*/ 9 h 23"/>
                  <a:gd name="T10" fmla="*/ 14 w 19"/>
                  <a:gd name="T11" fmla="*/ 12 h 23"/>
                  <a:gd name="T12" fmla="*/ 14 w 19"/>
                  <a:gd name="T13" fmla="*/ 12 h 23"/>
                  <a:gd name="T14" fmla="*/ 13 w 19"/>
                  <a:gd name="T15" fmla="*/ 14 h 23"/>
                  <a:gd name="T16" fmla="*/ 13 w 19"/>
                  <a:gd name="T17" fmla="*/ 14 h 23"/>
                  <a:gd name="T18" fmla="*/ 12 w 19"/>
                  <a:gd name="T19" fmla="*/ 16 h 23"/>
                  <a:gd name="T20" fmla="*/ 12 w 19"/>
                  <a:gd name="T21" fmla="*/ 16 h 23"/>
                  <a:gd name="T22" fmla="*/ 10 w 19"/>
                  <a:gd name="T23" fmla="*/ 17 h 23"/>
                  <a:gd name="T24" fmla="*/ 10 w 19"/>
                  <a:gd name="T25" fmla="*/ 17 h 23"/>
                  <a:gd name="T26" fmla="*/ 8 w 19"/>
                  <a:gd name="T27" fmla="*/ 19 h 23"/>
                  <a:gd name="T28" fmla="*/ 8 w 19"/>
                  <a:gd name="T29" fmla="*/ 19 h 23"/>
                  <a:gd name="T30" fmla="*/ 6 w 19"/>
                  <a:gd name="T31" fmla="*/ 19 h 23"/>
                  <a:gd name="T32" fmla="*/ 5 w 19"/>
                  <a:gd name="T33" fmla="*/ 19 h 23"/>
                  <a:gd name="T34" fmla="*/ 5 w 19"/>
                  <a:gd name="T35" fmla="*/ 17 h 23"/>
                  <a:gd name="T36" fmla="*/ 0 w 19"/>
                  <a:gd name="T37" fmla="*/ 17 h 23"/>
                  <a:gd name="T38" fmla="*/ 0 w 19"/>
                  <a:gd name="T39" fmla="*/ 23 h 23"/>
                  <a:gd name="T40" fmla="*/ 19 w 19"/>
                  <a:gd name="T41" fmla="*/ 23 h 23"/>
                  <a:gd name="T42" fmla="*/ 19 w 19"/>
                  <a:gd name="T43" fmla="*/ 19 h 23"/>
                  <a:gd name="T44" fmla="*/ 13 w 19"/>
                  <a:gd name="T45" fmla="*/ 19 h 23"/>
                  <a:gd name="T46" fmla="*/ 13 w 19"/>
                  <a:gd name="T47" fmla="*/ 19 h 23"/>
                  <a:gd name="T48" fmla="*/ 16 w 19"/>
                  <a:gd name="T49" fmla="*/ 17 h 23"/>
                  <a:gd name="T50" fmla="*/ 16 w 19"/>
                  <a:gd name="T51" fmla="*/ 17 h 23"/>
                  <a:gd name="T52" fmla="*/ 18 w 19"/>
                  <a:gd name="T53" fmla="*/ 15 h 23"/>
                  <a:gd name="T54" fmla="*/ 18 w 19"/>
                  <a:gd name="T55" fmla="*/ 15 h 23"/>
                  <a:gd name="T56" fmla="*/ 19 w 19"/>
                  <a:gd name="T57" fmla="*/ 12 h 23"/>
                  <a:gd name="T58" fmla="*/ 19 w 19"/>
                  <a:gd name="T59" fmla="*/ 12 h 23"/>
                  <a:gd name="T60" fmla="*/ 19 w 19"/>
                  <a:gd name="T61" fmla="*/ 9 h 23"/>
                  <a:gd name="T62" fmla="*/ 19 w 19"/>
                  <a:gd name="T63" fmla="*/ 9 h 23"/>
                  <a:gd name="T64" fmla="*/ 18 w 19"/>
                  <a:gd name="T65" fmla="*/ 6 h 23"/>
                  <a:gd name="T66" fmla="*/ 18 w 19"/>
                  <a:gd name="T67" fmla="*/ 6 h 23"/>
                  <a:gd name="T68" fmla="*/ 17 w 19"/>
                  <a:gd name="T69" fmla="*/ 3 h 23"/>
                  <a:gd name="T70" fmla="*/ 17 w 19"/>
                  <a:gd name="T71" fmla="*/ 3 h 23"/>
                  <a:gd name="T72" fmla="*/ 14 w 19"/>
                  <a:gd name="T73" fmla="*/ 1 h 23"/>
                  <a:gd name="T74" fmla="*/ 14 w 19"/>
                  <a:gd name="T75" fmla="*/ 1 h 23"/>
                  <a:gd name="T76" fmla="*/ 10 w 19"/>
                  <a:gd name="T77" fmla="*/ 0 h 23"/>
                  <a:gd name="T78" fmla="*/ 10 w 19"/>
                  <a:gd name="T79" fmla="*/ 0 h 23"/>
                  <a:gd name="T80" fmla="*/ 5 w 19"/>
                  <a:gd name="T81" fmla="*/ 1 h 23"/>
                  <a:gd name="T82" fmla="*/ 5 w 19"/>
                  <a:gd name="T83" fmla="*/ 1 h 23"/>
                  <a:gd name="T84" fmla="*/ 2 w 19"/>
                  <a:gd name="T85" fmla="*/ 3 h 23"/>
                  <a:gd name="T86" fmla="*/ 2 w 19"/>
                  <a:gd name="T87" fmla="*/ 3 h 23"/>
                  <a:gd name="T88" fmla="*/ 1 w 19"/>
                  <a:gd name="T89" fmla="*/ 6 h 23"/>
                  <a:gd name="T90" fmla="*/ 1 w 19"/>
                  <a:gd name="T91" fmla="*/ 6 h 23"/>
                  <a:gd name="T92" fmla="*/ 0 w 19"/>
                  <a:gd name="T93" fmla="*/ 9 h 23"/>
                  <a:gd name="T94" fmla="*/ 0 w 19"/>
                  <a:gd name="T95" fmla="*/ 10 h 23"/>
                  <a:gd name="T96" fmla="*/ 5 w 19"/>
                  <a:gd name="T97" fmla="*/ 10 h 23"/>
                  <a:gd name="T98" fmla="*/ 5 w 19"/>
                  <a:gd name="T99" fmla="*/ 9 h 23"/>
                  <a:gd name="T100" fmla="*/ 5 w 19"/>
                  <a:gd name="T101" fmla="*/ 9 h 23"/>
                  <a:gd name="T102" fmla="*/ 5 w 19"/>
                  <a:gd name="T103" fmla="*/ 7 h 23"/>
                  <a:gd name="T104" fmla="*/ 5 w 19"/>
                  <a:gd name="T105" fmla="*/ 7 h 23"/>
                  <a:gd name="T106" fmla="*/ 6 w 19"/>
                  <a:gd name="T107" fmla="*/ 6 h 23"/>
                  <a:gd name="T108" fmla="*/ 6 w 19"/>
                  <a:gd name="T109" fmla="*/ 6 h 23"/>
                  <a:gd name="T110" fmla="*/ 7 w 19"/>
                  <a:gd name="T111" fmla="*/ 5 h 23"/>
                  <a:gd name="T112" fmla="*/ 7 w 19"/>
                  <a:gd name="T113" fmla="*/ 5 h 23"/>
                  <a:gd name="T114" fmla="*/ 10 w 19"/>
                  <a:gd name="T115" fmla="*/ 4 h 23"/>
                  <a:gd name="T116" fmla="*/ 10 w 19"/>
                  <a:gd name="T117" fmla="*/ 4 h 23"/>
                  <a:gd name="T118" fmla="*/ 12 w 19"/>
                  <a:gd name="T119" fmla="*/ 4 h 23"/>
                  <a:gd name="T120" fmla="*/ 13 w 19"/>
                  <a:gd name="T121" fmla="*/ 5 h 23"/>
                  <a:gd name="T122" fmla="*/ 13 w 19"/>
                  <a:gd name="T123" fmla="*/ 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" h="23">
                    <a:moveTo>
                      <a:pt x="13" y="5"/>
                    </a:moveTo>
                    <a:lnTo>
                      <a:pt x="13" y="5"/>
                    </a:lnTo>
                    <a:lnTo>
                      <a:pt x="14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19" y="23"/>
                    </a:lnTo>
                    <a:lnTo>
                      <a:pt x="19" y="19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5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6" name="Freeform 404">
                <a:extLst>
                  <a:ext uri="{FF2B5EF4-FFF2-40B4-BE49-F238E27FC236}">
                    <a16:creationId xmlns:a16="http://schemas.microsoft.com/office/drawing/2014/main" id="{18898B88-0C9D-4A49-96EA-9A329E9D5E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1895"/>
                <a:ext cx="14" cy="16"/>
              </a:xfrm>
              <a:custGeom>
                <a:avLst/>
                <a:gdLst>
                  <a:gd name="T0" fmla="*/ 0 w 14"/>
                  <a:gd name="T1" fmla="*/ 0 h 16"/>
                  <a:gd name="T2" fmla="*/ 0 w 14"/>
                  <a:gd name="T3" fmla="*/ 16 h 16"/>
                  <a:gd name="T4" fmla="*/ 5 w 14"/>
                  <a:gd name="T5" fmla="*/ 16 h 16"/>
                  <a:gd name="T6" fmla="*/ 5 w 14"/>
                  <a:gd name="T7" fmla="*/ 4 h 16"/>
                  <a:gd name="T8" fmla="*/ 5 w 14"/>
                  <a:gd name="T9" fmla="*/ 4 h 16"/>
                  <a:gd name="T10" fmla="*/ 6 w 14"/>
                  <a:gd name="T11" fmla="*/ 3 h 16"/>
                  <a:gd name="T12" fmla="*/ 6 w 14"/>
                  <a:gd name="T13" fmla="*/ 3 h 16"/>
                  <a:gd name="T14" fmla="*/ 7 w 14"/>
                  <a:gd name="T15" fmla="*/ 3 h 16"/>
                  <a:gd name="T16" fmla="*/ 7 w 14"/>
                  <a:gd name="T17" fmla="*/ 3 h 16"/>
                  <a:gd name="T18" fmla="*/ 9 w 14"/>
                  <a:gd name="T19" fmla="*/ 3 h 16"/>
                  <a:gd name="T20" fmla="*/ 9 w 14"/>
                  <a:gd name="T21" fmla="*/ 3 h 16"/>
                  <a:gd name="T22" fmla="*/ 9 w 14"/>
                  <a:gd name="T23" fmla="*/ 4 h 16"/>
                  <a:gd name="T24" fmla="*/ 9 w 14"/>
                  <a:gd name="T25" fmla="*/ 4 h 16"/>
                  <a:gd name="T26" fmla="*/ 10 w 14"/>
                  <a:gd name="T27" fmla="*/ 5 h 16"/>
                  <a:gd name="T28" fmla="*/ 10 w 14"/>
                  <a:gd name="T29" fmla="*/ 5 h 16"/>
                  <a:gd name="T30" fmla="*/ 10 w 14"/>
                  <a:gd name="T31" fmla="*/ 6 h 16"/>
                  <a:gd name="T32" fmla="*/ 10 w 14"/>
                  <a:gd name="T33" fmla="*/ 16 h 16"/>
                  <a:gd name="T34" fmla="*/ 14 w 14"/>
                  <a:gd name="T35" fmla="*/ 16 h 16"/>
                  <a:gd name="T36" fmla="*/ 14 w 14"/>
                  <a:gd name="T37" fmla="*/ 5 h 16"/>
                  <a:gd name="T38" fmla="*/ 14 w 14"/>
                  <a:gd name="T39" fmla="*/ 5 h 16"/>
                  <a:gd name="T40" fmla="*/ 13 w 14"/>
                  <a:gd name="T41" fmla="*/ 3 h 16"/>
                  <a:gd name="T42" fmla="*/ 13 w 14"/>
                  <a:gd name="T43" fmla="*/ 3 h 16"/>
                  <a:gd name="T44" fmla="*/ 12 w 14"/>
                  <a:gd name="T45" fmla="*/ 1 h 16"/>
                  <a:gd name="T46" fmla="*/ 12 w 14"/>
                  <a:gd name="T47" fmla="*/ 1 h 16"/>
                  <a:gd name="T48" fmla="*/ 11 w 14"/>
                  <a:gd name="T49" fmla="*/ 0 h 16"/>
                  <a:gd name="T50" fmla="*/ 11 w 14"/>
                  <a:gd name="T51" fmla="*/ 0 h 16"/>
                  <a:gd name="T52" fmla="*/ 8 w 14"/>
                  <a:gd name="T53" fmla="*/ 0 h 16"/>
                  <a:gd name="T54" fmla="*/ 8 w 14"/>
                  <a:gd name="T55" fmla="*/ 0 h 16"/>
                  <a:gd name="T56" fmla="*/ 6 w 14"/>
                  <a:gd name="T57" fmla="*/ 0 h 16"/>
                  <a:gd name="T58" fmla="*/ 6 w 14"/>
                  <a:gd name="T59" fmla="*/ 0 h 16"/>
                  <a:gd name="T60" fmla="*/ 4 w 14"/>
                  <a:gd name="T61" fmla="*/ 1 h 16"/>
                  <a:gd name="T62" fmla="*/ 4 w 14"/>
                  <a:gd name="T63" fmla="*/ 0 h 16"/>
                  <a:gd name="T64" fmla="*/ 0 w 14"/>
                  <a:gd name="T65" fmla="*/ 0 h 16"/>
                  <a:gd name="T66" fmla="*/ 0 w 14"/>
                  <a:gd name="T6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6">
                    <a:moveTo>
                      <a:pt x="0" y="0"/>
                    </a:moveTo>
                    <a:lnTo>
                      <a:pt x="0" y="16"/>
                    </a:lnTo>
                    <a:lnTo>
                      <a:pt x="5" y="16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6"/>
                    </a:lnTo>
                    <a:lnTo>
                      <a:pt x="14" y="16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7" name="Freeform 405">
                <a:extLst>
                  <a:ext uri="{FF2B5EF4-FFF2-40B4-BE49-F238E27FC236}">
                    <a16:creationId xmlns:a16="http://schemas.microsoft.com/office/drawing/2014/main" id="{76EE28AD-9AAB-4E64-8E3B-92C83AB2B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1889"/>
                <a:ext cx="17" cy="29"/>
              </a:xfrm>
              <a:custGeom>
                <a:avLst/>
                <a:gdLst>
                  <a:gd name="T0" fmla="*/ 17 w 17"/>
                  <a:gd name="T1" fmla="*/ 29 h 29"/>
                  <a:gd name="T2" fmla="*/ 17 w 17"/>
                  <a:gd name="T3" fmla="*/ 25 h 29"/>
                  <a:gd name="T4" fmla="*/ 13 w 17"/>
                  <a:gd name="T5" fmla="*/ 25 h 29"/>
                  <a:gd name="T6" fmla="*/ 13 w 17"/>
                  <a:gd name="T7" fmla="*/ 0 h 29"/>
                  <a:gd name="T8" fmla="*/ 9 w 17"/>
                  <a:gd name="T9" fmla="*/ 0 h 29"/>
                  <a:gd name="T10" fmla="*/ 9 w 17"/>
                  <a:gd name="T11" fmla="*/ 18 h 29"/>
                  <a:gd name="T12" fmla="*/ 9 w 17"/>
                  <a:gd name="T13" fmla="*/ 18 h 29"/>
                  <a:gd name="T14" fmla="*/ 8 w 17"/>
                  <a:gd name="T15" fmla="*/ 19 h 29"/>
                  <a:gd name="T16" fmla="*/ 8 w 17"/>
                  <a:gd name="T17" fmla="*/ 19 h 29"/>
                  <a:gd name="T18" fmla="*/ 7 w 17"/>
                  <a:gd name="T19" fmla="*/ 19 h 29"/>
                  <a:gd name="T20" fmla="*/ 7 w 17"/>
                  <a:gd name="T21" fmla="*/ 19 h 29"/>
                  <a:gd name="T22" fmla="*/ 5 w 17"/>
                  <a:gd name="T23" fmla="*/ 19 h 29"/>
                  <a:gd name="T24" fmla="*/ 5 w 17"/>
                  <a:gd name="T25" fmla="*/ 19 h 29"/>
                  <a:gd name="T26" fmla="*/ 5 w 17"/>
                  <a:gd name="T27" fmla="*/ 19 h 29"/>
                  <a:gd name="T28" fmla="*/ 5 w 17"/>
                  <a:gd name="T29" fmla="*/ 19 h 29"/>
                  <a:gd name="T30" fmla="*/ 4 w 17"/>
                  <a:gd name="T31" fmla="*/ 18 h 29"/>
                  <a:gd name="T32" fmla="*/ 4 w 17"/>
                  <a:gd name="T33" fmla="*/ 18 h 29"/>
                  <a:gd name="T34" fmla="*/ 4 w 17"/>
                  <a:gd name="T35" fmla="*/ 17 h 29"/>
                  <a:gd name="T36" fmla="*/ 4 w 17"/>
                  <a:gd name="T37" fmla="*/ 6 h 29"/>
                  <a:gd name="T38" fmla="*/ 0 w 17"/>
                  <a:gd name="T39" fmla="*/ 6 h 29"/>
                  <a:gd name="T40" fmla="*/ 0 w 17"/>
                  <a:gd name="T41" fmla="*/ 17 h 29"/>
                  <a:gd name="T42" fmla="*/ 0 w 17"/>
                  <a:gd name="T43" fmla="*/ 17 h 29"/>
                  <a:gd name="T44" fmla="*/ 0 w 17"/>
                  <a:gd name="T45" fmla="*/ 19 h 29"/>
                  <a:gd name="T46" fmla="*/ 2 w 17"/>
                  <a:gd name="T47" fmla="*/ 21 h 29"/>
                  <a:gd name="T48" fmla="*/ 2 w 17"/>
                  <a:gd name="T49" fmla="*/ 21 h 29"/>
                  <a:gd name="T50" fmla="*/ 3 w 17"/>
                  <a:gd name="T51" fmla="*/ 22 h 29"/>
                  <a:gd name="T52" fmla="*/ 6 w 17"/>
                  <a:gd name="T53" fmla="*/ 23 h 29"/>
                  <a:gd name="T54" fmla="*/ 6 w 17"/>
                  <a:gd name="T55" fmla="*/ 23 h 29"/>
                  <a:gd name="T56" fmla="*/ 8 w 17"/>
                  <a:gd name="T57" fmla="*/ 22 h 29"/>
                  <a:gd name="T58" fmla="*/ 8 w 17"/>
                  <a:gd name="T59" fmla="*/ 22 h 29"/>
                  <a:gd name="T60" fmla="*/ 9 w 17"/>
                  <a:gd name="T61" fmla="*/ 22 h 29"/>
                  <a:gd name="T62" fmla="*/ 9 w 17"/>
                  <a:gd name="T63" fmla="*/ 29 h 29"/>
                  <a:gd name="T64" fmla="*/ 17 w 17"/>
                  <a:gd name="T65" fmla="*/ 29 h 29"/>
                  <a:gd name="T66" fmla="*/ 17 w 17"/>
                  <a:gd name="T6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9">
                    <a:moveTo>
                      <a:pt x="17" y="29"/>
                    </a:moveTo>
                    <a:lnTo>
                      <a:pt x="17" y="25"/>
                    </a:lnTo>
                    <a:lnTo>
                      <a:pt x="13" y="25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3" y="22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9" y="22"/>
                    </a:lnTo>
                    <a:lnTo>
                      <a:pt x="9" y="29"/>
                    </a:lnTo>
                    <a:lnTo>
                      <a:pt x="17" y="29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</p:grpSp>
        <p:sp>
          <p:nvSpPr>
            <p:cNvPr id="10" name="Freeform 407">
              <a:extLst>
                <a:ext uri="{FF2B5EF4-FFF2-40B4-BE49-F238E27FC236}">
                  <a16:creationId xmlns:a16="http://schemas.microsoft.com/office/drawing/2014/main" id="{3C6965F0-059E-4423-B835-EE2C942A4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5" y="1895"/>
              <a:ext cx="13" cy="16"/>
            </a:xfrm>
            <a:custGeom>
              <a:avLst/>
              <a:gdLst>
                <a:gd name="T0" fmla="*/ 0 w 13"/>
                <a:gd name="T1" fmla="*/ 0 h 16"/>
                <a:gd name="T2" fmla="*/ 0 w 13"/>
                <a:gd name="T3" fmla="*/ 16 h 16"/>
                <a:gd name="T4" fmla="*/ 4 w 13"/>
                <a:gd name="T5" fmla="*/ 16 h 16"/>
                <a:gd name="T6" fmla="*/ 4 w 13"/>
                <a:gd name="T7" fmla="*/ 4 h 16"/>
                <a:gd name="T8" fmla="*/ 4 w 13"/>
                <a:gd name="T9" fmla="*/ 4 h 16"/>
                <a:gd name="T10" fmla="*/ 5 w 13"/>
                <a:gd name="T11" fmla="*/ 3 h 16"/>
                <a:gd name="T12" fmla="*/ 5 w 13"/>
                <a:gd name="T13" fmla="*/ 3 h 16"/>
                <a:gd name="T14" fmla="*/ 7 w 13"/>
                <a:gd name="T15" fmla="*/ 3 h 16"/>
                <a:gd name="T16" fmla="*/ 7 w 13"/>
                <a:gd name="T17" fmla="*/ 3 h 16"/>
                <a:gd name="T18" fmla="*/ 8 w 13"/>
                <a:gd name="T19" fmla="*/ 3 h 16"/>
                <a:gd name="T20" fmla="*/ 8 w 13"/>
                <a:gd name="T21" fmla="*/ 3 h 16"/>
                <a:gd name="T22" fmla="*/ 9 w 13"/>
                <a:gd name="T23" fmla="*/ 4 h 16"/>
                <a:gd name="T24" fmla="*/ 9 w 13"/>
                <a:gd name="T25" fmla="*/ 4 h 16"/>
                <a:gd name="T26" fmla="*/ 9 w 13"/>
                <a:gd name="T27" fmla="*/ 5 h 16"/>
                <a:gd name="T28" fmla="*/ 9 w 13"/>
                <a:gd name="T29" fmla="*/ 5 h 16"/>
                <a:gd name="T30" fmla="*/ 9 w 13"/>
                <a:gd name="T31" fmla="*/ 6 h 16"/>
                <a:gd name="T32" fmla="*/ 9 w 13"/>
                <a:gd name="T33" fmla="*/ 16 h 16"/>
                <a:gd name="T34" fmla="*/ 13 w 13"/>
                <a:gd name="T35" fmla="*/ 16 h 16"/>
                <a:gd name="T36" fmla="*/ 13 w 13"/>
                <a:gd name="T37" fmla="*/ 5 h 16"/>
                <a:gd name="T38" fmla="*/ 13 w 13"/>
                <a:gd name="T39" fmla="*/ 5 h 16"/>
                <a:gd name="T40" fmla="*/ 13 w 13"/>
                <a:gd name="T41" fmla="*/ 3 h 16"/>
                <a:gd name="T42" fmla="*/ 13 w 13"/>
                <a:gd name="T43" fmla="*/ 3 h 16"/>
                <a:gd name="T44" fmla="*/ 12 w 13"/>
                <a:gd name="T45" fmla="*/ 1 h 16"/>
                <a:gd name="T46" fmla="*/ 12 w 13"/>
                <a:gd name="T47" fmla="*/ 1 h 16"/>
                <a:gd name="T48" fmla="*/ 10 w 13"/>
                <a:gd name="T49" fmla="*/ 0 h 16"/>
                <a:gd name="T50" fmla="*/ 10 w 13"/>
                <a:gd name="T51" fmla="*/ 0 h 16"/>
                <a:gd name="T52" fmla="*/ 7 w 13"/>
                <a:gd name="T53" fmla="*/ 0 h 16"/>
                <a:gd name="T54" fmla="*/ 7 w 13"/>
                <a:gd name="T55" fmla="*/ 0 h 16"/>
                <a:gd name="T56" fmla="*/ 5 w 13"/>
                <a:gd name="T57" fmla="*/ 0 h 16"/>
                <a:gd name="T58" fmla="*/ 5 w 13"/>
                <a:gd name="T59" fmla="*/ 0 h 16"/>
                <a:gd name="T60" fmla="*/ 4 w 13"/>
                <a:gd name="T61" fmla="*/ 1 h 16"/>
                <a:gd name="T62" fmla="*/ 4 w 13"/>
                <a:gd name="T63" fmla="*/ 0 h 16"/>
                <a:gd name="T64" fmla="*/ 0 w 13"/>
                <a:gd name="T65" fmla="*/ 0 h 16"/>
                <a:gd name="T66" fmla="*/ 0 w 13"/>
                <a:gd name="T6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6">
                  <a:moveTo>
                    <a:pt x="0" y="0"/>
                  </a:moveTo>
                  <a:lnTo>
                    <a:pt x="0" y="16"/>
                  </a:lnTo>
                  <a:lnTo>
                    <a:pt x="4" y="16"/>
                  </a:lnTo>
                  <a:lnTo>
                    <a:pt x="4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" name="Freeform 408">
              <a:extLst>
                <a:ext uri="{FF2B5EF4-FFF2-40B4-BE49-F238E27FC236}">
                  <a16:creationId xmlns:a16="http://schemas.microsoft.com/office/drawing/2014/main" id="{77671AD2-089E-4E4A-9278-3F80C780C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1895"/>
              <a:ext cx="11" cy="16"/>
            </a:xfrm>
            <a:custGeom>
              <a:avLst/>
              <a:gdLst>
                <a:gd name="T0" fmla="*/ 11 w 11"/>
                <a:gd name="T1" fmla="*/ 13 h 16"/>
                <a:gd name="T2" fmla="*/ 4 w 11"/>
                <a:gd name="T3" fmla="*/ 13 h 16"/>
                <a:gd name="T4" fmla="*/ 4 w 11"/>
                <a:gd name="T5" fmla="*/ 0 h 16"/>
                <a:gd name="T6" fmla="*/ 0 w 11"/>
                <a:gd name="T7" fmla="*/ 0 h 16"/>
                <a:gd name="T8" fmla="*/ 0 w 11"/>
                <a:gd name="T9" fmla="*/ 16 h 16"/>
                <a:gd name="T10" fmla="*/ 11 w 11"/>
                <a:gd name="T11" fmla="*/ 16 h 16"/>
                <a:gd name="T12" fmla="*/ 11 w 11"/>
                <a:gd name="T13" fmla="*/ 13 h 16"/>
                <a:gd name="T14" fmla="*/ 11 w 11"/>
                <a:gd name="T1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6">
                  <a:moveTo>
                    <a:pt x="11" y="13"/>
                  </a:moveTo>
                  <a:lnTo>
                    <a:pt x="4" y="13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2" name="Freeform 409">
              <a:extLst>
                <a:ext uri="{FF2B5EF4-FFF2-40B4-BE49-F238E27FC236}">
                  <a16:creationId xmlns:a16="http://schemas.microsoft.com/office/drawing/2014/main" id="{0BA51392-528A-4458-A5CF-ED3B8C0B8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89"/>
              <a:ext cx="17" cy="23"/>
            </a:xfrm>
            <a:custGeom>
              <a:avLst/>
              <a:gdLst>
                <a:gd name="T0" fmla="*/ 17 w 17"/>
                <a:gd name="T1" fmla="*/ 22 h 23"/>
                <a:gd name="T2" fmla="*/ 17 w 17"/>
                <a:gd name="T3" fmla="*/ 6 h 23"/>
                <a:gd name="T4" fmla="*/ 13 w 17"/>
                <a:gd name="T5" fmla="*/ 6 h 23"/>
                <a:gd name="T6" fmla="*/ 13 w 17"/>
                <a:gd name="T7" fmla="*/ 18 h 23"/>
                <a:gd name="T8" fmla="*/ 13 w 17"/>
                <a:gd name="T9" fmla="*/ 18 h 23"/>
                <a:gd name="T10" fmla="*/ 12 w 17"/>
                <a:gd name="T11" fmla="*/ 19 h 23"/>
                <a:gd name="T12" fmla="*/ 12 w 17"/>
                <a:gd name="T13" fmla="*/ 19 h 23"/>
                <a:gd name="T14" fmla="*/ 10 w 17"/>
                <a:gd name="T15" fmla="*/ 19 h 23"/>
                <a:gd name="T16" fmla="*/ 10 w 17"/>
                <a:gd name="T17" fmla="*/ 19 h 23"/>
                <a:gd name="T18" fmla="*/ 9 w 17"/>
                <a:gd name="T19" fmla="*/ 19 h 23"/>
                <a:gd name="T20" fmla="*/ 9 w 17"/>
                <a:gd name="T21" fmla="*/ 19 h 23"/>
                <a:gd name="T22" fmla="*/ 9 w 17"/>
                <a:gd name="T23" fmla="*/ 19 h 23"/>
                <a:gd name="T24" fmla="*/ 9 w 17"/>
                <a:gd name="T25" fmla="*/ 19 h 23"/>
                <a:gd name="T26" fmla="*/ 8 w 17"/>
                <a:gd name="T27" fmla="*/ 18 h 23"/>
                <a:gd name="T28" fmla="*/ 8 w 17"/>
                <a:gd name="T29" fmla="*/ 18 h 23"/>
                <a:gd name="T30" fmla="*/ 8 w 17"/>
                <a:gd name="T31" fmla="*/ 17 h 23"/>
                <a:gd name="T32" fmla="*/ 8 w 17"/>
                <a:gd name="T33" fmla="*/ 0 h 23"/>
                <a:gd name="T34" fmla="*/ 0 w 17"/>
                <a:gd name="T35" fmla="*/ 0 h 23"/>
                <a:gd name="T36" fmla="*/ 0 w 17"/>
                <a:gd name="T37" fmla="*/ 3 h 23"/>
                <a:gd name="T38" fmla="*/ 4 w 17"/>
                <a:gd name="T39" fmla="*/ 3 h 23"/>
                <a:gd name="T40" fmla="*/ 4 w 17"/>
                <a:gd name="T41" fmla="*/ 17 h 23"/>
                <a:gd name="T42" fmla="*/ 4 w 17"/>
                <a:gd name="T43" fmla="*/ 17 h 23"/>
                <a:gd name="T44" fmla="*/ 4 w 17"/>
                <a:gd name="T45" fmla="*/ 19 h 23"/>
                <a:gd name="T46" fmla="*/ 5 w 17"/>
                <a:gd name="T47" fmla="*/ 21 h 23"/>
                <a:gd name="T48" fmla="*/ 5 w 17"/>
                <a:gd name="T49" fmla="*/ 21 h 23"/>
                <a:gd name="T50" fmla="*/ 7 w 17"/>
                <a:gd name="T51" fmla="*/ 22 h 23"/>
                <a:gd name="T52" fmla="*/ 10 w 17"/>
                <a:gd name="T53" fmla="*/ 23 h 23"/>
                <a:gd name="T54" fmla="*/ 10 w 17"/>
                <a:gd name="T55" fmla="*/ 23 h 23"/>
                <a:gd name="T56" fmla="*/ 12 w 17"/>
                <a:gd name="T57" fmla="*/ 22 h 23"/>
                <a:gd name="T58" fmla="*/ 12 w 17"/>
                <a:gd name="T59" fmla="*/ 22 h 23"/>
                <a:gd name="T60" fmla="*/ 13 w 17"/>
                <a:gd name="T61" fmla="*/ 21 h 23"/>
                <a:gd name="T62" fmla="*/ 13 w 17"/>
                <a:gd name="T63" fmla="*/ 22 h 23"/>
                <a:gd name="T64" fmla="*/ 17 w 17"/>
                <a:gd name="T65" fmla="*/ 22 h 23"/>
                <a:gd name="T66" fmla="*/ 17 w 17"/>
                <a:gd name="T6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3">
                  <a:moveTo>
                    <a:pt x="17" y="22"/>
                  </a:moveTo>
                  <a:lnTo>
                    <a:pt x="17" y="6"/>
                  </a:lnTo>
                  <a:lnTo>
                    <a:pt x="13" y="6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4" y="19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7" y="22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3" y="21"/>
                  </a:lnTo>
                  <a:lnTo>
                    <a:pt x="13" y="22"/>
                  </a:lnTo>
                  <a:lnTo>
                    <a:pt x="17" y="22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3" name="Freeform 410">
              <a:extLst>
                <a:ext uri="{FF2B5EF4-FFF2-40B4-BE49-F238E27FC236}">
                  <a16:creationId xmlns:a16="http://schemas.microsoft.com/office/drawing/2014/main" id="{11748246-D907-48B8-89C7-9512806D6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889"/>
              <a:ext cx="13" cy="29"/>
            </a:xfrm>
            <a:custGeom>
              <a:avLst/>
              <a:gdLst>
                <a:gd name="T0" fmla="*/ 0 w 13"/>
                <a:gd name="T1" fmla="*/ 0 h 29"/>
                <a:gd name="T2" fmla="*/ 0 w 13"/>
                <a:gd name="T3" fmla="*/ 29 h 29"/>
                <a:gd name="T4" fmla="*/ 4 w 13"/>
                <a:gd name="T5" fmla="*/ 29 h 29"/>
                <a:gd name="T6" fmla="*/ 4 w 13"/>
                <a:gd name="T7" fmla="*/ 10 h 29"/>
                <a:gd name="T8" fmla="*/ 4 w 13"/>
                <a:gd name="T9" fmla="*/ 10 h 29"/>
                <a:gd name="T10" fmla="*/ 5 w 13"/>
                <a:gd name="T11" fmla="*/ 9 h 29"/>
                <a:gd name="T12" fmla="*/ 5 w 13"/>
                <a:gd name="T13" fmla="*/ 9 h 29"/>
                <a:gd name="T14" fmla="*/ 7 w 13"/>
                <a:gd name="T15" fmla="*/ 9 h 29"/>
                <a:gd name="T16" fmla="*/ 7 w 13"/>
                <a:gd name="T17" fmla="*/ 9 h 29"/>
                <a:gd name="T18" fmla="*/ 8 w 13"/>
                <a:gd name="T19" fmla="*/ 9 h 29"/>
                <a:gd name="T20" fmla="*/ 8 w 13"/>
                <a:gd name="T21" fmla="*/ 9 h 29"/>
                <a:gd name="T22" fmla="*/ 8 w 13"/>
                <a:gd name="T23" fmla="*/ 10 h 29"/>
                <a:gd name="T24" fmla="*/ 8 w 13"/>
                <a:gd name="T25" fmla="*/ 10 h 29"/>
                <a:gd name="T26" fmla="*/ 9 w 13"/>
                <a:gd name="T27" fmla="*/ 11 h 29"/>
                <a:gd name="T28" fmla="*/ 9 w 13"/>
                <a:gd name="T29" fmla="*/ 11 h 29"/>
                <a:gd name="T30" fmla="*/ 9 w 13"/>
                <a:gd name="T31" fmla="*/ 12 h 29"/>
                <a:gd name="T32" fmla="*/ 9 w 13"/>
                <a:gd name="T33" fmla="*/ 22 h 29"/>
                <a:gd name="T34" fmla="*/ 13 w 13"/>
                <a:gd name="T35" fmla="*/ 22 h 29"/>
                <a:gd name="T36" fmla="*/ 13 w 13"/>
                <a:gd name="T37" fmla="*/ 11 h 29"/>
                <a:gd name="T38" fmla="*/ 13 w 13"/>
                <a:gd name="T39" fmla="*/ 11 h 29"/>
                <a:gd name="T40" fmla="*/ 13 w 13"/>
                <a:gd name="T41" fmla="*/ 9 h 29"/>
                <a:gd name="T42" fmla="*/ 13 w 13"/>
                <a:gd name="T43" fmla="*/ 9 h 29"/>
                <a:gd name="T44" fmla="*/ 11 w 13"/>
                <a:gd name="T45" fmla="*/ 7 h 29"/>
                <a:gd name="T46" fmla="*/ 11 w 13"/>
                <a:gd name="T47" fmla="*/ 7 h 29"/>
                <a:gd name="T48" fmla="*/ 10 w 13"/>
                <a:gd name="T49" fmla="*/ 6 h 29"/>
                <a:gd name="T50" fmla="*/ 10 w 13"/>
                <a:gd name="T51" fmla="*/ 6 h 29"/>
                <a:gd name="T52" fmla="*/ 7 w 13"/>
                <a:gd name="T53" fmla="*/ 6 h 29"/>
                <a:gd name="T54" fmla="*/ 7 w 13"/>
                <a:gd name="T55" fmla="*/ 6 h 29"/>
                <a:gd name="T56" fmla="*/ 5 w 13"/>
                <a:gd name="T57" fmla="*/ 6 h 29"/>
                <a:gd name="T58" fmla="*/ 5 w 13"/>
                <a:gd name="T59" fmla="*/ 6 h 29"/>
                <a:gd name="T60" fmla="*/ 4 w 13"/>
                <a:gd name="T61" fmla="*/ 7 h 29"/>
                <a:gd name="T62" fmla="*/ 4 w 13"/>
                <a:gd name="T63" fmla="*/ 0 h 29"/>
                <a:gd name="T64" fmla="*/ 0 w 13"/>
                <a:gd name="T65" fmla="*/ 0 h 29"/>
                <a:gd name="T66" fmla="*/ 0 w 13"/>
                <a:gd name="T6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9">
                  <a:moveTo>
                    <a:pt x="0" y="0"/>
                  </a:moveTo>
                  <a:lnTo>
                    <a:pt x="0" y="29"/>
                  </a:lnTo>
                  <a:lnTo>
                    <a:pt x="4" y="29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22"/>
                  </a:lnTo>
                  <a:lnTo>
                    <a:pt x="13" y="2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7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5" y="6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4" name="Freeform 411">
              <a:extLst>
                <a:ext uri="{FF2B5EF4-FFF2-40B4-BE49-F238E27FC236}">
                  <a16:creationId xmlns:a16="http://schemas.microsoft.com/office/drawing/2014/main" id="{73A9835B-6C08-48CF-AA50-5152113C8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" y="1666"/>
              <a:ext cx="18" cy="23"/>
            </a:xfrm>
            <a:custGeom>
              <a:avLst/>
              <a:gdLst>
                <a:gd name="T0" fmla="*/ 0 w 18"/>
                <a:gd name="T1" fmla="*/ 9 h 23"/>
                <a:gd name="T2" fmla="*/ 0 w 18"/>
                <a:gd name="T3" fmla="*/ 9 h 23"/>
                <a:gd name="T4" fmla="*/ 1 w 18"/>
                <a:gd name="T5" fmla="*/ 13 h 23"/>
                <a:gd name="T6" fmla="*/ 1 w 18"/>
                <a:gd name="T7" fmla="*/ 13 h 23"/>
                <a:gd name="T8" fmla="*/ 3 w 18"/>
                <a:gd name="T9" fmla="*/ 15 h 23"/>
                <a:gd name="T10" fmla="*/ 3 w 18"/>
                <a:gd name="T11" fmla="*/ 15 h 23"/>
                <a:gd name="T12" fmla="*/ 6 w 18"/>
                <a:gd name="T13" fmla="*/ 17 h 23"/>
                <a:gd name="T14" fmla="*/ 6 w 18"/>
                <a:gd name="T15" fmla="*/ 17 h 23"/>
                <a:gd name="T16" fmla="*/ 9 w 18"/>
                <a:gd name="T17" fmla="*/ 18 h 23"/>
                <a:gd name="T18" fmla="*/ 9 w 18"/>
                <a:gd name="T19" fmla="*/ 18 h 23"/>
                <a:gd name="T20" fmla="*/ 12 w 18"/>
                <a:gd name="T21" fmla="*/ 17 h 23"/>
                <a:gd name="T22" fmla="*/ 12 w 18"/>
                <a:gd name="T23" fmla="*/ 17 h 23"/>
                <a:gd name="T24" fmla="*/ 14 w 18"/>
                <a:gd name="T25" fmla="*/ 16 h 23"/>
                <a:gd name="T26" fmla="*/ 14 w 18"/>
                <a:gd name="T27" fmla="*/ 23 h 23"/>
                <a:gd name="T28" fmla="*/ 18 w 18"/>
                <a:gd name="T29" fmla="*/ 23 h 23"/>
                <a:gd name="T30" fmla="*/ 18 w 18"/>
                <a:gd name="T31" fmla="*/ 6 h 23"/>
                <a:gd name="T32" fmla="*/ 14 w 18"/>
                <a:gd name="T33" fmla="*/ 6 h 23"/>
                <a:gd name="T34" fmla="*/ 14 w 18"/>
                <a:gd name="T35" fmla="*/ 12 h 23"/>
                <a:gd name="T36" fmla="*/ 14 w 18"/>
                <a:gd name="T37" fmla="*/ 12 h 23"/>
                <a:gd name="T38" fmla="*/ 13 w 18"/>
                <a:gd name="T39" fmla="*/ 13 h 23"/>
                <a:gd name="T40" fmla="*/ 13 w 18"/>
                <a:gd name="T41" fmla="*/ 13 h 23"/>
                <a:gd name="T42" fmla="*/ 12 w 18"/>
                <a:gd name="T43" fmla="*/ 13 h 23"/>
                <a:gd name="T44" fmla="*/ 12 w 18"/>
                <a:gd name="T45" fmla="*/ 13 h 23"/>
                <a:gd name="T46" fmla="*/ 11 w 18"/>
                <a:gd name="T47" fmla="*/ 14 h 23"/>
                <a:gd name="T48" fmla="*/ 11 w 18"/>
                <a:gd name="T49" fmla="*/ 14 h 23"/>
                <a:gd name="T50" fmla="*/ 9 w 18"/>
                <a:gd name="T51" fmla="*/ 14 h 23"/>
                <a:gd name="T52" fmla="*/ 9 w 18"/>
                <a:gd name="T53" fmla="*/ 14 h 23"/>
                <a:gd name="T54" fmla="*/ 8 w 18"/>
                <a:gd name="T55" fmla="*/ 13 h 23"/>
                <a:gd name="T56" fmla="*/ 8 w 18"/>
                <a:gd name="T57" fmla="*/ 13 h 23"/>
                <a:gd name="T58" fmla="*/ 6 w 18"/>
                <a:gd name="T59" fmla="*/ 13 h 23"/>
                <a:gd name="T60" fmla="*/ 6 w 18"/>
                <a:gd name="T61" fmla="*/ 13 h 23"/>
                <a:gd name="T62" fmla="*/ 5 w 18"/>
                <a:gd name="T63" fmla="*/ 11 h 23"/>
                <a:gd name="T64" fmla="*/ 5 w 18"/>
                <a:gd name="T65" fmla="*/ 11 h 23"/>
                <a:gd name="T66" fmla="*/ 5 w 18"/>
                <a:gd name="T67" fmla="*/ 9 h 23"/>
                <a:gd name="T68" fmla="*/ 5 w 18"/>
                <a:gd name="T69" fmla="*/ 0 h 23"/>
                <a:gd name="T70" fmla="*/ 0 w 18"/>
                <a:gd name="T71" fmla="*/ 0 h 23"/>
                <a:gd name="T72" fmla="*/ 0 w 18"/>
                <a:gd name="T73" fmla="*/ 9 h 23"/>
                <a:gd name="T74" fmla="*/ 0 w 18"/>
                <a:gd name="T75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" h="23">
                  <a:moveTo>
                    <a:pt x="0" y="9"/>
                  </a:move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4" y="16"/>
                  </a:lnTo>
                  <a:lnTo>
                    <a:pt x="14" y="23"/>
                  </a:lnTo>
                  <a:lnTo>
                    <a:pt x="18" y="23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5" name="Freeform 412">
              <a:extLst>
                <a:ext uri="{FF2B5EF4-FFF2-40B4-BE49-F238E27FC236}">
                  <a16:creationId xmlns:a16="http://schemas.microsoft.com/office/drawing/2014/main" id="{37850047-12A1-4C24-99B9-E9A1F8AAC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7" y="1672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2 h 17"/>
                <a:gd name="T4" fmla="*/ 9 w 22"/>
                <a:gd name="T5" fmla="*/ 13 h 17"/>
                <a:gd name="T6" fmla="*/ 8 w 22"/>
                <a:gd name="T7" fmla="*/ 14 h 17"/>
                <a:gd name="T8" fmla="*/ 6 w 22"/>
                <a:gd name="T9" fmla="*/ 14 h 17"/>
                <a:gd name="T10" fmla="*/ 5 w 22"/>
                <a:gd name="T11" fmla="*/ 14 h 17"/>
                <a:gd name="T12" fmla="*/ 4 w 22"/>
                <a:gd name="T13" fmla="*/ 13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4 h 17"/>
                <a:gd name="T22" fmla="*/ 1 w 22"/>
                <a:gd name="T23" fmla="*/ 16 h 17"/>
                <a:gd name="T24" fmla="*/ 3 w 22"/>
                <a:gd name="T25" fmla="*/ 17 h 17"/>
                <a:gd name="T26" fmla="*/ 5 w 22"/>
                <a:gd name="T27" fmla="*/ 17 h 17"/>
                <a:gd name="T28" fmla="*/ 8 w 22"/>
                <a:gd name="T29" fmla="*/ 17 h 17"/>
                <a:gd name="T30" fmla="*/ 10 w 22"/>
                <a:gd name="T31" fmla="*/ 16 h 17"/>
                <a:gd name="T32" fmla="*/ 12 w 22"/>
                <a:gd name="T33" fmla="*/ 17 h 17"/>
                <a:gd name="T34" fmla="*/ 14 w 22"/>
                <a:gd name="T35" fmla="*/ 17 h 17"/>
                <a:gd name="T36" fmla="*/ 16 w 22"/>
                <a:gd name="T37" fmla="*/ 17 h 17"/>
                <a:gd name="T38" fmla="*/ 18 w 22"/>
                <a:gd name="T39" fmla="*/ 16 h 17"/>
                <a:gd name="T40" fmla="*/ 22 w 22"/>
                <a:gd name="T41" fmla="*/ 17 h 17"/>
                <a:gd name="T42" fmla="*/ 17 w 22"/>
                <a:gd name="T43" fmla="*/ 0 h 17"/>
                <a:gd name="T44" fmla="*/ 17 w 22"/>
                <a:gd name="T45" fmla="*/ 13 h 17"/>
                <a:gd name="T46" fmla="*/ 17 w 22"/>
                <a:gd name="T47" fmla="*/ 13 h 17"/>
                <a:gd name="T48" fmla="*/ 16 w 22"/>
                <a:gd name="T49" fmla="*/ 14 h 17"/>
                <a:gd name="T50" fmla="*/ 16 w 22"/>
                <a:gd name="T51" fmla="*/ 14 h 17"/>
                <a:gd name="T52" fmla="*/ 15 w 22"/>
                <a:gd name="T53" fmla="*/ 14 h 17"/>
                <a:gd name="T54" fmla="*/ 14 w 22"/>
                <a:gd name="T55" fmla="*/ 14 h 17"/>
                <a:gd name="T56" fmla="*/ 13 w 22"/>
                <a:gd name="T57" fmla="*/ 13 h 17"/>
                <a:gd name="T58" fmla="*/ 13 w 22"/>
                <a:gd name="T59" fmla="*/ 12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8" y="17"/>
                  </a:lnTo>
                  <a:lnTo>
                    <a:pt x="8" y="17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8" y="16"/>
                  </a:lnTo>
                  <a:lnTo>
                    <a:pt x="18" y="17"/>
                  </a:lnTo>
                  <a:lnTo>
                    <a:pt x="22" y="17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6" name="Freeform 413">
              <a:extLst>
                <a:ext uri="{FF2B5EF4-FFF2-40B4-BE49-F238E27FC236}">
                  <a16:creationId xmlns:a16="http://schemas.microsoft.com/office/drawing/2014/main" id="{42479922-0D2F-4AA5-9713-A667A421A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666"/>
              <a:ext cx="17" cy="23"/>
            </a:xfrm>
            <a:custGeom>
              <a:avLst/>
              <a:gdLst>
                <a:gd name="T0" fmla="*/ 13 w 17"/>
                <a:gd name="T1" fmla="*/ 23 h 23"/>
                <a:gd name="T2" fmla="*/ 13 w 17"/>
                <a:gd name="T3" fmla="*/ 4 h 23"/>
                <a:gd name="T4" fmla="*/ 17 w 17"/>
                <a:gd name="T5" fmla="*/ 4 h 23"/>
                <a:gd name="T6" fmla="*/ 17 w 17"/>
                <a:gd name="T7" fmla="*/ 0 h 23"/>
                <a:gd name="T8" fmla="*/ 9 w 17"/>
                <a:gd name="T9" fmla="*/ 0 h 23"/>
                <a:gd name="T10" fmla="*/ 9 w 17"/>
                <a:gd name="T11" fmla="*/ 19 h 23"/>
                <a:gd name="T12" fmla="*/ 9 w 17"/>
                <a:gd name="T13" fmla="*/ 19 h 23"/>
                <a:gd name="T14" fmla="*/ 8 w 17"/>
                <a:gd name="T15" fmla="*/ 20 h 23"/>
                <a:gd name="T16" fmla="*/ 8 w 17"/>
                <a:gd name="T17" fmla="*/ 20 h 23"/>
                <a:gd name="T18" fmla="*/ 6 w 17"/>
                <a:gd name="T19" fmla="*/ 20 h 23"/>
                <a:gd name="T20" fmla="*/ 6 w 17"/>
                <a:gd name="T21" fmla="*/ 20 h 23"/>
                <a:gd name="T22" fmla="*/ 5 w 17"/>
                <a:gd name="T23" fmla="*/ 20 h 23"/>
                <a:gd name="T24" fmla="*/ 5 w 17"/>
                <a:gd name="T25" fmla="*/ 20 h 23"/>
                <a:gd name="T26" fmla="*/ 4 w 17"/>
                <a:gd name="T27" fmla="*/ 19 h 23"/>
                <a:gd name="T28" fmla="*/ 4 w 17"/>
                <a:gd name="T29" fmla="*/ 19 h 23"/>
                <a:gd name="T30" fmla="*/ 4 w 17"/>
                <a:gd name="T31" fmla="*/ 18 h 23"/>
                <a:gd name="T32" fmla="*/ 4 w 17"/>
                <a:gd name="T33" fmla="*/ 18 h 23"/>
                <a:gd name="T34" fmla="*/ 4 w 17"/>
                <a:gd name="T35" fmla="*/ 17 h 23"/>
                <a:gd name="T36" fmla="*/ 4 w 17"/>
                <a:gd name="T37" fmla="*/ 6 h 23"/>
                <a:gd name="T38" fmla="*/ 0 w 17"/>
                <a:gd name="T39" fmla="*/ 6 h 23"/>
                <a:gd name="T40" fmla="*/ 0 w 17"/>
                <a:gd name="T41" fmla="*/ 18 h 23"/>
                <a:gd name="T42" fmla="*/ 0 w 17"/>
                <a:gd name="T43" fmla="*/ 18 h 23"/>
                <a:gd name="T44" fmla="*/ 0 w 17"/>
                <a:gd name="T45" fmla="*/ 20 h 23"/>
                <a:gd name="T46" fmla="*/ 1 w 17"/>
                <a:gd name="T47" fmla="*/ 22 h 23"/>
                <a:gd name="T48" fmla="*/ 1 w 17"/>
                <a:gd name="T49" fmla="*/ 22 h 23"/>
                <a:gd name="T50" fmla="*/ 3 w 17"/>
                <a:gd name="T51" fmla="*/ 23 h 23"/>
                <a:gd name="T52" fmla="*/ 5 w 17"/>
                <a:gd name="T53" fmla="*/ 23 h 23"/>
                <a:gd name="T54" fmla="*/ 5 w 17"/>
                <a:gd name="T55" fmla="*/ 23 h 23"/>
                <a:gd name="T56" fmla="*/ 7 w 17"/>
                <a:gd name="T57" fmla="*/ 23 h 23"/>
                <a:gd name="T58" fmla="*/ 7 w 17"/>
                <a:gd name="T59" fmla="*/ 23 h 23"/>
                <a:gd name="T60" fmla="*/ 9 w 17"/>
                <a:gd name="T61" fmla="*/ 22 h 23"/>
                <a:gd name="T62" fmla="*/ 9 w 17"/>
                <a:gd name="T63" fmla="*/ 23 h 23"/>
                <a:gd name="T64" fmla="*/ 13 w 17"/>
                <a:gd name="T65" fmla="*/ 23 h 23"/>
                <a:gd name="T66" fmla="*/ 13 w 17"/>
                <a:gd name="T6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3">
                  <a:moveTo>
                    <a:pt x="13" y="23"/>
                  </a:moveTo>
                  <a:lnTo>
                    <a:pt x="13" y="4"/>
                  </a:lnTo>
                  <a:lnTo>
                    <a:pt x="17" y="4"/>
                  </a:lnTo>
                  <a:lnTo>
                    <a:pt x="17" y="0"/>
                  </a:lnTo>
                  <a:lnTo>
                    <a:pt x="9" y="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7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7" name="Freeform 414">
              <a:extLst>
                <a:ext uri="{FF2B5EF4-FFF2-40B4-BE49-F238E27FC236}">
                  <a16:creationId xmlns:a16="http://schemas.microsoft.com/office/drawing/2014/main" id="{9D397411-06C7-4F84-8336-83644BD7A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672"/>
              <a:ext cx="14" cy="17"/>
            </a:xfrm>
            <a:custGeom>
              <a:avLst/>
              <a:gdLst>
                <a:gd name="T0" fmla="*/ 0 w 14"/>
                <a:gd name="T1" fmla="*/ 0 h 17"/>
                <a:gd name="T2" fmla="*/ 0 w 14"/>
                <a:gd name="T3" fmla="*/ 17 h 17"/>
                <a:gd name="T4" fmla="*/ 5 w 14"/>
                <a:gd name="T5" fmla="*/ 17 h 17"/>
                <a:gd name="T6" fmla="*/ 5 w 14"/>
                <a:gd name="T7" fmla="*/ 5 h 17"/>
                <a:gd name="T8" fmla="*/ 5 w 14"/>
                <a:gd name="T9" fmla="*/ 5 h 17"/>
                <a:gd name="T10" fmla="*/ 6 w 14"/>
                <a:gd name="T11" fmla="*/ 4 h 17"/>
                <a:gd name="T12" fmla="*/ 6 w 14"/>
                <a:gd name="T13" fmla="*/ 4 h 17"/>
                <a:gd name="T14" fmla="*/ 7 w 14"/>
                <a:gd name="T15" fmla="*/ 4 h 17"/>
                <a:gd name="T16" fmla="*/ 7 w 14"/>
                <a:gd name="T17" fmla="*/ 4 h 17"/>
                <a:gd name="T18" fmla="*/ 8 w 14"/>
                <a:gd name="T19" fmla="*/ 4 h 17"/>
                <a:gd name="T20" fmla="*/ 8 w 14"/>
                <a:gd name="T21" fmla="*/ 4 h 17"/>
                <a:gd name="T22" fmla="*/ 9 w 14"/>
                <a:gd name="T23" fmla="*/ 4 h 17"/>
                <a:gd name="T24" fmla="*/ 9 w 14"/>
                <a:gd name="T25" fmla="*/ 4 h 17"/>
                <a:gd name="T26" fmla="*/ 10 w 14"/>
                <a:gd name="T27" fmla="*/ 5 h 17"/>
                <a:gd name="T28" fmla="*/ 10 w 14"/>
                <a:gd name="T29" fmla="*/ 5 h 17"/>
                <a:gd name="T30" fmla="*/ 10 w 14"/>
                <a:gd name="T31" fmla="*/ 6 h 17"/>
                <a:gd name="T32" fmla="*/ 10 w 14"/>
                <a:gd name="T33" fmla="*/ 17 h 17"/>
                <a:gd name="T34" fmla="*/ 14 w 14"/>
                <a:gd name="T35" fmla="*/ 17 h 17"/>
                <a:gd name="T36" fmla="*/ 14 w 14"/>
                <a:gd name="T37" fmla="*/ 6 h 17"/>
                <a:gd name="T38" fmla="*/ 14 w 14"/>
                <a:gd name="T39" fmla="*/ 6 h 17"/>
                <a:gd name="T40" fmla="*/ 13 w 14"/>
                <a:gd name="T41" fmla="*/ 3 h 17"/>
                <a:gd name="T42" fmla="*/ 13 w 14"/>
                <a:gd name="T43" fmla="*/ 3 h 17"/>
                <a:gd name="T44" fmla="*/ 12 w 14"/>
                <a:gd name="T45" fmla="*/ 2 h 17"/>
                <a:gd name="T46" fmla="*/ 12 w 14"/>
                <a:gd name="T47" fmla="*/ 2 h 17"/>
                <a:gd name="T48" fmla="*/ 11 w 14"/>
                <a:gd name="T49" fmla="*/ 1 h 17"/>
                <a:gd name="T50" fmla="*/ 11 w 14"/>
                <a:gd name="T51" fmla="*/ 1 h 17"/>
                <a:gd name="T52" fmla="*/ 8 w 14"/>
                <a:gd name="T53" fmla="*/ 0 h 17"/>
                <a:gd name="T54" fmla="*/ 8 w 14"/>
                <a:gd name="T55" fmla="*/ 0 h 17"/>
                <a:gd name="T56" fmla="*/ 6 w 14"/>
                <a:gd name="T57" fmla="*/ 0 h 17"/>
                <a:gd name="T58" fmla="*/ 6 w 14"/>
                <a:gd name="T59" fmla="*/ 0 h 17"/>
                <a:gd name="T60" fmla="*/ 4 w 14"/>
                <a:gd name="T61" fmla="*/ 1 h 17"/>
                <a:gd name="T62" fmla="*/ 4 w 14"/>
                <a:gd name="T63" fmla="*/ 0 h 17"/>
                <a:gd name="T64" fmla="*/ 0 w 14"/>
                <a:gd name="T65" fmla="*/ 0 h 17"/>
                <a:gd name="T66" fmla="*/ 0 w 14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17">
                  <a:moveTo>
                    <a:pt x="0" y="0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8" name="Freeform 415">
              <a:extLst>
                <a:ext uri="{FF2B5EF4-FFF2-40B4-BE49-F238E27FC236}">
                  <a16:creationId xmlns:a16="http://schemas.microsoft.com/office/drawing/2014/main" id="{1A737930-DA17-48E2-9BCB-7AB3FE866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3" y="1508"/>
              <a:ext cx="18" cy="25"/>
            </a:xfrm>
            <a:custGeom>
              <a:avLst/>
              <a:gdLst>
                <a:gd name="T0" fmla="*/ 15 w 18"/>
                <a:gd name="T1" fmla="*/ 20 h 25"/>
                <a:gd name="T2" fmla="*/ 13 w 18"/>
                <a:gd name="T3" fmla="*/ 19 h 25"/>
                <a:gd name="T4" fmla="*/ 13 w 18"/>
                <a:gd name="T5" fmla="*/ 19 h 25"/>
                <a:gd name="T6" fmla="*/ 12 w 18"/>
                <a:gd name="T7" fmla="*/ 19 h 25"/>
                <a:gd name="T8" fmla="*/ 15 w 18"/>
                <a:gd name="T9" fmla="*/ 17 h 25"/>
                <a:gd name="T10" fmla="*/ 17 w 18"/>
                <a:gd name="T11" fmla="*/ 15 h 25"/>
                <a:gd name="T12" fmla="*/ 18 w 18"/>
                <a:gd name="T13" fmla="*/ 13 h 25"/>
                <a:gd name="T14" fmla="*/ 18 w 18"/>
                <a:gd name="T15" fmla="*/ 9 h 25"/>
                <a:gd name="T16" fmla="*/ 18 w 18"/>
                <a:gd name="T17" fmla="*/ 6 h 25"/>
                <a:gd name="T18" fmla="*/ 16 w 18"/>
                <a:gd name="T19" fmla="*/ 3 h 25"/>
                <a:gd name="T20" fmla="*/ 13 w 18"/>
                <a:gd name="T21" fmla="*/ 1 h 25"/>
                <a:gd name="T22" fmla="*/ 9 w 18"/>
                <a:gd name="T23" fmla="*/ 0 h 25"/>
                <a:gd name="T24" fmla="*/ 5 w 18"/>
                <a:gd name="T25" fmla="*/ 1 h 25"/>
                <a:gd name="T26" fmla="*/ 2 w 18"/>
                <a:gd name="T27" fmla="*/ 3 h 25"/>
                <a:gd name="T28" fmla="*/ 0 w 18"/>
                <a:gd name="T29" fmla="*/ 6 h 25"/>
                <a:gd name="T30" fmla="*/ 0 w 18"/>
                <a:gd name="T31" fmla="*/ 9 h 25"/>
                <a:gd name="T32" fmla="*/ 4 w 18"/>
                <a:gd name="T33" fmla="*/ 10 h 25"/>
                <a:gd name="T34" fmla="*/ 4 w 18"/>
                <a:gd name="T35" fmla="*/ 9 h 25"/>
                <a:gd name="T36" fmla="*/ 4 w 18"/>
                <a:gd name="T37" fmla="*/ 7 h 25"/>
                <a:gd name="T38" fmla="*/ 5 w 18"/>
                <a:gd name="T39" fmla="*/ 5 h 25"/>
                <a:gd name="T40" fmla="*/ 7 w 18"/>
                <a:gd name="T41" fmla="*/ 4 h 25"/>
                <a:gd name="T42" fmla="*/ 9 w 18"/>
                <a:gd name="T43" fmla="*/ 4 h 25"/>
                <a:gd name="T44" fmla="*/ 11 w 18"/>
                <a:gd name="T45" fmla="*/ 4 h 25"/>
                <a:gd name="T46" fmla="*/ 13 w 18"/>
                <a:gd name="T47" fmla="*/ 6 h 25"/>
                <a:gd name="T48" fmla="*/ 14 w 18"/>
                <a:gd name="T49" fmla="*/ 7 h 25"/>
                <a:gd name="T50" fmla="*/ 14 w 18"/>
                <a:gd name="T51" fmla="*/ 9 h 25"/>
                <a:gd name="T52" fmla="*/ 14 w 18"/>
                <a:gd name="T53" fmla="*/ 12 h 25"/>
                <a:gd name="T54" fmla="*/ 13 w 18"/>
                <a:gd name="T55" fmla="*/ 14 h 25"/>
                <a:gd name="T56" fmla="*/ 11 w 18"/>
                <a:gd name="T57" fmla="*/ 15 h 25"/>
                <a:gd name="T58" fmla="*/ 10 w 18"/>
                <a:gd name="T59" fmla="*/ 16 h 25"/>
                <a:gd name="T60" fmla="*/ 8 w 18"/>
                <a:gd name="T61" fmla="*/ 16 h 25"/>
                <a:gd name="T62" fmla="*/ 6 w 18"/>
                <a:gd name="T63" fmla="*/ 16 h 25"/>
                <a:gd name="T64" fmla="*/ 4 w 18"/>
                <a:gd name="T65" fmla="*/ 15 h 25"/>
                <a:gd name="T66" fmla="*/ 2 w 18"/>
                <a:gd name="T67" fmla="*/ 19 h 25"/>
                <a:gd name="T68" fmla="*/ 5 w 18"/>
                <a:gd name="T69" fmla="*/ 20 h 25"/>
                <a:gd name="T70" fmla="*/ 8 w 18"/>
                <a:gd name="T71" fmla="*/ 22 h 25"/>
                <a:gd name="T72" fmla="*/ 12 w 18"/>
                <a:gd name="T73" fmla="*/ 23 h 25"/>
                <a:gd name="T74" fmla="*/ 15 w 18"/>
                <a:gd name="T75" fmla="*/ 25 h 25"/>
                <a:gd name="T76" fmla="*/ 15 w 18"/>
                <a:gd name="T7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" h="25">
                  <a:moveTo>
                    <a:pt x="15" y="20"/>
                  </a:moveTo>
                  <a:lnTo>
                    <a:pt x="15" y="20"/>
                  </a:lnTo>
                  <a:lnTo>
                    <a:pt x="14" y="20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2" y="15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5" y="25"/>
                  </a:lnTo>
                  <a:lnTo>
                    <a:pt x="15" y="20"/>
                  </a:lnTo>
                  <a:lnTo>
                    <a:pt x="15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9" name="Freeform 416">
              <a:extLst>
                <a:ext uri="{FF2B5EF4-FFF2-40B4-BE49-F238E27FC236}">
                  <a16:creationId xmlns:a16="http://schemas.microsoft.com/office/drawing/2014/main" id="{474E8C56-CF3B-4B4A-81FA-AFEF62471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6 w 22"/>
                <a:gd name="T11" fmla="*/ 13 h 17"/>
                <a:gd name="T12" fmla="*/ 5 w 22"/>
                <a:gd name="T13" fmla="*/ 12 h 17"/>
                <a:gd name="T14" fmla="*/ 5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1 w 22"/>
                <a:gd name="T21" fmla="*/ 13 h 17"/>
                <a:gd name="T22" fmla="*/ 2 w 22"/>
                <a:gd name="T23" fmla="*/ 15 h 17"/>
                <a:gd name="T24" fmla="*/ 4 w 22"/>
                <a:gd name="T25" fmla="*/ 16 h 17"/>
                <a:gd name="T26" fmla="*/ 6 w 22"/>
                <a:gd name="T27" fmla="*/ 17 h 17"/>
                <a:gd name="T28" fmla="*/ 9 w 22"/>
                <a:gd name="T29" fmla="*/ 16 h 17"/>
                <a:gd name="T30" fmla="*/ 11 w 22"/>
                <a:gd name="T31" fmla="*/ 15 h 17"/>
                <a:gd name="T32" fmla="*/ 12 w 22"/>
                <a:gd name="T33" fmla="*/ 16 h 17"/>
                <a:gd name="T34" fmla="*/ 15 w 22"/>
                <a:gd name="T35" fmla="*/ 17 h 17"/>
                <a:gd name="T36" fmla="*/ 17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8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6 w 22"/>
                <a:gd name="T53" fmla="*/ 13 h 17"/>
                <a:gd name="T54" fmla="*/ 14 w 22"/>
                <a:gd name="T55" fmla="*/ 13 h 17"/>
                <a:gd name="T56" fmla="*/ 14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0" name="Freeform 417">
              <a:extLst>
                <a:ext uri="{FF2B5EF4-FFF2-40B4-BE49-F238E27FC236}">
                  <a16:creationId xmlns:a16="http://schemas.microsoft.com/office/drawing/2014/main" id="{AD5948F3-5946-4695-A6C3-2F8C944C1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" y="1514"/>
              <a:ext cx="14" cy="24"/>
            </a:xfrm>
            <a:custGeom>
              <a:avLst/>
              <a:gdLst>
                <a:gd name="T0" fmla="*/ 0 w 14"/>
                <a:gd name="T1" fmla="*/ 1 h 24"/>
                <a:gd name="T2" fmla="*/ 0 w 14"/>
                <a:gd name="T3" fmla="*/ 24 h 24"/>
                <a:gd name="T4" fmla="*/ 5 w 14"/>
                <a:gd name="T5" fmla="*/ 24 h 24"/>
                <a:gd name="T6" fmla="*/ 5 w 14"/>
                <a:gd name="T7" fmla="*/ 5 h 24"/>
                <a:gd name="T8" fmla="*/ 5 w 14"/>
                <a:gd name="T9" fmla="*/ 5 h 24"/>
                <a:gd name="T10" fmla="*/ 6 w 14"/>
                <a:gd name="T11" fmla="*/ 4 h 24"/>
                <a:gd name="T12" fmla="*/ 6 w 14"/>
                <a:gd name="T13" fmla="*/ 4 h 24"/>
                <a:gd name="T14" fmla="*/ 7 w 14"/>
                <a:gd name="T15" fmla="*/ 4 h 24"/>
                <a:gd name="T16" fmla="*/ 7 w 14"/>
                <a:gd name="T17" fmla="*/ 4 h 24"/>
                <a:gd name="T18" fmla="*/ 9 w 14"/>
                <a:gd name="T19" fmla="*/ 4 h 24"/>
                <a:gd name="T20" fmla="*/ 9 w 14"/>
                <a:gd name="T21" fmla="*/ 4 h 24"/>
                <a:gd name="T22" fmla="*/ 9 w 14"/>
                <a:gd name="T23" fmla="*/ 5 h 24"/>
                <a:gd name="T24" fmla="*/ 9 w 14"/>
                <a:gd name="T25" fmla="*/ 5 h 24"/>
                <a:gd name="T26" fmla="*/ 10 w 14"/>
                <a:gd name="T27" fmla="*/ 5 h 24"/>
                <a:gd name="T28" fmla="*/ 10 w 14"/>
                <a:gd name="T29" fmla="*/ 5 h 24"/>
                <a:gd name="T30" fmla="*/ 10 w 14"/>
                <a:gd name="T31" fmla="*/ 7 h 24"/>
                <a:gd name="T32" fmla="*/ 10 w 14"/>
                <a:gd name="T33" fmla="*/ 17 h 24"/>
                <a:gd name="T34" fmla="*/ 14 w 14"/>
                <a:gd name="T35" fmla="*/ 17 h 24"/>
                <a:gd name="T36" fmla="*/ 14 w 14"/>
                <a:gd name="T37" fmla="*/ 6 h 24"/>
                <a:gd name="T38" fmla="*/ 14 w 14"/>
                <a:gd name="T39" fmla="*/ 6 h 24"/>
                <a:gd name="T40" fmla="*/ 13 w 14"/>
                <a:gd name="T41" fmla="*/ 4 h 24"/>
                <a:gd name="T42" fmla="*/ 13 w 14"/>
                <a:gd name="T43" fmla="*/ 4 h 24"/>
                <a:gd name="T44" fmla="*/ 12 w 14"/>
                <a:gd name="T45" fmla="*/ 2 h 24"/>
                <a:gd name="T46" fmla="*/ 12 w 14"/>
                <a:gd name="T47" fmla="*/ 2 h 24"/>
                <a:gd name="T48" fmla="*/ 11 w 14"/>
                <a:gd name="T49" fmla="*/ 1 h 24"/>
                <a:gd name="T50" fmla="*/ 11 w 14"/>
                <a:gd name="T51" fmla="*/ 1 h 24"/>
                <a:gd name="T52" fmla="*/ 8 w 14"/>
                <a:gd name="T53" fmla="*/ 0 h 24"/>
                <a:gd name="T54" fmla="*/ 8 w 14"/>
                <a:gd name="T55" fmla="*/ 0 h 24"/>
                <a:gd name="T56" fmla="*/ 6 w 14"/>
                <a:gd name="T57" fmla="*/ 1 h 24"/>
                <a:gd name="T58" fmla="*/ 6 w 14"/>
                <a:gd name="T59" fmla="*/ 1 h 24"/>
                <a:gd name="T60" fmla="*/ 4 w 14"/>
                <a:gd name="T61" fmla="*/ 2 h 24"/>
                <a:gd name="T62" fmla="*/ 4 w 14"/>
                <a:gd name="T63" fmla="*/ 1 h 24"/>
                <a:gd name="T64" fmla="*/ 0 w 14"/>
                <a:gd name="T65" fmla="*/ 1 h 24"/>
                <a:gd name="T66" fmla="*/ 0 w 14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4">
                  <a:moveTo>
                    <a:pt x="0" y="1"/>
                  </a:moveTo>
                  <a:lnTo>
                    <a:pt x="0" y="24"/>
                  </a:lnTo>
                  <a:lnTo>
                    <a:pt x="5" y="24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1" name="Freeform 418">
              <a:extLst>
                <a:ext uri="{FF2B5EF4-FFF2-40B4-BE49-F238E27FC236}">
                  <a16:creationId xmlns:a16="http://schemas.microsoft.com/office/drawing/2014/main" id="{B2B9F02E-7095-4C2D-90C8-14194E092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" y="1508"/>
              <a:ext cx="14" cy="24"/>
            </a:xfrm>
            <a:custGeom>
              <a:avLst/>
              <a:gdLst>
                <a:gd name="T0" fmla="*/ 13 w 14"/>
                <a:gd name="T1" fmla="*/ 23 h 24"/>
                <a:gd name="T2" fmla="*/ 13 w 14"/>
                <a:gd name="T3" fmla="*/ 13 h 24"/>
                <a:gd name="T4" fmla="*/ 9 w 14"/>
                <a:gd name="T5" fmla="*/ 13 h 24"/>
                <a:gd name="T6" fmla="*/ 9 w 14"/>
                <a:gd name="T7" fmla="*/ 19 h 24"/>
                <a:gd name="T8" fmla="*/ 9 w 14"/>
                <a:gd name="T9" fmla="*/ 19 h 24"/>
                <a:gd name="T10" fmla="*/ 8 w 14"/>
                <a:gd name="T11" fmla="*/ 20 h 24"/>
                <a:gd name="T12" fmla="*/ 8 w 14"/>
                <a:gd name="T13" fmla="*/ 20 h 24"/>
                <a:gd name="T14" fmla="*/ 6 w 14"/>
                <a:gd name="T15" fmla="*/ 20 h 24"/>
                <a:gd name="T16" fmla="*/ 6 w 14"/>
                <a:gd name="T17" fmla="*/ 20 h 24"/>
                <a:gd name="T18" fmla="*/ 5 w 14"/>
                <a:gd name="T19" fmla="*/ 20 h 24"/>
                <a:gd name="T20" fmla="*/ 5 w 14"/>
                <a:gd name="T21" fmla="*/ 20 h 24"/>
                <a:gd name="T22" fmla="*/ 5 w 14"/>
                <a:gd name="T23" fmla="*/ 19 h 24"/>
                <a:gd name="T24" fmla="*/ 5 w 14"/>
                <a:gd name="T25" fmla="*/ 19 h 24"/>
                <a:gd name="T26" fmla="*/ 4 w 14"/>
                <a:gd name="T27" fmla="*/ 19 h 24"/>
                <a:gd name="T28" fmla="*/ 4 w 14"/>
                <a:gd name="T29" fmla="*/ 19 h 24"/>
                <a:gd name="T30" fmla="*/ 4 w 14"/>
                <a:gd name="T31" fmla="*/ 17 h 24"/>
                <a:gd name="T32" fmla="*/ 4 w 14"/>
                <a:gd name="T33" fmla="*/ 10 h 24"/>
                <a:gd name="T34" fmla="*/ 14 w 14"/>
                <a:gd name="T35" fmla="*/ 10 h 24"/>
                <a:gd name="T36" fmla="*/ 14 w 14"/>
                <a:gd name="T37" fmla="*/ 7 h 24"/>
                <a:gd name="T38" fmla="*/ 4 w 14"/>
                <a:gd name="T39" fmla="*/ 7 h 24"/>
                <a:gd name="T40" fmla="*/ 4 w 14"/>
                <a:gd name="T41" fmla="*/ 0 h 24"/>
                <a:gd name="T42" fmla="*/ 0 w 14"/>
                <a:gd name="T43" fmla="*/ 0 h 24"/>
                <a:gd name="T44" fmla="*/ 0 w 14"/>
                <a:gd name="T45" fmla="*/ 18 h 24"/>
                <a:gd name="T46" fmla="*/ 0 w 14"/>
                <a:gd name="T47" fmla="*/ 18 h 24"/>
                <a:gd name="T48" fmla="*/ 0 w 14"/>
                <a:gd name="T49" fmla="*/ 20 h 24"/>
                <a:gd name="T50" fmla="*/ 2 w 14"/>
                <a:gd name="T51" fmla="*/ 22 h 24"/>
                <a:gd name="T52" fmla="*/ 2 w 14"/>
                <a:gd name="T53" fmla="*/ 22 h 24"/>
                <a:gd name="T54" fmla="*/ 3 w 14"/>
                <a:gd name="T55" fmla="*/ 23 h 24"/>
                <a:gd name="T56" fmla="*/ 6 w 14"/>
                <a:gd name="T57" fmla="*/ 24 h 24"/>
                <a:gd name="T58" fmla="*/ 6 w 14"/>
                <a:gd name="T59" fmla="*/ 24 h 24"/>
                <a:gd name="T60" fmla="*/ 8 w 14"/>
                <a:gd name="T61" fmla="*/ 23 h 24"/>
                <a:gd name="T62" fmla="*/ 8 w 14"/>
                <a:gd name="T63" fmla="*/ 23 h 24"/>
                <a:gd name="T64" fmla="*/ 10 w 14"/>
                <a:gd name="T65" fmla="*/ 22 h 24"/>
                <a:gd name="T66" fmla="*/ 10 w 14"/>
                <a:gd name="T67" fmla="*/ 23 h 24"/>
                <a:gd name="T68" fmla="*/ 13 w 14"/>
                <a:gd name="T69" fmla="*/ 23 h 24"/>
                <a:gd name="T70" fmla="*/ 13 w 14"/>
                <a:gd name="T7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" h="24">
                  <a:moveTo>
                    <a:pt x="13" y="23"/>
                  </a:moveTo>
                  <a:lnTo>
                    <a:pt x="13" y="13"/>
                  </a:lnTo>
                  <a:lnTo>
                    <a:pt x="9" y="13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4" y="17"/>
                  </a:lnTo>
                  <a:lnTo>
                    <a:pt x="4" y="10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2" name="Freeform 419">
              <a:extLst>
                <a:ext uri="{FF2B5EF4-FFF2-40B4-BE49-F238E27FC236}">
                  <a16:creationId xmlns:a16="http://schemas.microsoft.com/office/drawing/2014/main" id="{41612A1B-0B83-4528-918F-EE68944F4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" y="1508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3" name="Freeform 420">
              <a:extLst>
                <a:ext uri="{FF2B5EF4-FFF2-40B4-BE49-F238E27FC236}">
                  <a16:creationId xmlns:a16="http://schemas.microsoft.com/office/drawing/2014/main" id="{CCD1728E-4F3D-4C12-86BD-0A931AB40D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3" y="1514"/>
              <a:ext cx="15" cy="23"/>
            </a:xfrm>
            <a:custGeom>
              <a:avLst/>
              <a:gdLst>
                <a:gd name="T0" fmla="*/ 10 w 15"/>
                <a:gd name="T1" fmla="*/ 19 h 23"/>
                <a:gd name="T2" fmla="*/ 7 w 15"/>
                <a:gd name="T3" fmla="*/ 20 h 23"/>
                <a:gd name="T4" fmla="*/ 6 w 15"/>
                <a:gd name="T5" fmla="*/ 20 h 23"/>
                <a:gd name="T6" fmla="*/ 5 w 15"/>
                <a:gd name="T7" fmla="*/ 20 h 23"/>
                <a:gd name="T8" fmla="*/ 4 w 15"/>
                <a:gd name="T9" fmla="*/ 19 h 23"/>
                <a:gd name="T10" fmla="*/ 3 w 15"/>
                <a:gd name="T11" fmla="*/ 23 h 23"/>
                <a:gd name="T12" fmla="*/ 5 w 15"/>
                <a:gd name="T13" fmla="*/ 23 h 23"/>
                <a:gd name="T14" fmla="*/ 7 w 15"/>
                <a:gd name="T15" fmla="*/ 23 h 23"/>
                <a:gd name="T16" fmla="*/ 10 w 15"/>
                <a:gd name="T17" fmla="*/ 23 h 23"/>
                <a:gd name="T18" fmla="*/ 13 w 15"/>
                <a:gd name="T19" fmla="*/ 22 h 23"/>
                <a:gd name="T20" fmla="*/ 14 w 15"/>
                <a:gd name="T21" fmla="*/ 19 h 23"/>
                <a:gd name="T22" fmla="*/ 15 w 15"/>
                <a:gd name="T23" fmla="*/ 16 h 23"/>
                <a:gd name="T24" fmla="*/ 15 w 15"/>
                <a:gd name="T25" fmla="*/ 2 h 23"/>
                <a:gd name="T26" fmla="*/ 13 w 15"/>
                <a:gd name="T27" fmla="*/ 1 h 23"/>
                <a:gd name="T28" fmla="*/ 12 w 15"/>
                <a:gd name="T29" fmla="*/ 1 h 23"/>
                <a:gd name="T30" fmla="*/ 10 w 15"/>
                <a:gd name="T31" fmla="*/ 0 h 23"/>
                <a:gd name="T32" fmla="*/ 9 w 15"/>
                <a:gd name="T33" fmla="*/ 0 h 23"/>
                <a:gd name="T34" fmla="*/ 6 w 15"/>
                <a:gd name="T35" fmla="*/ 1 h 23"/>
                <a:gd name="T36" fmla="*/ 3 w 15"/>
                <a:gd name="T37" fmla="*/ 2 h 23"/>
                <a:gd name="T38" fmla="*/ 1 w 15"/>
                <a:gd name="T39" fmla="*/ 5 h 23"/>
                <a:gd name="T40" fmla="*/ 0 w 15"/>
                <a:gd name="T41" fmla="*/ 9 h 23"/>
                <a:gd name="T42" fmla="*/ 1 w 15"/>
                <a:gd name="T43" fmla="*/ 13 h 23"/>
                <a:gd name="T44" fmla="*/ 2 w 15"/>
                <a:gd name="T45" fmla="*/ 16 h 23"/>
                <a:gd name="T46" fmla="*/ 5 w 15"/>
                <a:gd name="T47" fmla="*/ 17 h 23"/>
                <a:gd name="T48" fmla="*/ 7 w 15"/>
                <a:gd name="T49" fmla="*/ 17 h 23"/>
                <a:gd name="T50" fmla="*/ 9 w 15"/>
                <a:gd name="T51" fmla="*/ 17 h 23"/>
                <a:gd name="T52" fmla="*/ 11 w 15"/>
                <a:gd name="T53" fmla="*/ 16 h 23"/>
                <a:gd name="T54" fmla="*/ 10 w 15"/>
                <a:gd name="T55" fmla="*/ 19 h 23"/>
                <a:gd name="T56" fmla="*/ 11 w 15"/>
                <a:gd name="T57" fmla="*/ 13 h 23"/>
                <a:gd name="T58" fmla="*/ 10 w 15"/>
                <a:gd name="T59" fmla="*/ 13 h 23"/>
                <a:gd name="T60" fmla="*/ 10 w 15"/>
                <a:gd name="T61" fmla="*/ 13 h 23"/>
                <a:gd name="T62" fmla="*/ 9 w 15"/>
                <a:gd name="T63" fmla="*/ 14 h 23"/>
                <a:gd name="T64" fmla="*/ 8 w 15"/>
                <a:gd name="T65" fmla="*/ 14 h 23"/>
                <a:gd name="T66" fmla="*/ 7 w 15"/>
                <a:gd name="T67" fmla="*/ 14 h 23"/>
                <a:gd name="T68" fmla="*/ 5 w 15"/>
                <a:gd name="T69" fmla="*/ 13 h 23"/>
                <a:gd name="T70" fmla="*/ 5 w 15"/>
                <a:gd name="T71" fmla="*/ 11 h 23"/>
                <a:gd name="T72" fmla="*/ 5 w 15"/>
                <a:gd name="T73" fmla="*/ 9 h 23"/>
                <a:gd name="T74" fmla="*/ 5 w 15"/>
                <a:gd name="T75" fmla="*/ 7 h 23"/>
                <a:gd name="T76" fmla="*/ 6 w 15"/>
                <a:gd name="T77" fmla="*/ 5 h 23"/>
                <a:gd name="T78" fmla="*/ 9 w 15"/>
                <a:gd name="T79" fmla="*/ 4 h 23"/>
                <a:gd name="T80" fmla="*/ 10 w 15"/>
                <a:gd name="T81" fmla="*/ 4 h 23"/>
                <a:gd name="T82" fmla="*/ 11 w 15"/>
                <a:gd name="T83" fmla="*/ 4 h 23"/>
                <a:gd name="T84" fmla="*/ 11 w 15"/>
                <a:gd name="T85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" h="23">
                  <a:moveTo>
                    <a:pt x="10" y="19"/>
                  </a:moveTo>
                  <a:lnTo>
                    <a:pt x="10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6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1" y="18"/>
                  </a:lnTo>
                  <a:lnTo>
                    <a:pt x="10" y="19"/>
                  </a:lnTo>
                  <a:lnTo>
                    <a:pt x="10" y="19"/>
                  </a:lnTo>
                  <a:close/>
                  <a:moveTo>
                    <a:pt x="11" y="13"/>
                  </a:moveTo>
                  <a:lnTo>
                    <a:pt x="11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5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4" name="Freeform 421">
              <a:extLst>
                <a:ext uri="{FF2B5EF4-FFF2-40B4-BE49-F238E27FC236}">
                  <a16:creationId xmlns:a16="http://schemas.microsoft.com/office/drawing/2014/main" id="{0608014C-24A8-4B3D-9628-DD590316F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1 w 22"/>
                <a:gd name="T21" fmla="*/ 13 h 17"/>
                <a:gd name="T22" fmla="*/ 2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1 w 22"/>
                <a:gd name="T31" fmla="*/ 15 h 17"/>
                <a:gd name="T32" fmla="*/ 12 w 22"/>
                <a:gd name="T33" fmla="*/ 16 h 17"/>
                <a:gd name="T34" fmla="*/ 15 w 22"/>
                <a:gd name="T35" fmla="*/ 17 h 17"/>
                <a:gd name="T36" fmla="*/ 17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4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5" name="Freeform 422">
              <a:extLst>
                <a:ext uri="{FF2B5EF4-FFF2-40B4-BE49-F238E27FC236}">
                  <a16:creationId xmlns:a16="http://schemas.microsoft.com/office/drawing/2014/main" id="{324E1B16-364C-4A57-B06F-78EBD07F2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" y="1508"/>
              <a:ext cx="17" cy="30"/>
            </a:xfrm>
            <a:custGeom>
              <a:avLst/>
              <a:gdLst>
                <a:gd name="T0" fmla="*/ 17 w 17"/>
                <a:gd name="T1" fmla="*/ 30 h 30"/>
                <a:gd name="T2" fmla="*/ 17 w 17"/>
                <a:gd name="T3" fmla="*/ 26 h 30"/>
                <a:gd name="T4" fmla="*/ 14 w 17"/>
                <a:gd name="T5" fmla="*/ 26 h 30"/>
                <a:gd name="T6" fmla="*/ 14 w 17"/>
                <a:gd name="T7" fmla="*/ 0 h 30"/>
                <a:gd name="T8" fmla="*/ 10 w 17"/>
                <a:gd name="T9" fmla="*/ 0 h 30"/>
                <a:gd name="T10" fmla="*/ 10 w 17"/>
                <a:gd name="T11" fmla="*/ 19 h 30"/>
                <a:gd name="T12" fmla="*/ 10 w 17"/>
                <a:gd name="T13" fmla="*/ 19 h 30"/>
                <a:gd name="T14" fmla="*/ 8 w 17"/>
                <a:gd name="T15" fmla="*/ 20 h 30"/>
                <a:gd name="T16" fmla="*/ 8 w 17"/>
                <a:gd name="T17" fmla="*/ 20 h 30"/>
                <a:gd name="T18" fmla="*/ 7 w 17"/>
                <a:gd name="T19" fmla="*/ 20 h 30"/>
                <a:gd name="T20" fmla="*/ 7 w 17"/>
                <a:gd name="T21" fmla="*/ 20 h 30"/>
                <a:gd name="T22" fmla="*/ 6 w 17"/>
                <a:gd name="T23" fmla="*/ 20 h 30"/>
                <a:gd name="T24" fmla="*/ 6 w 17"/>
                <a:gd name="T25" fmla="*/ 20 h 30"/>
                <a:gd name="T26" fmla="*/ 5 w 17"/>
                <a:gd name="T27" fmla="*/ 19 h 30"/>
                <a:gd name="T28" fmla="*/ 5 w 17"/>
                <a:gd name="T29" fmla="*/ 19 h 30"/>
                <a:gd name="T30" fmla="*/ 5 w 17"/>
                <a:gd name="T31" fmla="*/ 19 h 30"/>
                <a:gd name="T32" fmla="*/ 5 w 17"/>
                <a:gd name="T33" fmla="*/ 19 h 30"/>
                <a:gd name="T34" fmla="*/ 4 w 17"/>
                <a:gd name="T35" fmla="*/ 17 h 30"/>
                <a:gd name="T36" fmla="*/ 4 w 17"/>
                <a:gd name="T37" fmla="*/ 7 h 30"/>
                <a:gd name="T38" fmla="*/ 0 w 17"/>
                <a:gd name="T39" fmla="*/ 7 h 30"/>
                <a:gd name="T40" fmla="*/ 0 w 17"/>
                <a:gd name="T41" fmla="*/ 18 h 30"/>
                <a:gd name="T42" fmla="*/ 0 w 17"/>
                <a:gd name="T43" fmla="*/ 18 h 30"/>
                <a:gd name="T44" fmla="*/ 1 w 17"/>
                <a:gd name="T45" fmla="*/ 20 h 30"/>
                <a:gd name="T46" fmla="*/ 2 w 17"/>
                <a:gd name="T47" fmla="*/ 22 h 30"/>
                <a:gd name="T48" fmla="*/ 2 w 17"/>
                <a:gd name="T49" fmla="*/ 22 h 30"/>
                <a:gd name="T50" fmla="*/ 4 w 17"/>
                <a:gd name="T51" fmla="*/ 23 h 30"/>
                <a:gd name="T52" fmla="*/ 6 w 17"/>
                <a:gd name="T53" fmla="*/ 24 h 30"/>
                <a:gd name="T54" fmla="*/ 6 w 17"/>
                <a:gd name="T55" fmla="*/ 24 h 30"/>
                <a:gd name="T56" fmla="*/ 8 w 17"/>
                <a:gd name="T57" fmla="*/ 23 h 30"/>
                <a:gd name="T58" fmla="*/ 8 w 17"/>
                <a:gd name="T59" fmla="*/ 23 h 30"/>
                <a:gd name="T60" fmla="*/ 10 w 17"/>
                <a:gd name="T61" fmla="*/ 22 h 30"/>
                <a:gd name="T62" fmla="*/ 10 w 17"/>
                <a:gd name="T63" fmla="*/ 30 h 30"/>
                <a:gd name="T64" fmla="*/ 17 w 17"/>
                <a:gd name="T65" fmla="*/ 30 h 30"/>
                <a:gd name="T66" fmla="*/ 17 w 17"/>
                <a:gd name="T6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30">
                  <a:moveTo>
                    <a:pt x="17" y="30"/>
                  </a:moveTo>
                  <a:lnTo>
                    <a:pt x="17" y="26"/>
                  </a:lnTo>
                  <a:lnTo>
                    <a:pt x="14" y="26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7"/>
                  </a:lnTo>
                  <a:lnTo>
                    <a:pt x="4" y="7"/>
                  </a:lnTo>
                  <a:lnTo>
                    <a:pt x="0" y="7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6" name="Freeform 423">
              <a:extLst>
                <a:ext uri="{FF2B5EF4-FFF2-40B4-BE49-F238E27FC236}">
                  <a16:creationId xmlns:a16="http://schemas.microsoft.com/office/drawing/2014/main" id="{AC0B13BC-8E61-46A5-AD27-2E84C4849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4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7" name="Freeform 424">
              <a:extLst>
                <a:ext uri="{FF2B5EF4-FFF2-40B4-BE49-F238E27FC236}">
                  <a16:creationId xmlns:a16="http://schemas.microsoft.com/office/drawing/2014/main" id="{E5BC95A9-101B-4C38-BF29-4371EDB1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" y="1508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9 w 17"/>
                <a:gd name="T23" fmla="*/ 19 h 24"/>
                <a:gd name="T24" fmla="*/ 9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10 w 17"/>
                <a:gd name="T53" fmla="*/ 24 h 24"/>
                <a:gd name="T54" fmla="*/ 10 w 17"/>
                <a:gd name="T55" fmla="*/ 24 h 24"/>
                <a:gd name="T56" fmla="*/ 12 w 17"/>
                <a:gd name="T57" fmla="*/ 23 h 24"/>
                <a:gd name="T58" fmla="*/ 12 w 17"/>
                <a:gd name="T59" fmla="*/ 23 h 24"/>
                <a:gd name="T60" fmla="*/ 14 w 17"/>
                <a:gd name="T61" fmla="*/ 22 h 24"/>
                <a:gd name="T62" fmla="*/ 14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8" name="Freeform 425">
              <a:extLst>
                <a:ext uri="{FF2B5EF4-FFF2-40B4-BE49-F238E27FC236}">
                  <a16:creationId xmlns:a16="http://schemas.microsoft.com/office/drawing/2014/main" id="{105584C2-5763-4288-84A5-FABF407D3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" y="1521"/>
              <a:ext cx="9" cy="4"/>
            </a:xfrm>
            <a:custGeom>
              <a:avLst/>
              <a:gdLst>
                <a:gd name="T0" fmla="*/ 9 w 9"/>
                <a:gd name="T1" fmla="*/ 4 h 4"/>
                <a:gd name="T2" fmla="*/ 9 w 9"/>
                <a:gd name="T3" fmla="*/ 0 h 4"/>
                <a:gd name="T4" fmla="*/ 0 w 9"/>
                <a:gd name="T5" fmla="*/ 0 h 4"/>
                <a:gd name="T6" fmla="*/ 0 w 9"/>
                <a:gd name="T7" fmla="*/ 4 h 4"/>
                <a:gd name="T8" fmla="*/ 9 w 9"/>
                <a:gd name="T9" fmla="*/ 4 h 4"/>
                <a:gd name="T10" fmla="*/ 9 w 9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4">
                  <a:moveTo>
                    <a:pt x="9" y="4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9" y="4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9" name="Freeform 426">
              <a:extLst>
                <a:ext uri="{FF2B5EF4-FFF2-40B4-BE49-F238E27FC236}">
                  <a16:creationId xmlns:a16="http://schemas.microsoft.com/office/drawing/2014/main" id="{F689C509-3913-4CDC-8925-E2EAF04FA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508"/>
              <a:ext cx="14" cy="24"/>
            </a:xfrm>
            <a:custGeom>
              <a:avLst/>
              <a:gdLst>
                <a:gd name="T0" fmla="*/ 4 w 14"/>
                <a:gd name="T1" fmla="*/ 20 h 24"/>
                <a:gd name="T2" fmla="*/ 2 w 14"/>
                <a:gd name="T3" fmla="*/ 20 h 24"/>
                <a:gd name="T4" fmla="*/ 1 w 14"/>
                <a:gd name="T5" fmla="*/ 19 h 24"/>
                <a:gd name="T6" fmla="*/ 0 w 14"/>
                <a:gd name="T7" fmla="*/ 23 h 24"/>
                <a:gd name="T8" fmla="*/ 1 w 14"/>
                <a:gd name="T9" fmla="*/ 23 h 24"/>
                <a:gd name="T10" fmla="*/ 2 w 14"/>
                <a:gd name="T11" fmla="*/ 23 h 24"/>
                <a:gd name="T12" fmla="*/ 4 w 14"/>
                <a:gd name="T13" fmla="*/ 24 h 24"/>
                <a:gd name="T14" fmla="*/ 5 w 14"/>
                <a:gd name="T15" fmla="*/ 24 h 24"/>
                <a:gd name="T16" fmla="*/ 8 w 14"/>
                <a:gd name="T17" fmla="*/ 23 h 24"/>
                <a:gd name="T18" fmla="*/ 11 w 14"/>
                <a:gd name="T19" fmla="*/ 22 h 24"/>
                <a:gd name="T20" fmla="*/ 13 w 14"/>
                <a:gd name="T21" fmla="*/ 20 h 24"/>
                <a:gd name="T22" fmla="*/ 14 w 14"/>
                <a:gd name="T23" fmla="*/ 17 h 24"/>
                <a:gd name="T24" fmla="*/ 13 w 14"/>
                <a:gd name="T25" fmla="*/ 13 h 24"/>
                <a:gd name="T26" fmla="*/ 10 w 14"/>
                <a:gd name="T27" fmla="*/ 11 h 24"/>
                <a:gd name="T28" fmla="*/ 12 w 14"/>
                <a:gd name="T29" fmla="*/ 9 h 24"/>
                <a:gd name="T30" fmla="*/ 13 w 14"/>
                <a:gd name="T31" fmla="*/ 6 h 24"/>
                <a:gd name="T32" fmla="*/ 12 w 14"/>
                <a:gd name="T33" fmla="*/ 4 h 24"/>
                <a:gd name="T34" fmla="*/ 11 w 14"/>
                <a:gd name="T35" fmla="*/ 2 h 24"/>
                <a:gd name="T36" fmla="*/ 8 w 14"/>
                <a:gd name="T37" fmla="*/ 1 h 24"/>
                <a:gd name="T38" fmla="*/ 6 w 14"/>
                <a:gd name="T39" fmla="*/ 0 h 24"/>
                <a:gd name="T40" fmla="*/ 4 w 14"/>
                <a:gd name="T41" fmla="*/ 0 h 24"/>
                <a:gd name="T42" fmla="*/ 3 w 14"/>
                <a:gd name="T43" fmla="*/ 0 h 24"/>
                <a:gd name="T44" fmla="*/ 2 w 14"/>
                <a:gd name="T45" fmla="*/ 0 h 24"/>
                <a:gd name="T46" fmla="*/ 0 w 14"/>
                <a:gd name="T47" fmla="*/ 1 h 24"/>
                <a:gd name="T48" fmla="*/ 0 w 14"/>
                <a:gd name="T49" fmla="*/ 5 h 24"/>
                <a:gd name="T50" fmla="*/ 1 w 14"/>
                <a:gd name="T51" fmla="*/ 4 h 24"/>
                <a:gd name="T52" fmla="*/ 3 w 14"/>
                <a:gd name="T53" fmla="*/ 4 h 24"/>
                <a:gd name="T54" fmla="*/ 4 w 14"/>
                <a:gd name="T55" fmla="*/ 4 h 24"/>
                <a:gd name="T56" fmla="*/ 5 w 14"/>
                <a:gd name="T57" fmla="*/ 4 h 24"/>
                <a:gd name="T58" fmla="*/ 7 w 14"/>
                <a:gd name="T59" fmla="*/ 4 h 24"/>
                <a:gd name="T60" fmla="*/ 8 w 14"/>
                <a:gd name="T61" fmla="*/ 4 h 24"/>
                <a:gd name="T62" fmla="*/ 8 w 14"/>
                <a:gd name="T63" fmla="*/ 5 h 24"/>
                <a:gd name="T64" fmla="*/ 8 w 14"/>
                <a:gd name="T65" fmla="*/ 6 h 24"/>
                <a:gd name="T66" fmla="*/ 8 w 14"/>
                <a:gd name="T67" fmla="*/ 8 h 24"/>
                <a:gd name="T68" fmla="*/ 8 w 14"/>
                <a:gd name="T69" fmla="*/ 9 h 24"/>
                <a:gd name="T70" fmla="*/ 7 w 14"/>
                <a:gd name="T71" fmla="*/ 9 h 24"/>
                <a:gd name="T72" fmla="*/ 4 w 14"/>
                <a:gd name="T73" fmla="*/ 9 h 24"/>
                <a:gd name="T74" fmla="*/ 6 w 14"/>
                <a:gd name="T75" fmla="*/ 13 h 24"/>
                <a:gd name="T76" fmla="*/ 7 w 14"/>
                <a:gd name="T77" fmla="*/ 13 h 24"/>
                <a:gd name="T78" fmla="*/ 8 w 14"/>
                <a:gd name="T79" fmla="*/ 14 h 24"/>
                <a:gd name="T80" fmla="*/ 9 w 14"/>
                <a:gd name="T81" fmla="*/ 15 h 24"/>
                <a:gd name="T82" fmla="*/ 9 w 14"/>
                <a:gd name="T83" fmla="*/ 17 h 24"/>
                <a:gd name="T84" fmla="*/ 9 w 14"/>
                <a:gd name="T85" fmla="*/ 18 h 24"/>
                <a:gd name="T86" fmla="*/ 8 w 14"/>
                <a:gd name="T87" fmla="*/ 19 h 24"/>
                <a:gd name="T88" fmla="*/ 7 w 14"/>
                <a:gd name="T89" fmla="*/ 20 h 24"/>
                <a:gd name="T90" fmla="*/ 5 w 14"/>
                <a:gd name="T91" fmla="*/ 20 h 24"/>
                <a:gd name="T92" fmla="*/ 4 w 14"/>
                <a:gd name="T93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" h="24">
                  <a:moveTo>
                    <a:pt x="4" y="20"/>
                  </a:moveTo>
                  <a:lnTo>
                    <a:pt x="4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0" name="Freeform 427">
              <a:extLst>
                <a:ext uri="{FF2B5EF4-FFF2-40B4-BE49-F238E27FC236}">
                  <a16:creationId xmlns:a16="http://schemas.microsoft.com/office/drawing/2014/main" id="{C9B3BF40-874E-41D6-B740-0018A4212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015"/>
              <a:ext cx="14" cy="23"/>
            </a:xfrm>
            <a:custGeom>
              <a:avLst/>
              <a:gdLst>
                <a:gd name="T0" fmla="*/ 14 w 14"/>
                <a:gd name="T1" fmla="*/ 23 h 23"/>
                <a:gd name="T2" fmla="*/ 14 w 14"/>
                <a:gd name="T3" fmla="*/ 18 h 23"/>
                <a:gd name="T4" fmla="*/ 4 w 14"/>
                <a:gd name="T5" fmla="*/ 18 h 23"/>
                <a:gd name="T6" fmla="*/ 4 w 14"/>
                <a:gd name="T7" fmla="*/ 0 h 23"/>
                <a:gd name="T8" fmla="*/ 0 w 14"/>
                <a:gd name="T9" fmla="*/ 0 h 23"/>
                <a:gd name="T10" fmla="*/ 0 w 14"/>
                <a:gd name="T11" fmla="*/ 23 h 23"/>
                <a:gd name="T12" fmla="*/ 14 w 14"/>
                <a:gd name="T13" fmla="*/ 23 h 23"/>
                <a:gd name="T14" fmla="*/ 14 w 14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23">
                  <a:moveTo>
                    <a:pt x="14" y="23"/>
                  </a:moveTo>
                  <a:lnTo>
                    <a:pt x="14" y="18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14" y="23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1" name="Freeform 428">
              <a:extLst>
                <a:ext uri="{FF2B5EF4-FFF2-40B4-BE49-F238E27FC236}">
                  <a16:creationId xmlns:a16="http://schemas.microsoft.com/office/drawing/2014/main" id="{984940A9-21ED-4A3A-978F-01BD58148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15"/>
              <a:ext cx="14" cy="29"/>
            </a:xfrm>
            <a:custGeom>
              <a:avLst/>
              <a:gdLst>
                <a:gd name="T0" fmla="*/ 0 w 14"/>
                <a:gd name="T1" fmla="*/ 0 h 29"/>
                <a:gd name="T2" fmla="*/ 0 w 14"/>
                <a:gd name="T3" fmla="*/ 29 h 29"/>
                <a:gd name="T4" fmla="*/ 4 w 14"/>
                <a:gd name="T5" fmla="*/ 29 h 29"/>
                <a:gd name="T6" fmla="*/ 4 w 14"/>
                <a:gd name="T7" fmla="*/ 10 h 29"/>
                <a:gd name="T8" fmla="*/ 4 w 14"/>
                <a:gd name="T9" fmla="*/ 10 h 29"/>
                <a:gd name="T10" fmla="*/ 5 w 14"/>
                <a:gd name="T11" fmla="*/ 9 h 29"/>
                <a:gd name="T12" fmla="*/ 5 w 14"/>
                <a:gd name="T13" fmla="*/ 9 h 29"/>
                <a:gd name="T14" fmla="*/ 7 w 14"/>
                <a:gd name="T15" fmla="*/ 9 h 29"/>
                <a:gd name="T16" fmla="*/ 7 w 14"/>
                <a:gd name="T17" fmla="*/ 9 h 29"/>
                <a:gd name="T18" fmla="*/ 8 w 14"/>
                <a:gd name="T19" fmla="*/ 9 h 29"/>
                <a:gd name="T20" fmla="*/ 8 w 14"/>
                <a:gd name="T21" fmla="*/ 9 h 29"/>
                <a:gd name="T22" fmla="*/ 9 w 14"/>
                <a:gd name="T23" fmla="*/ 10 h 29"/>
                <a:gd name="T24" fmla="*/ 9 w 14"/>
                <a:gd name="T25" fmla="*/ 10 h 29"/>
                <a:gd name="T26" fmla="*/ 9 w 14"/>
                <a:gd name="T27" fmla="*/ 11 h 29"/>
                <a:gd name="T28" fmla="*/ 9 w 14"/>
                <a:gd name="T29" fmla="*/ 11 h 29"/>
                <a:gd name="T30" fmla="*/ 10 w 14"/>
                <a:gd name="T31" fmla="*/ 12 h 29"/>
                <a:gd name="T32" fmla="*/ 10 w 14"/>
                <a:gd name="T33" fmla="*/ 23 h 29"/>
                <a:gd name="T34" fmla="*/ 14 w 14"/>
                <a:gd name="T35" fmla="*/ 23 h 29"/>
                <a:gd name="T36" fmla="*/ 14 w 14"/>
                <a:gd name="T37" fmla="*/ 11 h 29"/>
                <a:gd name="T38" fmla="*/ 14 w 14"/>
                <a:gd name="T39" fmla="*/ 11 h 29"/>
                <a:gd name="T40" fmla="*/ 13 w 14"/>
                <a:gd name="T41" fmla="*/ 9 h 29"/>
                <a:gd name="T42" fmla="*/ 13 w 14"/>
                <a:gd name="T43" fmla="*/ 9 h 29"/>
                <a:gd name="T44" fmla="*/ 12 w 14"/>
                <a:gd name="T45" fmla="*/ 7 h 29"/>
                <a:gd name="T46" fmla="*/ 12 w 14"/>
                <a:gd name="T47" fmla="*/ 7 h 29"/>
                <a:gd name="T48" fmla="*/ 10 w 14"/>
                <a:gd name="T49" fmla="*/ 6 h 29"/>
                <a:gd name="T50" fmla="*/ 10 w 14"/>
                <a:gd name="T51" fmla="*/ 6 h 29"/>
                <a:gd name="T52" fmla="*/ 8 w 14"/>
                <a:gd name="T53" fmla="*/ 6 h 29"/>
                <a:gd name="T54" fmla="*/ 8 w 14"/>
                <a:gd name="T55" fmla="*/ 6 h 29"/>
                <a:gd name="T56" fmla="*/ 6 w 14"/>
                <a:gd name="T57" fmla="*/ 6 h 29"/>
                <a:gd name="T58" fmla="*/ 6 w 14"/>
                <a:gd name="T59" fmla="*/ 6 h 29"/>
                <a:gd name="T60" fmla="*/ 4 w 14"/>
                <a:gd name="T61" fmla="*/ 7 h 29"/>
                <a:gd name="T62" fmla="*/ 4 w 14"/>
                <a:gd name="T63" fmla="*/ 0 h 29"/>
                <a:gd name="T64" fmla="*/ 0 w 14"/>
                <a:gd name="T65" fmla="*/ 0 h 29"/>
                <a:gd name="T66" fmla="*/ 0 w 14"/>
                <a:gd name="T6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9">
                  <a:moveTo>
                    <a:pt x="0" y="0"/>
                  </a:moveTo>
                  <a:lnTo>
                    <a:pt x="0" y="29"/>
                  </a:lnTo>
                  <a:lnTo>
                    <a:pt x="4" y="29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9"/>
                  </a:lnTo>
                  <a:lnTo>
                    <a:pt x="9" y="10"/>
                  </a:lnTo>
                  <a:lnTo>
                    <a:pt x="9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2" name="Freeform 429">
              <a:extLst>
                <a:ext uri="{FF2B5EF4-FFF2-40B4-BE49-F238E27FC236}">
                  <a16:creationId xmlns:a16="http://schemas.microsoft.com/office/drawing/2014/main" id="{5D8B914E-AFCE-4DC5-B75C-6D969FDD23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4" y="2015"/>
              <a:ext cx="14" cy="23"/>
            </a:xfrm>
            <a:custGeom>
              <a:avLst/>
              <a:gdLst>
                <a:gd name="T0" fmla="*/ 1 w 14"/>
                <a:gd name="T1" fmla="*/ 10 h 23"/>
                <a:gd name="T2" fmla="*/ 1 w 14"/>
                <a:gd name="T3" fmla="*/ 13 h 23"/>
                <a:gd name="T4" fmla="*/ 0 w 14"/>
                <a:gd name="T5" fmla="*/ 17 h 23"/>
                <a:gd name="T6" fmla="*/ 1 w 14"/>
                <a:gd name="T7" fmla="*/ 20 h 23"/>
                <a:gd name="T8" fmla="*/ 2 w 14"/>
                <a:gd name="T9" fmla="*/ 21 h 23"/>
                <a:gd name="T10" fmla="*/ 4 w 14"/>
                <a:gd name="T11" fmla="*/ 23 h 23"/>
                <a:gd name="T12" fmla="*/ 6 w 14"/>
                <a:gd name="T13" fmla="*/ 23 h 23"/>
                <a:gd name="T14" fmla="*/ 9 w 14"/>
                <a:gd name="T15" fmla="*/ 23 h 23"/>
                <a:gd name="T16" fmla="*/ 10 w 14"/>
                <a:gd name="T17" fmla="*/ 23 h 23"/>
                <a:gd name="T18" fmla="*/ 14 w 14"/>
                <a:gd name="T19" fmla="*/ 13 h 23"/>
                <a:gd name="T20" fmla="*/ 14 w 14"/>
                <a:gd name="T21" fmla="*/ 10 h 23"/>
                <a:gd name="T22" fmla="*/ 12 w 14"/>
                <a:gd name="T23" fmla="*/ 8 h 23"/>
                <a:gd name="T24" fmla="*/ 10 w 14"/>
                <a:gd name="T25" fmla="*/ 7 h 23"/>
                <a:gd name="T26" fmla="*/ 7 w 14"/>
                <a:gd name="T27" fmla="*/ 6 h 23"/>
                <a:gd name="T28" fmla="*/ 9 w 14"/>
                <a:gd name="T29" fmla="*/ 4 h 23"/>
                <a:gd name="T30" fmla="*/ 12 w 14"/>
                <a:gd name="T31" fmla="*/ 3 h 23"/>
                <a:gd name="T32" fmla="*/ 14 w 14"/>
                <a:gd name="T33" fmla="*/ 0 h 23"/>
                <a:gd name="T34" fmla="*/ 12 w 14"/>
                <a:gd name="T35" fmla="*/ 0 h 23"/>
                <a:gd name="T36" fmla="*/ 9 w 14"/>
                <a:gd name="T37" fmla="*/ 0 h 23"/>
                <a:gd name="T38" fmla="*/ 7 w 14"/>
                <a:gd name="T39" fmla="*/ 1 h 23"/>
                <a:gd name="T40" fmla="*/ 5 w 14"/>
                <a:gd name="T41" fmla="*/ 3 h 23"/>
                <a:gd name="T42" fmla="*/ 0 w 14"/>
                <a:gd name="T43" fmla="*/ 6 h 23"/>
                <a:gd name="T44" fmla="*/ 1 w 14"/>
                <a:gd name="T45" fmla="*/ 10 h 23"/>
                <a:gd name="T46" fmla="*/ 5 w 14"/>
                <a:gd name="T47" fmla="*/ 13 h 23"/>
                <a:gd name="T48" fmla="*/ 6 w 14"/>
                <a:gd name="T49" fmla="*/ 10 h 23"/>
                <a:gd name="T50" fmla="*/ 6 w 14"/>
                <a:gd name="T51" fmla="*/ 10 h 23"/>
                <a:gd name="T52" fmla="*/ 9 w 14"/>
                <a:gd name="T53" fmla="*/ 11 h 23"/>
                <a:gd name="T54" fmla="*/ 10 w 14"/>
                <a:gd name="T55" fmla="*/ 12 h 23"/>
                <a:gd name="T56" fmla="*/ 10 w 14"/>
                <a:gd name="T57" fmla="*/ 18 h 23"/>
                <a:gd name="T58" fmla="*/ 9 w 14"/>
                <a:gd name="T59" fmla="*/ 19 h 23"/>
                <a:gd name="T60" fmla="*/ 7 w 14"/>
                <a:gd name="T61" fmla="*/ 19 h 23"/>
                <a:gd name="T62" fmla="*/ 5 w 14"/>
                <a:gd name="T63" fmla="*/ 19 h 23"/>
                <a:gd name="T64" fmla="*/ 4 w 14"/>
                <a:gd name="T65" fmla="*/ 16 h 23"/>
                <a:gd name="T66" fmla="*/ 5 w 14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3">
                  <a:moveTo>
                    <a:pt x="1" y="10"/>
                  </a:moveTo>
                  <a:lnTo>
                    <a:pt x="1" y="10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7" y="6"/>
                  </a:lnTo>
                  <a:lnTo>
                    <a:pt x="7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12" y="3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0"/>
                  </a:lnTo>
                  <a:close/>
                  <a:moveTo>
                    <a:pt x="5" y="13"/>
                  </a:moveTo>
                  <a:lnTo>
                    <a:pt x="5" y="13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2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3" name="Freeform 430">
              <a:extLst>
                <a:ext uri="{FF2B5EF4-FFF2-40B4-BE49-F238E27FC236}">
                  <a16:creationId xmlns:a16="http://schemas.microsoft.com/office/drawing/2014/main" id="{E11AC5F7-F125-4A54-97C8-5BDCD76D56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0" y="2021"/>
              <a:ext cx="18" cy="23"/>
            </a:xfrm>
            <a:custGeom>
              <a:avLst/>
              <a:gdLst>
                <a:gd name="T0" fmla="*/ 7 w 18"/>
                <a:gd name="T1" fmla="*/ 4 h 23"/>
                <a:gd name="T2" fmla="*/ 8 w 18"/>
                <a:gd name="T3" fmla="*/ 3 h 23"/>
                <a:gd name="T4" fmla="*/ 10 w 18"/>
                <a:gd name="T5" fmla="*/ 3 h 23"/>
                <a:gd name="T6" fmla="*/ 11 w 18"/>
                <a:gd name="T7" fmla="*/ 3 h 23"/>
                <a:gd name="T8" fmla="*/ 13 w 18"/>
                <a:gd name="T9" fmla="*/ 4 h 23"/>
                <a:gd name="T10" fmla="*/ 13 w 18"/>
                <a:gd name="T11" fmla="*/ 4 h 23"/>
                <a:gd name="T12" fmla="*/ 13 w 18"/>
                <a:gd name="T13" fmla="*/ 6 h 23"/>
                <a:gd name="T14" fmla="*/ 13 w 18"/>
                <a:gd name="T15" fmla="*/ 7 h 23"/>
                <a:gd name="T16" fmla="*/ 12 w 18"/>
                <a:gd name="T17" fmla="*/ 7 h 23"/>
                <a:gd name="T18" fmla="*/ 11 w 18"/>
                <a:gd name="T19" fmla="*/ 8 h 23"/>
                <a:gd name="T20" fmla="*/ 10 w 18"/>
                <a:gd name="T21" fmla="*/ 8 h 23"/>
                <a:gd name="T22" fmla="*/ 9 w 18"/>
                <a:gd name="T23" fmla="*/ 8 h 23"/>
                <a:gd name="T24" fmla="*/ 7 w 18"/>
                <a:gd name="T25" fmla="*/ 4 h 23"/>
                <a:gd name="T26" fmla="*/ 3 w 18"/>
                <a:gd name="T27" fmla="*/ 23 h 23"/>
                <a:gd name="T28" fmla="*/ 7 w 18"/>
                <a:gd name="T29" fmla="*/ 17 h 23"/>
                <a:gd name="T30" fmla="*/ 17 w 18"/>
                <a:gd name="T31" fmla="*/ 13 h 23"/>
                <a:gd name="T32" fmla="*/ 7 w 18"/>
                <a:gd name="T33" fmla="*/ 11 h 23"/>
                <a:gd name="T34" fmla="*/ 9 w 18"/>
                <a:gd name="T35" fmla="*/ 11 h 23"/>
                <a:gd name="T36" fmla="*/ 10 w 18"/>
                <a:gd name="T37" fmla="*/ 11 h 23"/>
                <a:gd name="T38" fmla="*/ 12 w 18"/>
                <a:gd name="T39" fmla="*/ 11 h 23"/>
                <a:gd name="T40" fmla="*/ 14 w 18"/>
                <a:gd name="T41" fmla="*/ 11 h 23"/>
                <a:gd name="T42" fmla="*/ 15 w 18"/>
                <a:gd name="T43" fmla="*/ 10 h 23"/>
                <a:gd name="T44" fmla="*/ 17 w 18"/>
                <a:gd name="T45" fmla="*/ 9 h 23"/>
                <a:gd name="T46" fmla="*/ 17 w 18"/>
                <a:gd name="T47" fmla="*/ 7 h 23"/>
                <a:gd name="T48" fmla="*/ 18 w 18"/>
                <a:gd name="T49" fmla="*/ 5 h 23"/>
                <a:gd name="T50" fmla="*/ 17 w 18"/>
                <a:gd name="T51" fmla="*/ 3 h 23"/>
                <a:gd name="T52" fmla="*/ 16 w 18"/>
                <a:gd name="T53" fmla="*/ 1 h 23"/>
                <a:gd name="T54" fmla="*/ 14 w 18"/>
                <a:gd name="T55" fmla="*/ 0 h 23"/>
                <a:gd name="T56" fmla="*/ 11 w 18"/>
                <a:gd name="T57" fmla="*/ 0 h 23"/>
                <a:gd name="T58" fmla="*/ 9 w 18"/>
                <a:gd name="T59" fmla="*/ 0 h 23"/>
                <a:gd name="T60" fmla="*/ 7 w 18"/>
                <a:gd name="T61" fmla="*/ 1 h 23"/>
                <a:gd name="T62" fmla="*/ 3 w 18"/>
                <a:gd name="T63" fmla="*/ 0 h 23"/>
                <a:gd name="T64" fmla="*/ 0 w 18"/>
                <a:gd name="T65" fmla="*/ 13 h 23"/>
                <a:gd name="T66" fmla="*/ 3 w 18"/>
                <a:gd name="T67" fmla="*/ 17 h 23"/>
                <a:gd name="T68" fmla="*/ 3 w 18"/>
                <a:gd name="T6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" h="23">
                  <a:moveTo>
                    <a:pt x="7" y="4"/>
                  </a:moveTo>
                  <a:lnTo>
                    <a:pt x="7" y="4"/>
                  </a:lnTo>
                  <a:lnTo>
                    <a:pt x="8" y="3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4"/>
                  </a:lnTo>
                  <a:close/>
                  <a:moveTo>
                    <a:pt x="3" y="23"/>
                  </a:moveTo>
                  <a:lnTo>
                    <a:pt x="7" y="23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13"/>
                  </a:lnTo>
                  <a:lnTo>
                    <a:pt x="7" y="13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2" y="11"/>
                  </a:lnTo>
                  <a:lnTo>
                    <a:pt x="12" y="11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13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3" y="17"/>
                  </a:lnTo>
                  <a:lnTo>
                    <a:pt x="3" y="23"/>
                  </a:lnTo>
                  <a:lnTo>
                    <a:pt x="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4" name="Freeform 431">
              <a:extLst>
                <a:ext uri="{FF2B5EF4-FFF2-40B4-BE49-F238E27FC236}">
                  <a16:creationId xmlns:a16="http://schemas.microsoft.com/office/drawing/2014/main" id="{2A61C0F2-DF92-4121-A6E4-E54FB119B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9" y="2675"/>
              <a:ext cx="18" cy="24"/>
            </a:xfrm>
            <a:custGeom>
              <a:avLst/>
              <a:gdLst>
                <a:gd name="T0" fmla="*/ 18 w 18"/>
                <a:gd name="T1" fmla="*/ 13 h 24"/>
                <a:gd name="T2" fmla="*/ 14 w 18"/>
                <a:gd name="T3" fmla="*/ 13 h 24"/>
                <a:gd name="T4" fmla="*/ 14 w 18"/>
                <a:gd name="T5" fmla="*/ 15 h 24"/>
                <a:gd name="T6" fmla="*/ 14 w 18"/>
                <a:gd name="T7" fmla="*/ 15 h 24"/>
                <a:gd name="T8" fmla="*/ 14 w 18"/>
                <a:gd name="T9" fmla="*/ 17 h 24"/>
                <a:gd name="T10" fmla="*/ 14 w 18"/>
                <a:gd name="T11" fmla="*/ 17 h 24"/>
                <a:gd name="T12" fmla="*/ 13 w 18"/>
                <a:gd name="T13" fmla="*/ 19 h 24"/>
                <a:gd name="T14" fmla="*/ 13 w 18"/>
                <a:gd name="T15" fmla="*/ 19 h 24"/>
                <a:gd name="T16" fmla="*/ 11 w 18"/>
                <a:gd name="T17" fmla="*/ 20 h 24"/>
                <a:gd name="T18" fmla="*/ 11 w 18"/>
                <a:gd name="T19" fmla="*/ 20 h 24"/>
                <a:gd name="T20" fmla="*/ 9 w 18"/>
                <a:gd name="T21" fmla="*/ 20 h 24"/>
                <a:gd name="T22" fmla="*/ 9 w 18"/>
                <a:gd name="T23" fmla="*/ 20 h 24"/>
                <a:gd name="T24" fmla="*/ 8 w 18"/>
                <a:gd name="T25" fmla="*/ 20 h 24"/>
                <a:gd name="T26" fmla="*/ 8 w 18"/>
                <a:gd name="T27" fmla="*/ 20 h 24"/>
                <a:gd name="T28" fmla="*/ 6 w 18"/>
                <a:gd name="T29" fmla="*/ 19 h 24"/>
                <a:gd name="T30" fmla="*/ 6 w 18"/>
                <a:gd name="T31" fmla="*/ 19 h 24"/>
                <a:gd name="T32" fmla="*/ 5 w 18"/>
                <a:gd name="T33" fmla="*/ 17 h 24"/>
                <a:gd name="T34" fmla="*/ 5 w 18"/>
                <a:gd name="T35" fmla="*/ 17 h 24"/>
                <a:gd name="T36" fmla="*/ 5 w 18"/>
                <a:gd name="T37" fmla="*/ 15 h 24"/>
                <a:gd name="T38" fmla="*/ 5 w 18"/>
                <a:gd name="T39" fmla="*/ 11 h 24"/>
                <a:gd name="T40" fmla="*/ 18 w 18"/>
                <a:gd name="T41" fmla="*/ 11 h 24"/>
                <a:gd name="T42" fmla="*/ 18 w 18"/>
                <a:gd name="T43" fmla="*/ 6 h 24"/>
                <a:gd name="T44" fmla="*/ 5 w 18"/>
                <a:gd name="T45" fmla="*/ 6 h 24"/>
                <a:gd name="T46" fmla="*/ 5 w 18"/>
                <a:gd name="T47" fmla="*/ 0 h 24"/>
                <a:gd name="T48" fmla="*/ 0 w 18"/>
                <a:gd name="T49" fmla="*/ 0 h 24"/>
                <a:gd name="T50" fmla="*/ 0 w 18"/>
                <a:gd name="T51" fmla="*/ 15 h 24"/>
                <a:gd name="T52" fmla="*/ 0 w 18"/>
                <a:gd name="T53" fmla="*/ 15 h 24"/>
                <a:gd name="T54" fmla="*/ 1 w 18"/>
                <a:gd name="T55" fmla="*/ 19 h 24"/>
                <a:gd name="T56" fmla="*/ 1 w 18"/>
                <a:gd name="T57" fmla="*/ 19 h 24"/>
                <a:gd name="T58" fmla="*/ 3 w 18"/>
                <a:gd name="T59" fmla="*/ 21 h 24"/>
                <a:gd name="T60" fmla="*/ 3 w 18"/>
                <a:gd name="T61" fmla="*/ 21 h 24"/>
                <a:gd name="T62" fmla="*/ 6 w 18"/>
                <a:gd name="T63" fmla="*/ 23 h 24"/>
                <a:gd name="T64" fmla="*/ 6 w 18"/>
                <a:gd name="T65" fmla="*/ 23 h 24"/>
                <a:gd name="T66" fmla="*/ 9 w 18"/>
                <a:gd name="T67" fmla="*/ 24 h 24"/>
                <a:gd name="T68" fmla="*/ 9 w 18"/>
                <a:gd name="T69" fmla="*/ 24 h 24"/>
                <a:gd name="T70" fmla="*/ 13 w 18"/>
                <a:gd name="T71" fmla="*/ 23 h 24"/>
                <a:gd name="T72" fmla="*/ 13 w 18"/>
                <a:gd name="T73" fmla="*/ 23 h 24"/>
                <a:gd name="T74" fmla="*/ 16 w 18"/>
                <a:gd name="T75" fmla="*/ 21 h 24"/>
                <a:gd name="T76" fmla="*/ 16 w 18"/>
                <a:gd name="T77" fmla="*/ 21 h 24"/>
                <a:gd name="T78" fmla="*/ 18 w 18"/>
                <a:gd name="T79" fmla="*/ 19 h 24"/>
                <a:gd name="T80" fmla="*/ 18 w 18"/>
                <a:gd name="T81" fmla="*/ 19 h 24"/>
                <a:gd name="T82" fmla="*/ 18 w 18"/>
                <a:gd name="T83" fmla="*/ 15 h 24"/>
                <a:gd name="T84" fmla="*/ 18 w 18"/>
                <a:gd name="T85" fmla="*/ 13 h 24"/>
                <a:gd name="T86" fmla="*/ 18 w 18"/>
                <a:gd name="T87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" h="24">
                  <a:moveTo>
                    <a:pt x="18" y="13"/>
                  </a:moveTo>
                  <a:lnTo>
                    <a:pt x="14" y="13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19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5" y="11"/>
                  </a:lnTo>
                  <a:lnTo>
                    <a:pt x="18" y="11"/>
                  </a:lnTo>
                  <a:lnTo>
                    <a:pt x="18" y="6"/>
                  </a:lnTo>
                  <a:lnTo>
                    <a:pt x="5" y="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8" y="13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5" name="Freeform 432">
              <a:extLst>
                <a:ext uri="{FF2B5EF4-FFF2-40B4-BE49-F238E27FC236}">
                  <a16:creationId xmlns:a16="http://schemas.microsoft.com/office/drawing/2014/main" id="{E6B4278E-9263-4456-90FC-AF25D3B54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2" y="2681"/>
              <a:ext cx="17" cy="24"/>
            </a:xfrm>
            <a:custGeom>
              <a:avLst/>
              <a:gdLst>
                <a:gd name="T0" fmla="*/ 0 w 17"/>
                <a:gd name="T1" fmla="*/ 1 h 24"/>
                <a:gd name="T2" fmla="*/ 0 w 17"/>
                <a:gd name="T3" fmla="*/ 17 h 24"/>
                <a:gd name="T4" fmla="*/ 4 w 17"/>
                <a:gd name="T5" fmla="*/ 17 h 24"/>
                <a:gd name="T6" fmla="*/ 4 w 17"/>
                <a:gd name="T7" fmla="*/ 5 h 24"/>
                <a:gd name="T8" fmla="*/ 4 w 17"/>
                <a:gd name="T9" fmla="*/ 5 h 24"/>
                <a:gd name="T10" fmla="*/ 5 w 17"/>
                <a:gd name="T11" fmla="*/ 4 h 24"/>
                <a:gd name="T12" fmla="*/ 5 w 17"/>
                <a:gd name="T13" fmla="*/ 4 h 24"/>
                <a:gd name="T14" fmla="*/ 7 w 17"/>
                <a:gd name="T15" fmla="*/ 4 h 24"/>
                <a:gd name="T16" fmla="*/ 7 w 17"/>
                <a:gd name="T17" fmla="*/ 4 h 24"/>
                <a:gd name="T18" fmla="*/ 8 w 17"/>
                <a:gd name="T19" fmla="*/ 4 h 24"/>
                <a:gd name="T20" fmla="*/ 8 w 17"/>
                <a:gd name="T21" fmla="*/ 4 h 24"/>
                <a:gd name="T22" fmla="*/ 9 w 17"/>
                <a:gd name="T23" fmla="*/ 5 h 24"/>
                <a:gd name="T24" fmla="*/ 9 w 17"/>
                <a:gd name="T25" fmla="*/ 5 h 24"/>
                <a:gd name="T26" fmla="*/ 9 w 17"/>
                <a:gd name="T27" fmla="*/ 5 h 24"/>
                <a:gd name="T28" fmla="*/ 9 w 17"/>
                <a:gd name="T29" fmla="*/ 5 h 24"/>
                <a:gd name="T30" fmla="*/ 9 w 17"/>
                <a:gd name="T31" fmla="*/ 7 h 24"/>
                <a:gd name="T32" fmla="*/ 9 w 17"/>
                <a:gd name="T33" fmla="*/ 24 h 24"/>
                <a:gd name="T34" fmla="*/ 17 w 17"/>
                <a:gd name="T35" fmla="*/ 24 h 24"/>
                <a:gd name="T36" fmla="*/ 17 w 17"/>
                <a:gd name="T37" fmla="*/ 20 h 24"/>
                <a:gd name="T38" fmla="*/ 13 w 17"/>
                <a:gd name="T39" fmla="*/ 20 h 24"/>
                <a:gd name="T40" fmla="*/ 13 w 17"/>
                <a:gd name="T41" fmla="*/ 6 h 24"/>
                <a:gd name="T42" fmla="*/ 13 w 17"/>
                <a:gd name="T43" fmla="*/ 6 h 24"/>
                <a:gd name="T44" fmla="*/ 13 w 17"/>
                <a:gd name="T45" fmla="*/ 4 h 24"/>
                <a:gd name="T46" fmla="*/ 13 w 17"/>
                <a:gd name="T47" fmla="*/ 4 h 24"/>
                <a:gd name="T48" fmla="*/ 12 w 17"/>
                <a:gd name="T49" fmla="*/ 2 h 24"/>
                <a:gd name="T50" fmla="*/ 12 w 17"/>
                <a:gd name="T51" fmla="*/ 2 h 24"/>
                <a:gd name="T52" fmla="*/ 10 w 17"/>
                <a:gd name="T53" fmla="*/ 1 h 24"/>
                <a:gd name="T54" fmla="*/ 10 w 17"/>
                <a:gd name="T55" fmla="*/ 1 h 24"/>
                <a:gd name="T56" fmla="*/ 7 w 17"/>
                <a:gd name="T57" fmla="*/ 0 h 24"/>
                <a:gd name="T58" fmla="*/ 7 w 17"/>
                <a:gd name="T59" fmla="*/ 0 h 24"/>
                <a:gd name="T60" fmla="*/ 5 w 17"/>
                <a:gd name="T61" fmla="*/ 1 h 24"/>
                <a:gd name="T62" fmla="*/ 5 w 17"/>
                <a:gd name="T63" fmla="*/ 1 h 24"/>
                <a:gd name="T64" fmla="*/ 4 w 17"/>
                <a:gd name="T65" fmla="*/ 2 h 24"/>
                <a:gd name="T66" fmla="*/ 4 w 17"/>
                <a:gd name="T67" fmla="*/ 1 h 24"/>
                <a:gd name="T68" fmla="*/ 0 w 17"/>
                <a:gd name="T69" fmla="*/ 1 h 24"/>
                <a:gd name="T70" fmla="*/ 0 w 17"/>
                <a:gd name="T71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" h="24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24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3" y="20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6" name="Freeform 433">
              <a:extLst>
                <a:ext uri="{FF2B5EF4-FFF2-40B4-BE49-F238E27FC236}">
                  <a16:creationId xmlns:a16="http://schemas.microsoft.com/office/drawing/2014/main" id="{F5939DFB-A4CC-4B20-9202-7043671CC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2675"/>
              <a:ext cx="14" cy="24"/>
            </a:xfrm>
            <a:custGeom>
              <a:avLst/>
              <a:gdLst>
                <a:gd name="T0" fmla="*/ 14 w 14"/>
                <a:gd name="T1" fmla="*/ 23 h 24"/>
                <a:gd name="T2" fmla="*/ 14 w 14"/>
                <a:gd name="T3" fmla="*/ 13 h 24"/>
                <a:gd name="T4" fmla="*/ 10 w 14"/>
                <a:gd name="T5" fmla="*/ 13 h 24"/>
                <a:gd name="T6" fmla="*/ 10 w 14"/>
                <a:gd name="T7" fmla="*/ 19 h 24"/>
                <a:gd name="T8" fmla="*/ 10 w 14"/>
                <a:gd name="T9" fmla="*/ 19 h 24"/>
                <a:gd name="T10" fmla="*/ 9 w 14"/>
                <a:gd name="T11" fmla="*/ 20 h 24"/>
                <a:gd name="T12" fmla="*/ 9 w 14"/>
                <a:gd name="T13" fmla="*/ 20 h 24"/>
                <a:gd name="T14" fmla="*/ 7 w 14"/>
                <a:gd name="T15" fmla="*/ 20 h 24"/>
                <a:gd name="T16" fmla="*/ 7 w 14"/>
                <a:gd name="T17" fmla="*/ 20 h 24"/>
                <a:gd name="T18" fmla="*/ 6 w 14"/>
                <a:gd name="T19" fmla="*/ 20 h 24"/>
                <a:gd name="T20" fmla="*/ 6 w 14"/>
                <a:gd name="T21" fmla="*/ 20 h 24"/>
                <a:gd name="T22" fmla="*/ 5 w 14"/>
                <a:gd name="T23" fmla="*/ 19 h 24"/>
                <a:gd name="T24" fmla="*/ 5 w 14"/>
                <a:gd name="T25" fmla="*/ 19 h 24"/>
                <a:gd name="T26" fmla="*/ 5 w 14"/>
                <a:gd name="T27" fmla="*/ 19 h 24"/>
                <a:gd name="T28" fmla="*/ 5 w 14"/>
                <a:gd name="T29" fmla="*/ 19 h 24"/>
                <a:gd name="T30" fmla="*/ 5 w 14"/>
                <a:gd name="T31" fmla="*/ 17 h 24"/>
                <a:gd name="T32" fmla="*/ 5 w 14"/>
                <a:gd name="T33" fmla="*/ 10 h 24"/>
                <a:gd name="T34" fmla="*/ 14 w 14"/>
                <a:gd name="T35" fmla="*/ 10 h 24"/>
                <a:gd name="T36" fmla="*/ 14 w 14"/>
                <a:gd name="T37" fmla="*/ 7 h 24"/>
                <a:gd name="T38" fmla="*/ 5 w 14"/>
                <a:gd name="T39" fmla="*/ 7 h 24"/>
                <a:gd name="T40" fmla="*/ 5 w 14"/>
                <a:gd name="T41" fmla="*/ 0 h 24"/>
                <a:gd name="T42" fmla="*/ 0 w 14"/>
                <a:gd name="T43" fmla="*/ 0 h 24"/>
                <a:gd name="T44" fmla="*/ 0 w 14"/>
                <a:gd name="T45" fmla="*/ 18 h 24"/>
                <a:gd name="T46" fmla="*/ 0 w 14"/>
                <a:gd name="T47" fmla="*/ 18 h 24"/>
                <a:gd name="T48" fmla="*/ 1 w 14"/>
                <a:gd name="T49" fmla="*/ 20 h 24"/>
                <a:gd name="T50" fmla="*/ 2 w 14"/>
                <a:gd name="T51" fmla="*/ 22 h 24"/>
                <a:gd name="T52" fmla="*/ 2 w 14"/>
                <a:gd name="T53" fmla="*/ 22 h 24"/>
                <a:gd name="T54" fmla="*/ 4 w 14"/>
                <a:gd name="T55" fmla="*/ 23 h 24"/>
                <a:gd name="T56" fmla="*/ 6 w 14"/>
                <a:gd name="T57" fmla="*/ 24 h 24"/>
                <a:gd name="T58" fmla="*/ 6 w 14"/>
                <a:gd name="T59" fmla="*/ 24 h 24"/>
                <a:gd name="T60" fmla="*/ 8 w 14"/>
                <a:gd name="T61" fmla="*/ 23 h 24"/>
                <a:gd name="T62" fmla="*/ 8 w 14"/>
                <a:gd name="T63" fmla="*/ 23 h 24"/>
                <a:gd name="T64" fmla="*/ 10 w 14"/>
                <a:gd name="T65" fmla="*/ 22 h 24"/>
                <a:gd name="T66" fmla="*/ 10 w 14"/>
                <a:gd name="T67" fmla="*/ 23 h 24"/>
                <a:gd name="T68" fmla="*/ 14 w 14"/>
                <a:gd name="T69" fmla="*/ 23 h 24"/>
                <a:gd name="T70" fmla="*/ 14 w 14"/>
                <a:gd name="T7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" h="24">
                  <a:moveTo>
                    <a:pt x="14" y="23"/>
                  </a:moveTo>
                  <a:lnTo>
                    <a:pt x="14" y="13"/>
                  </a:lnTo>
                  <a:lnTo>
                    <a:pt x="10" y="13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5" y="10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5" y="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7" name="Freeform 434">
              <a:extLst>
                <a:ext uri="{FF2B5EF4-FFF2-40B4-BE49-F238E27FC236}">
                  <a16:creationId xmlns:a16="http://schemas.microsoft.com/office/drawing/2014/main" id="{B1C59330-1C7E-4CB4-A147-EB0E26CD06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6" y="2681"/>
              <a:ext cx="18" cy="24"/>
            </a:xfrm>
            <a:custGeom>
              <a:avLst/>
              <a:gdLst>
                <a:gd name="T0" fmla="*/ 15 w 18"/>
                <a:gd name="T1" fmla="*/ 17 h 24"/>
                <a:gd name="T2" fmla="*/ 18 w 18"/>
                <a:gd name="T3" fmla="*/ 14 h 24"/>
                <a:gd name="T4" fmla="*/ 15 w 18"/>
                <a:gd name="T5" fmla="*/ 2 h 24"/>
                <a:gd name="T6" fmla="*/ 13 w 18"/>
                <a:gd name="T7" fmla="*/ 1 h 24"/>
                <a:gd name="T8" fmla="*/ 11 w 18"/>
                <a:gd name="T9" fmla="*/ 1 h 24"/>
                <a:gd name="T10" fmla="*/ 10 w 18"/>
                <a:gd name="T11" fmla="*/ 0 h 24"/>
                <a:gd name="T12" fmla="*/ 9 w 18"/>
                <a:gd name="T13" fmla="*/ 0 h 24"/>
                <a:gd name="T14" fmla="*/ 5 w 18"/>
                <a:gd name="T15" fmla="*/ 1 h 24"/>
                <a:gd name="T16" fmla="*/ 3 w 18"/>
                <a:gd name="T17" fmla="*/ 2 h 24"/>
                <a:gd name="T18" fmla="*/ 1 w 18"/>
                <a:gd name="T19" fmla="*/ 5 h 24"/>
                <a:gd name="T20" fmla="*/ 0 w 18"/>
                <a:gd name="T21" fmla="*/ 9 h 24"/>
                <a:gd name="T22" fmla="*/ 1 w 18"/>
                <a:gd name="T23" fmla="*/ 13 h 24"/>
                <a:gd name="T24" fmla="*/ 2 w 18"/>
                <a:gd name="T25" fmla="*/ 16 h 24"/>
                <a:gd name="T26" fmla="*/ 4 w 18"/>
                <a:gd name="T27" fmla="*/ 17 h 24"/>
                <a:gd name="T28" fmla="*/ 7 w 18"/>
                <a:gd name="T29" fmla="*/ 18 h 24"/>
                <a:gd name="T30" fmla="*/ 9 w 18"/>
                <a:gd name="T31" fmla="*/ 17 h 24"/>
                <a:gd name="T32" fmla="*/ 10 w 18"/>
                <a:gd name="T33" fmla="*/ 17 h 24"/>
                <a:gd name="T34" fmla="*/ 15 w 18"/>
                <a:gd name="T35" fmla="*/ 24 h 24"/>
                <a:gd name="T36" fmla="*/ 10 w 18"/>
                <a:gd name="T37" fmla="*/ 13 h 24"/>
                <a:gd name="T38" fmla="*/ 10 w 18"/>
                <a:gd name="T39" fmla="*/ 13 h 24"/>
                <a:gd name="T40" fmla="*/ 10 w 18"/>
                <a:gd name="T41" fmla="*/ 14 h 24"/>
                <a:gd name="T42" fmla="*/ 9 w 18"/>
                <a:gd name="T43" fmla="*/ 14 h 24"/>
                <a:gd name="T44" fmla="*/ 8 w 18"/>
                <a:gd name="T45" fmla="*/ 14 h 24"/>
                <a:gd name="T46" fmla="*/ 6 w 18"/>
                <a:gd name="T47" fmla="*/ 14 h 24"/>
                <a:gd name="T48" fmla="*/ 5 w 18"/>
                <a:gd name="T49" fmla="*/ 13 h 24"/>
                <a:gd name="T50" fmla="*/ 4 w 18"/>
                <a:gd name="T51" fmla="*/ 12 h 24"/>
                <a:gd name="T52" fmla="*/ 4 w 18"/>
                <a:gd name="T53" fmla="*/ 9 h 24"/>
                <a:gd name="T54" fmla="*/ 4 w 18"/>
                <a:gd name="T55" fmla="*/ 7 h 24"/>
                <a:gd name="T56" fmla="*/ 5 w 18"/>
                <a:gd name="T57" fmla="*/ 5 h 24"/>
                <a:gd name="T58" fmla="*/ 8 w 18"/>
                <a:gd name="T59" fmla="*/ 4 h 24"/>
                <a:gd name="T60" fmla="*/ 10 w 18"/>
                <a:gd name="T61" fmla="*/ 4 h 24"/>
                <a:gd name="T62" fmla="*/ 10 w 18"/>
                <a:gd name="T63" fmla="*/ 4 h 24"/>
                <a:gd name="T64" fmla="*/ 10 w 18"/>
                <a:gd name="T65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" h="24">
                  <a:moveTo>
                    <a:pt x="15" y="24"/>
                  </a:moveTo>
                  <a:lnTo>
                    <a:pt x="15" y="17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5" y="14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0" y="24"/>
                  </a:lnTo>
                  <a:lnTo>
                    <a:pt x="15" y="24"/>
                  </a:lnTo>
                  <a:lnTo>
                    <a:pt x="15" y="24"/>
                  </a:lnTo>
                  <a:close/>
                  <a:moveTo>
                    <a:pt x="10" y="13"/>
                  </a:move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13"/>
                  </a:lnTo>
                  <a:lnTo>
                    <a:pt x="10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8" name="Freeform 435">
              <a:extLst>
                <a:ext uri="{FF2B5EF4-FFF2-40B4-BE49-F238E27FC236}">
                  <a16:creationId xmlns:a16="http://schemas.microsoft.com/office/drawing/2014/main" id="{93064565-12D0-4242-81A8-91169B992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2675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7 w 17"/>
                <a:gd name="T31" fmla="*/ 17 h 24"/>
                <a:gd name="T32" fmla="*/ 7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3 w 17"/>
                <a:gd name="T39" fmla="*/ 4 h 24"/>
                <a:gd name="T40" fmla="*/ 3 w 17"/>
                <a:gd name="T41" fmla="*/ 18 h 24"/>
                <a:gd name="T42" fmla="*/ 3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1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9" name="Freeform 436">
              <a:extLst>
                <a:ext uri="{FF2B5EF4-FFF2-40B4-BE49-F238E27FC236}">
                  <a16:creationId xmlns:a16="http://schemas.microsoft.com/office/drawing/2014/main" id="{5A9358BC-B98F-4EBE-8248-A9522E2E7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82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0" name="Freeform 437">
              <a:extLst>
                <a:ext uri="{FF2B5EF4-FFF2-40B4-BE49-F238E27FC236}">
                  <a16:creationId xmlns:a16="http://schemas.microsoft.com/office/drawing/2014/main" id="{0762D969-5FF9-4BB1-8C2F-AA9FDE7AD4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9" y="2675"/>
              <a:ext cx="14" cy="24"/>
            </a:xfrm>
            <a:custGeom>
              <a:avLst/>
              <a:gdLst>
                <a:gd name="T0" fmla="*/ 13 w 14"/>
                <a:gd name="T1" fmla="*/ 11 h 24"/>
                <a:gd name="T2" fmla="*/ 10 w 14"/>
                <a:gd name="T3" fmla="*/ 8 h 24"/>
                <a:gd name="T4" fmla="*/ 11 w 14"/>
                <a:gd name="T5" fmla="*/ 8 h 24"/>
                <a:gd name="T6" fmla="*/ 11 w 14"/>
                <a:gd name="T7" fmla="*/ 7 h 24"/>
                <a:gd name="T8" fmla="*/ 12 w 14"/>
                <a:gd name="T9" fmla="*/ 7 h 24"/>
                <a:gd name="T10" fmla="*/ 12 w 14"/>
                <a:gd name="T11" fmla="*/ 6 h 24"/>
                <a:gd name="T12" fmla="*/ 11 w 14"/>
                <a:gd name="T13" fmla="*/ 5 h 24"/>
                <a:gd name="T14" fmla="*/ 10 w 14"/>
                <a:gd name="T15" fmla="*/ 4 h 24"/>
                <a:gd name="T16" fmla="*/ 8 w 14"/>
                <a:gd name="T17" fmla="*/ 3 h 24"/>
                <a:gd name="T18" fmla="*/ 7 w 14"/>
                <a:gd name="T19" fmla="*/ 2 h 24"/>
                <a:gd name="T20" fmla="*/ 6 w 14"/>
                <a:gd name="T21" fmla="*/ 2 h 24"/>
                <a:gd name="T22" fmla="*/ 6 w 14"/>
                <a:gd name="T23" fmla="*/ 0 h 24"/>
                <a:gd name="T24" fmla="*/ 2 w 14"/>
                <a:gd name="T25" fmla="*/ 0 h 24"/>
                <a:gd name="T26" fmla="*/ 2 w 14"/>
                <a:gd name="T27" fmla="*/ 3 h 24"/>
                <a:gd name="T28" fmla="*/ 3 w 14"/>
                <a:gd name="T29" fmla="*/ 4 h 24"/>
                <a:gd name="T30" fmla="*/ 5 w 14"/>
                <a:gd name="T31" fmla="*/ 6 h 24"/>
                <a:gd name="T32" fmla="*/ 7 w 14"/>
                <a:gd name="T33" fmla="*/ 7 h 24"/>
                <a:gd name="T34" fmla="*/ 4 w 14"/>
                <a:gd name="T35" fmla="*/ 9 h 24"/>
                <a:gd name="T36" fmla="*/ 2 w 14"/>
                <a:gd name="T37" fmla="*/ 11 h 24"/>
                <a:gd name="T38" fmla="*/ 1 w 14"/>
                <a:gd name="T39" fmla="*/ 14 h 24"/>
                <a:gd name="T40" fmla="*/ 0 w 14"/>
                <a:gd name="T41" fmla="*/ 17 h 24"/>
                <a:gd name="T42" fmla="*/ 1 w 14"/>
                <a:gd name="T43" fmla="*/ 20 h 24"/>
                <a:gd name="T44" fmla="*/ 2 w 14"/>
                <a:gd name="T45" fmla="*/ 22 h 24"/>
                <a:gd name="T46" fmla="*/ 4 w 14"/>
                <a:gd name="T47" fmla="*/ 23 h 24"/>
                <a:gd name="T48" fmla="*/ 6 w 14"/>
                <a:gd name="T49" fmla="*/ 24 h 24"/>
                <a:gd name="T50" fmla="*/ 8 w 14"/>
                <a:gd name="T51" fmla="*/ 23 h 24"/>
                <a:gd name="T52" fmla="*/ 10 w 14"/>
                <a:gd name="T53" fmla="*/ 23 h 24"/>
                <a:gd name="T54" fmla="*/ 14 w 14"/>
                <a:gd name="T55" fmla="*/ 14 h 24"/>
                <a:gd name="T56" fmla="*/ 13 w 14"/>
                <a:gd name="T57" fmla="*/ 11 h 24"/>
                <a:gd name="T58" fmla="*/ 6 w 14"/>
                <a:gd name="T59" fmla="*/ 20 h 24"/>
                <a:gd name="T60" fmla="*/ 5 w 14"/>
                <a:gd name="T61" fmla="*/ 19 h 24"/>
                <a:gd name="T62" fmla="*/ 4 w 14"/>
                <a:gd name="T63" fmla="*/ 18 h 24"/>
                <a:gd name="T64" fmla="*/ 4 w 14"/>
                <a:gd name="T65" fmla="*/ 16 h 24"/>
                <a:gd name="T66" fmla="*/ 4 w 14"/>
                <a:gd name="T67" fmla="*/ 15 h 24"/>
                <a:gd name="T68" fmla="*/ 5 w 14"/>
                <a:gd name="T69" fmla="*/ 13 h 24"/>
                <a:gd name="T70" fmla="*/ 6 w 14"/>
                <a:gd name="T71" fmla="*/ 12 h 24"/>
                <a:gd name="T72" fmla="*/ 7 w 14"/>
                <a:gd name="T73" fmla="*/ 11 h 24"/>
                <a:gd name="T74" fmla="*/ 9 w 14"/>
                <a:gd name="T75" fmla="*/ 12 h 24"/>
                <a:gd name="T76" fmla="*/ 10 w 14"/>
                <a:gd name="T77" fmla="*/ 14 h 24"/>
                <a:gd name="T78" fmla="*/ 10 w 14"/>
                <a:gd name="T79" fmla="*/ 19 h 24"/>
                <a:gd name="T80" fmla="*/ 9 w 14"/>
                <a:gd name="T81" fmla="*/ 20 h 24"/>
                <a:gd name="T82" fmla="*/ 7 w 14"/>
                <a:gd name="T83" fmla="*/ 20 h 24"/>
                <a:gd name="T84" fmla="*/ 6 w 14"/>
                <a:gd name="T85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" h="24">
                  <a:moveTo>
                    <a:pt x="13" y="11"/>
                  </a:moveTo>
                  <a:lnTo>
                    <a:pt x="13" y="11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3"/>
                  </a:lnTo>
                  <a:lnTo>
                    <a:pt x="8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5" y="6"/>
                  </a:lnTo>
                  <a:lnTo>
                    <a:pt x="5" y="6"/>
                  </a:lnTo>
                  <a:lnTo>
                    <a:pt x="7" y="7"/>
                  </a:lnTo>
                  <a:lnTo>
                    <a:pt x="7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3" y="11"/>
                  </a:lnTo>
                  <a:lnTo>
                    <a:pt x="13" y="11"/>
                  </a:lnTo>
                  <a:close/>
                  <a:moveTo>
                    <a:pt x="6" y="20"/>
                  </a:move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10" y="14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1" name="Freeform 438">
              <a:extLst>
                <a:ext uri="{FF2B5EF4-FFF2-40B4-BE49-F238E27FC236}">
                  <a16:creationId xmlns:a16="http://schemas.microsoft.com/office/drawing/2014/main" id="{F0764078-F7A2-41C8-8C8B-EB958FF14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7" y="2681"/>
              <a:ext cx="14" cy="17"/>
            </a:xfrm>
            <a:custGeom>
              <a:avLst/>
              <a:gdLst>
                <a:gd name="T0" fmla="*/ 0 w 14"/>
                <a:gd name="T1" fmla="*/ 1 h 17"/>
                <a:gd name="T2" fmla="*/ 0 w 14"/>
                <a:gd name="T3" fmla="*/ 17 h 17"/>
                <a:gd name="T4" fmla="*/ 4 w 14"/>
                <a:gd name="T5" fmla="*/ 17 h 17"/>
                <a:gd name="T6" fmla="*/ 4 w 14"/>
                <a:gd name="T7" fmla="*/ 5 h 17"/>
                <a:gd name="T8" fmla="*/ 4 w 14"/>
                <a:gd name="T9" fmla="*/ 5 h 17"/>
                <a:gd name="T10" fmla="*/ 6 w 14"/>
                <a:gd name="T11" fmla="*/ 4 h 17"/>
                <a:gd name="T12" fmla="*/ 6 w 14"/>
                <a:gd name="T13" fmla="*/ 4 h 17"/>
                <a:gd name="T14" fmla="*/ 7 w 14"/>
                <a:gd name="T15" fmla="*/ 4 h 17"/>
                <a:gd name="T16" fmla="*/ 7 w 14"/>
                <a:gd name="T17" fmla="*/ 4 h 17"/>
                <a:gd name="T18" fmla="*/ 8 w 14"/>
                <a:gd name="T19" fmla="*/ 4 h 17"/>
                <a:gd name="T20" fmla="*/ 8 w 14"/>
                <a:gd name="T21" fmla="*/ 4 h 17"/>
                <a:gd name="T22" fmla="*/ 9 w 14"/>
                <a:gd name="T23" fmla="*/ 5 h 17"/>
                <a:gd name="T24" fmla="*/ 9 w 14"/>
                <a:gd name="T25" fmla="*/ 5 h 17"/>
                <a:gd name="T26" fmla="*/ 9 w 14"/>
                <a:gd name="T27" fmla="*/ 5 h 17"/>
                <a:gd name="T28" fmla="*/ 9 w 14"/>
                <a:gd name="T29" fmla="*/ 5 h 17"/>
                <a:gd name="T30" fmla="*/ 10 w 14"/>
                <a:gd name="T31" fmla="*/ 7 h 17"/>
                <a:gd name="T32" fmla="*/ 10 w 14"/>
                <a:gd name="T33" fmla="*/ 17 h 17"/>
                <a:gd name="T34" fmla="*/ 14 w 14"/>
                <a:gd name="T35" fmla="*/ 17 h 17"/>
                <a:gd name="T36" fmla="*/ 14 w 14"/>
                <a:gd name="T37" fmla="*/ 6 h 17"/>
                <a:gd name="T38" fmla="*/ 14 w 14"/>
                <a:gd name="T39" fmla="*/ 6 h 17"/>
                <a:gd name="T40" fmla="*/ 13 w 14"/>
                <a:gd name="T41" fmla="*/ 4 h 17"/>
                <a:gd name="T42" fmla="*/ 13 w 14"/>
                <a:gd name="T43" fmla="*/ 4 h 17"/>
                <a:gd name="T44" fmla="*/ 12 w 14"/>
                <a:gd name="T45" fmla="*/ 2 h 17"/>
                <a:gd name="T46" fmla="*/ 12 w 14"/>
                <a:gd name="T47" fmla="*/ 2 h 17"/>
                <a:gd name="T48" fmla="*/ 10 w 14"/>
                <a:gd name="T49" fmla="*/ 1 h 17"/>
                <a:gd name="T50" fmla="*/ 10 w 14"/>
                <a:gd name="T51" fmla="*/ 1 h 17"/>
                <a:gd name="T52" fmla="*/ 8 w 14"/>
                <a:gd name="T53" fmla="*/ 0 h 17"/>
                <a:gd name="T54" fmla="*/ 8 w 14"/>
                <a:gd name="T55" fmla="*/ 0 h 17"/>
                <a:gd name="T56" fmla="*/ 6 w 14"/>
                <a:gd name="T57" fmla="*/ 1 h 17"/>
                <a:gd name="T58" fmla="*/ 6 w 14"/>
                <a:gd name="T59" fmla="*/ 1 h 17"/>
                <a:gd name="T60" fmla="*/ 4 w 14"/>
                <a:gd name="T61" fmla="*/ 2 h 17"/>
                <a:gd name="T62" fmla="*/ 4 w 14"/>
                <a:gd name="T63" fmla="*/ 1 h 17"/>
                <a:gd name="T64" fmla="*/ 0 w 14"/>
                <a:gd name="T65" fmla="*/ 1 h 17"/>
                <a:gd name="T66" fmla="*/ 0 w 14"/>
                <a:gd name="T6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17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7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2" name="Freeform 439">
              <a:extLst>
                <a:ext uri="{FF2B5EF4-FFF2-40B4-BE49-F238E27FC236}">
                  <a16:creationId xmlns:a16="http://schemas.microsoft.com/office/drawing/2014/main" id="{B2918EC4-246F-4A5C-AE7C-F9F2042AC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681"/>
              <a:ext cx="13" cy="24"/>
            </a:xfrm>
            <a:custGeom>
              <a:avLst/>
              <a:gdLst>
                <a:gd name="T0" fmla="*/ 0 w 13"/>
                <a:gd name="T1" fmla="*/ 1 h 24"/>
                <a:gd name="T2" fmla="*/ 0 w 13"/>
                <a:gd name="T3" fmla="*/ 24 h 24"/>
                <a:gd name="T4" fmla="*/ 4 w 13"/>
                <a:gd name="T5" fmla="*/ 24 h 24"/>
                <a:gd name="T6" fmla="*/ 4 w 13"/>
                <a:gd name="T7" fmla="*/ 5 h 24"/>
                <a:gd name="T8" fmla="*/ 4 w 13"/>
                <a:gd name="T9" fmla="*/ 5 h 24"/>
                <a:gd name="T10" fmla="*/ 5 w 13"/>
                <a:gd name="T11" fmla="*/ 4 h 24"/>
                <a:gd name="T12" fmla="*/ 5 w 13"/>
                <a:gd name="T13" fmla="*/ 4 h 24"/>
                <a:gd name="T14" fmla="*/ 7 w 13"/>
                <a:gd name="T15" fmla="*/ 4 h 24"/>
                <a:gd name="T16" fmla="*/ 7 w 13"/>
                <a:gd name="T17" fmla="*/ 4 h 24"/>
                <a:gd name="T18" fmla="*/ 8 w 13"/>
                <a:gd name="T19" fmla="*/ 4 h 24"/>
                <a:gd name="T20" fmla="*/ 8 w 13"/>
                <a:gd name="T21" fmla="*/ 4 h 24"/>
                <a:gd name="T22" fmla="*/ 9 w 13"/>
                <a:gd name="T23" fmla="*/ 5 h 24"/>
                <a:gd name="T24" fmla="*/ 9 w 13"/>
                <a:gd name="T25" fmla="*/ 5 h 24"/>
                <a:gd name="T26" fmla="*/ 9 w 13"/>
                <a:gd name="T27" fmla="*/ 5 h 24"/>
                <a:gd name="T28" fmla="*/ 9 w 13"/>
                <a:gd name="T29" fmla="*/ 5 h 24"/>
                <a:gd name="T30" fmla="*/ 9 w 13"/>
                <a:gd name="T31" fmla="*/ 7 h 24"/>
                <a:gd name="T32" fmla="*/ 9 w 13"/>
                <a:gd name="T33" fmla="*/ 17 h 24"/>
                <a:gd name="T34" fmla="*/ 13 w 13"/>
                <a:gd name="T35" fmla="*/ 17 h 24"/>
                <a:gd name="T36" fmla="*/ 13 w 13"/>
                <a:gd name="T37" fmla="*/ 6 h 24"/>
                <a:gd name="T38" fmla="*/ 13 w 13"/>
                <a:gd name="T39" fmla="*/ 6 h 24"/>
                <a:gd name="T40" fmla="*/ 13 w 13"/>
                <a:gd name="T41" fmla="*/ 4 h 24"/>
                <a:gd name="T42" fmla="*/ 13 w 13"/>
                <a:gd name="T43" fmla="*/ 4 h 24"/>
                <a:gd name="T44" fmla="*/ 12 w 13"/>
                <a:gd name="T45" fmla="*/ 2 h 24"/>
                <a:gd name="T46" fmla="*/ 12 w 13"/>
                <a:gd name="T47" fmla="*/ 2 h 24"/>
                <a:gd name="T48" fmla="*/ 10 w 13"/>
                <a:gd name="T49" fmla="*/ 1 h 24"/>
                <a:gd name="T50" fmla="*/ 10 w 13"/>
                <a:gd name="T51" fmla="*/ 1 h 24"/>
                <a:gd name="T52" fmla="*/ 8 w 13"/>
                <a:gd name="T53" fmla="*/ 0 h 24"/>
                <a:gd name="T54" fmla="*/ 8 w 13"/>
                <a:gd name="T55" fmla="*/ 0 h 24"/>
                <a:gd name="T56" fmla="*/ 6 w 13"/>
                <a:gd name="T57" fmla="*/ 1 h 24"/>
                <a:gd name="T58" fmla="*/ 6 w 13"/>
                <a:gd name="T59" fmla="*/ 1 h 24"/>
                <a:gd name="T60" fmla="*/ 4 w 13"/>
                <a:gd name="T61" fmla="*/ 2 h 24"/>
                <a:gd name="T62" fmla="*/ 4 w 13"/>
                <a:gd name="T63" fmla="*/ 1 h 24"/>
                <a:gd name="T64" fmla="*/ 0 w 13"/>
                <a:gd name="T65" fmla="*/ 1 h 24"/>
                <a:gd name="T66" fmla="*/ 0 w 13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4">
                  <a:moveTo>
                    <a:pt x="0" y="1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3" name="Freeform 440">
              <a:extLst>
                <a:ext uri="{FF2B5EF4-FFF2-40B4-BE49-F238E27FC236}">
                  <a16:creationId xmlns:a16="http://schemas.microsoft.com/office/drawing/2014/main" id="{627CA1C0-450E-4F66-A9DC-D899395D2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953"/>
              <a:ext cx="18" cy="24"/>
            </a:xfrm>
            <a:custGeom>
              <a:avLst/>
              <a:gdLst>
                <a:gd name="T0" fmla="*/ 18 w 18"/>
                <a:gd name="T1" fmla="*/ 0 h 24"/>
                <a:gd name="T2" fmla="*/ 13 w 18"/>
                <a:gd name="T3" fmla="*/ 0 h 24"/>
                <a:gd name="T4" fmla="*/ 13 w 18"/>
                <a:gd name="T5" fmla="*/ 15 h 24"/>
                <a:gd name="T6" fmla="*/ 13 w 18"/>
                <a:gd name="T7" fmla="*/ 15 h 24"/>
                <a:gd name="T8" fmla="*/ 13 w 18"/>
                <a:gd name="T9" fmla="*/ 17 h 24"/>
                <a:gd name="T10" fmla="*/ 13 w 18"/>
                <a:gd name="T11" fmla="*/ 17 h 24"/>
                <a:gd name="T12" fmla="*/ 12 w 18"/>
                <a:gd name="T13" fmla="*/ 19 h 24"/>
                <a:gd name="T14" fmla="*/ 12 w 18"/>
                <a:gd name="T15" fmla="*/ 19 h 24"/>
                <a:gd name="T16" fmla="*/ 10 w 18"/>
                <a:gd name="T17" fmla="*/ 19 h 24"/>
                <a:gd name="T18" fmla="*/ 10 w 18"/>
                <a:gd name="T19" fmla="*/ 19 h 24"/>
                <a:gd name="T20" fmla="*/ 9 w 18"/>
                <a:gd name="T21" fmla="*/ 20 h 24"/>
                <a:gd name="T22" fmla="*/ 9 w 18"/>
                <a:gd name="T23" fmla="*/ 20 h 24"/>
                <a:gd name="T24" fmla="*/ 7 w 18"/>
                <a:gd name="T25" fmla="*/ 19 h 24"/>
                <a:gd name="T26" fmla="*/ 7 w 18"/>
                <a:gd name="T27" fmla="*/ 19 h 24"/>
                <a:gd name="T28" fmla="*/ 5 w 18"/>
                <a:gd name="T29" fmla="*/ 19 h 24"/>
                <a:gd name="T30" fmla="*/ 5 w 18"/>
                <a:gd name="T31" fmla="*/ 19 h 24"/>
                <a:gd name="T32" fmla="*/ 4 w 18"/>
                <a:gd name="T33" fmla="*/ 17 h 24"/>
                <a:gd name="T34" fmla="*/ 4 w 18"/>
                <a:gd name="T35" fmla="*/ 17 h 24"/>
                <a:gd name="T36" fmla="*/ 4 w 18"/>
                <a:gd name="T37" fmla="*/ 15 h 24"/>
                <a:gd name="T38" fmla="*/ 4 w 18"/>
                <a:gd name="T39" fmla="*/ 0 h 24"/>
                <a:gd name="T40" fmla="*/ 0 w 18"/>
                <a:gd name="T41" fmla="*/ 0 h 24"/>
                <a:gd name="T42" fmla="*/ 0 w 18"/>
                <a:gd name="T43" fmla="*/ 15 h 24"/>
                <a:gd name="T44" fmla="*/ 0 w 18"/>
                <a:gd name="T45" fmla="*/ 15 h 24"/>
                <a:gd name="T46" fmla="*/ 0 w 18"/>
                <a:gd name="T47" fmla="*/ 19 h 24"/>
                <a:gd name="T48" fmla="*/ 0 w 18"/>
                <a:gd name="T49" fmla="*/ 19 h 24"/>
                <a:gd name="T50" fmla="*/ 2 w 18"/>
                <a:gd name="T51" fmla="*/ 21 h 24"/>
                <a:gd name="T52" fmla="*/ 2 w 18"/>
                <a:gd name="T53" fmla="*/ 21 h 24"/>
                <a:gd name="T54" fmla="*/ 5 w 18"/>
                <a:gd name="T55" fmla="*/ 23 h 24"/>
                <a:gd name="T56" fmla="*/ 5 w 18"/>
                <a:gd name="T57" fmla="*/ 23 h 24"/>
                <a:gd name="T58" fmla="*/ 9 w 18"/>
                <a:gd name="T59" fmla="*/ 24 h 24"/>
                <a:gd name="T60" fmla="*/ 9 w 18"/>
                <a:gd name="T61" fmla="*/ 24 h 24"/>
                <a:gd name="T62" fmla="*/ 12 w 18"/>
                <a:gd name="T63" fmla="*/ 23 h 24"/>
                <a:gd name="T64" fmla="*/ 12 w 18"/>
                <a:gd name="T65" fmla="*/ 23 h 24"/>
                <a:gd name="T66" fmla="*/ 15 w 18"/>
                <a:gd name="T67" fmla="*/ 21 h 24"/>
                <a:gd name="T68" fmla="*/ 15 w 18"/>
                <a:gd name="T69" fmla="*/ 21 h 24"/>
                <a:gd name="T70" fmla="*/ 17 w 18"/>
                <a:gd name="T71" fmla="*/ 19 h 24"/>
                <a:gd name="T72" fmla="*/ 17 w 18"/>
                <a:gd name="T73" fmla="*/ 19 h 24"/>
                <a:gd name="T74" fmla="*/ 18 w 18"/>
                <a:gd name="T75" fmla="*/ 15 h 24"/>
                <a:gd name="T76" fmla="*/ 18 w 18"/>
                <a:gd name="T77" fmla="*/ 0 h 24"/>
                <a:gd name="T78" fmla="*/ 18 w 18"/>
                <a:gd name="T7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" h="24">
                  <a:moveTo>
                    <a:pt x="18" y="0"/>
                  </a:moveTo>
                  <a:lnTo>
                    <a:pt x="13" y="0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4" y="15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8" y="15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4" name="Freeform 441">
              <a:extLst>
                <a:ext uri="{FF2B5EF4-FFF2-40B4-BE49-F238E27FC236}">
                  <a16:creationId xmlns:a16="http://schemas.microsoft.com/office/drawing/2014/main" id="{9482783B-E482-4B62-8409-2EF208E2E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960"/>
              <a:ext cx="22" cy="23"/>
            </a:xfrm>
            <a:custGeom>
              <a:avLst/>
              <a:gdLst>
                <a:gd name="T0" fmla="*/ 9 w 22"/>
                <a:gd name="T1" fmla="*/ 11 h 23"/>
                <a:gd name="T2" fmla="*/ 9 w 22"/>
                <a:gd name="T3" fmla="*/ 11 h 23"/>
                <a:gd name="T4" fmla="*/ 9 w 22"/>
                <a:gd name="T5" fmla="*/ 12 h 23"/>
                <a:gd name="T6" fmla="*/ 8 w 22"/>
                <a:gd name="T7" fmla="*/ 13 h 23"/>
                <a:gd name="T8" fmla="*/ 6 w 22"/>
                <a:gd name="T9" fmla="*/ 13 h 23"/>
                <a:gd name="T10" fmla="*/ 5 w 22"/>
                <a:gd name="T11" fmla="*/ 13 h 23"/>
                <a:gd name="T12" fmla="*/ 5 w 22"/>
                <a:gd name="T13" fmla="*/ 12 h 23"/>
                <a:gd name="T14" fmla="*/ 4 w 22"/>
                <a:gd name="T15" fmla="*/ 11 h 23"/>
                <a:gd name="T16" fmla="*/ 4 w 22"/>
                <a:gd name="T17" fmla="*/ 0 h 23"/>
                <a:gd name="T18" fmla="*/ 0 w 22"/>
                <a:gd name="T19" fmla="*/ 11 h 23"/>
                <a:gd name="T20" fmla="*/ 0 w 22"/>
                <a:gd name="T21" fmla="*/ 13 h 23"/>
                <a:gd name="T22" fmla="*/ 1 w 22"/>
                <a:gd name="T23" fmla="*/ 15 h 23"/>
                <a:gd name="T24" fmla="*/ 3 w 22"/>
                <a:gd name="T25" fmla="*/ 16 h 23"/>
                <a:gd name="T26" fmla="*/ 6 w 22"/>
                <a:gd name="T27" fmla="*/ 17 h 23"/>
                <a:gd name="T28" fmla="*/ 8 w 22"/>
                <a:gd name="T29" fmla="*/ 16 h 23"/>
                <a:gd name="T30" fmla="*/ 10 w 22"/>
                <a:gd name="T31" fmla="*/ 15 h 23"/>
                <a:gd name="T32" fmla="*/ 12 w 22"/>
                <a:gd name="T33" fmla="*/ 16 h 23"/>
                <a:gd name="T34" fmla="*/ 14 w 22"/>
                <a:gd name="T35" fmla="*/ 17 h 23"/>
                <a:gd name="T36" fmla="*/ 16 w 22"/>
                <a:gd name="T37" fmla="*/ 16 h 23"/>
                <a:gd name="T38" fmla="*/ 18 w 22"/>
                <a:gd name="T39" fmla="*/ 15 h 23"/>
                <a:gd name="T40" fmla="*/ 22 w 22"/>
                <a:gd name="T41" fmla="*/ 23 h 23"/>
                <a:gd name="T42" fmla="*/ 18 w 22"/>
                <a:gd name="T43" fmla="*/ 0 h 23"/>
                <a:gd name="T44" fmla="*/ 18 w 22"/>
                <a:gd name="T45" fmla="*/ 12 h 23"/>
                <a:gd name="T46" fmla="*/ 17 w 22"/>
                <a:gd name="T47" fmla="*/ 12 h 23"/>
                <a:gd name="T48" fmla="*/ 17 w 22"/>
                <a:gd name="T49" fmla="*/ 13 h 23"/>
                <a:gd name="T50" fmla="*/ 16 w 22"/>
                <a:gd name="T51" fmla="*/ 13 h 23"/>
                <a:gd name="T52" fmla="*/ 15 w 22"/>
                <a:gd name="T53" fmla="*/ 13 h 23"/>
                <a:gd name="T54" fmla="*/ 14 w 22"/>
                <a:gd name="T55" fmla="*/ 13 h 23"/>
                <a:gd name="T56" fmla="*/ 13 w 22"/>
                <a:gd name="T57" fmla="*/ 12 h 23"/>
                <a:gd name="T58" fmla="*/ 13 w 22"/>
                <a:gd name="T59" fmla="*/ 11 h 23"/>
                <a:gd name="T60" fmla="*/ 13 w 22"/>
                <a:gd name="T61" fmla="*/ 0 h 23"/>
                <a:gd name="T62" fmla="*/ 9 w 22"/>
                <a:gd name="T63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23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23"/>
                  </a:lnTo>
                  <a:lnTo>
                    <a:pt x="22" y="23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5" name="Freeform 442">
              <a:extLst>
                <a:ext uri="{FF2B5EF4-FFF2-40B4-BE49-F238E27FC236}">
                  <a16:creationId xmlns:a16="http://schemas.microsoft.com/office/drawing/2014/main" id="{E3480D8C-1221-46C3-8ECA-2EF484352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6" name="Freeform 443">
              <a:extLst>
                <a:ext uri="{FF2B5EF4-FFF2-40B4-BE49-F238E27FC236}">
                  <a16:creationId xmlns:a16="http://schemas.microsoft.com/office/drawing/2014/main" id="{C2315744-0193-47CB-9974-1E2DA869C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" y="2953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2 w 17"/>
                <a:gd name="T5" fmla="*/ 7 h 24"/>
                <a:gd name="T6" fmla="*/ 12 w 17"/>
                <a:gd name="T7" fmla="*/ 19 h 24"/>
                <a:gd name="T8" fmla="*/ 12 w 17"/>
                <a:gd name="T9" fmla="*/ 19 h 24"/>
                <a:gd name="T10" fmla="*/ 11 w 17"/>
                <a:gd name="T11" fmla="*/ 20 h 24"/>
                <a:gd name="T12" fmla="*/ 11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8 w 17"/>
                <a:gd name="T19" fmla="*/ 20 h 24"/>
                <a:gd name="T20" fmla="*/ 8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7 w 17"/>
                <a:gd name="T27" fmla="*/ 19 h 24"/>
                <a:gd name="T28" fmla="*/ 7 w 17"/>
                <a:gd name="T29" fmla="*/ 19 h 24"/>
                <a:gd name="T30" fmla="*/ 7 w 17"/>
                <a:gd name="T31" fmla="*/ 17 h 24"/>
                <a:gd name="T32" fmla="*/ 7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3 w 17"/>
                <a:gd name="T39" fmla="*/ 4 h 24"/>
                <a:gd name="T40" fmla="*/ 3 w 17"/>
                <a:gd name="T41" fmla="*/ 18 h 24"/>
                <a:gd name="T42" fmla="*/ 3 w 17"/>
                <a:gd name="T43" fmla="*/ 18 h 24"/>
                <a:gd name="T44" fmla="*/ 3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6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2" y="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7" name="Freeform 444">
              <a:extLst>
                <a:ext uri="{FF2B5EF4-FFF2-40B4-BE49-F238E27FC236}">
                  <a16:creationId xmlns:a16="http://schemas.microsoft.com/office/drawing/2014/main" id="{71C694D6-6FB3-4C43-8BAE-8FCC0226B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2959"/>
              <a:ext cx="17" cy="24"/>
            </a:xfrm>
            <a:custGeom>
              <a:avLst/>
              <a:gdLst>
                <a:gd name="T0" fmla="*/ 0 w 17"/>
                <a:gd name="T1" fmla="*/ 1 h 24"/>
                <a:gd name="T2" fmla="*/ 0 w 17"/>
                <a:gd name="T3" fmla="*/ 17 h 24"/>
                <a:gd name="T4" fmla="*/ 4 w 17"/>
                <a:gd name="T5" fmla="*/ 17 h 24"/>
                <a:gd name="T6" fmla="*/ 4 w 17"/>
                <a:gd name="T7" fmla="*/ 5 h 24"/>
                <a:gd name="T8" fmla="*/ 4 w 17"/>
                <a:gd name="T9" fmla="*/ 5 h 24"/>
                <a:gd name="T10" fmla="*/ 5 w 17"/>
                <a:gd name="T11" fmla="*/ 4 h 24"/>
                <a:gd name="T12" fmla="*/ 5 w 17"/>
                <a:gd name="T13" fmla="*/ 4 h 24"/>
                <a:gd name="T14" fmla="*/ 7 w 17"/>
                <a:gd name="T15" fmla="*/ 4 h 24"/>
                <a:gd name="T16" fmla="*/ 7 w 17"/>
                <a:gd name="T17" fmla="*/ 4 h 24"/>
                <a:gd name="T18" fmla="*/ 8 w 17"/>
                <a:gd name="T19" fmla="*/ 4 h 24"/>
                <a:gd name="T20" fmla="*/ 8 w 17"/>
                <a:gd name="T21" fmla="*/ 4 h 24"/>
                <a:gd name="T22" fmla="*/ 9 w 17"/>
                <a:gd name="T23" fmla="*/ 5 h 24"/>
                <a:gd name="T24" fmla="*/ 9 w 17"/>
                <a:gd name="T25" fmla="*/ 5 h 24"/>
                <a:gd name="T26" fmla="*/ 9 w 17"/>
                <a:gd name="T27" fmla="*/ 5 h 24"/>
                <a:gd name="T28" fmla="*/ 9 w 17"/>
                <a:gd name="T29" fmla="*/ 5 h 24"/>
                <a:gd name="T30" fmla="*/ 9 w 17"/>
                <a:gd name="T31" fmla="*/ 6 h 24"/>
                <a:gd name="T32" fmla="*/ 9 w 17"/>
                <a:gd name="T33" fmla="*/ 24 h 24"/>
                <a:gd name="T34" fmla="*/ 13 w 17"/>
                <a:gd name="T35" fmla="*/ 24 h 24"/>
                <a:gd name="T36" fmla="*/ 13 w 17"/>
                <a:gd name="T37" fmla="*/ 17 h 24"/>
                <a:gd name="T38" fmla="*/ 17 w 17"/>
                <a:gd name="T39" fmla="*/ 17 h 24"/>
                <a:gd name="T40" fmla="*/ 17 w 17"/>
                <a:gd name="T41" fmla="*/ 14 h 24"/>
                <a:gd name="T42" fmla="*/ 13 w 17"/>
                <a:gd name="T43" fmla="*/ 14 h 24"/>
                <a:gd name="T44" fmla="*/ 13 w 17"/>
                <a:gd name="T45" fmla="*/ 6 h 24"/>
                <a:gd name="T46" fmla="*/ 13 w 17"/>
                <a:gd name="T47" fmla="*/ 6 h 24"/>
                <a:gd name="T48" fmla="*/ 13 w 17"/>
                <a:gd name="T49" fmla="*/ 4 h 24"/>
                <a:gd name="T50" fmla="*/ 13 w 17"/>
                <a:gd name="T51" fmla="*/ 4 h 24"/>
                <a:gd name="T52" fmla="*/ 12 w 17"/>
                <a:gd name="T53" fmla="*/ 2 h 24"/>
                <a:gd name="T54" fmla="*/ 12 w 17"/>
                <a:gd name="T55" fmla="*/ 2 h 24"/>
                <a:gd name="T56" fmla="*/ 10 w 17"/>
                <a:gd name="T57" fmla="*/ 1 h 24"/>
                <a:gd name="T58" fmla="*/ 10 w 17"/>
                <a:gd name="T59" fmla="*/ 1 h 24"/>
                <a:gd name="T60" fmla="*/ 7 w 17"/>
                <a:gd name="T61" fmla="*/ 0 h 24"/>
                <a:gd name="T62" fmla="*/ 7 w 17"/>
                <a:gd name="T63" fmla="*/ 0 h 24"/>
                <a:gd name="T64" fmla="*/ 5 w 17"/>
                <a:gd name="T65" fmla="*/ 1 h 24"/>
                <a:gd name="T66" fmla="*/ 5 w 17"/>
                <a:gd name="T67" fmla="*/ 1 h 24"/>
                <a:gd name="T68" fmla="*/ 4 w 17"/>
                <a:gd name="T69" fmla="*/ 2 h 24"/>
                <a:gd name="T70" fmla="*/ 4 w 17"/>
                <a:gd name="T71" fmla="*/ 1 h 24"/>
                <a:gd name="T72" fmla="*/ 0 w 17"/>
                <a:gd name="T73" fmla="*/ 1 h 24"/>
                <a:gd name="T74" fmla="*/ 0 w 17"/>
                <a:gd name="T7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" h="24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24"/>
                  </a:lnTo>
                  <a:lnTo>
                    <a:pt x="13" y="24"/>
                  </a:lnTo>
                  <a:lnTo>
                    <a:pt x="13" y="17"/>
                  </a:lnTo>
                  <a:lnTo>
                    <a:pt x="17" y="17"/>
                  </a:lnTo>
                  <a:lnTo>
                    <a:pt x="17" y="14"/>
                  </a:lnTo>
                  <a:lnTo>
                    <a:pt x="13" y="1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8" name="Freeform 445">
              <a:extLst>
                <a:ext uri="{FF2B5EF4-FFF2-40B4-BE49-F238E27FC236}">
                  <a16:creationId xmlns:a16="http://schemas.microsoft.com/office/drawing/2014/main" id="{345BFCB6-626A-4D3C-A2E3-FAFA0C02A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4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9" name="Freeform 446">
              <a:extLst>
                <a:ext uri="{FF2B5EF4-FFF2-40B4-BE49-F238E27FC236}">
                  <a16:creationId xmlns:a16="http://schemas.microsoft.com/office/drawing/2014/main" id="{9B7D3D87-1F6C-42CC-BDFD-C56040839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2959"/>
              <a:ext cx="13" cy="24"/>
            </a:xfrm>
            <a:custGeom>
              <a:avLst/>
              <a:gdLst>
                <a:gd name="T0" fmla="*/ 0 w 13"/>
                <a:gd name="T1" fmla="*/ 1 h 24"/>
                <a:gd name="T2" fmla="*/ 0 w 13"/>
                <a:gd name="T3" fmla="*/ 24 h 24"/>
                <a:gd name="T4" fmla="*/ 4 w 13"/>
                <a:gd name="T5" fmla="*/ 24 h 24"/>
                <a:gd name="T6" fmla="*/ 4 w 13"/>
                <a:gd name="T7" fmla="*/ 5 h 24"/>
                <a:gd name="T8" fmla="*/ 4 w 13"/>
                <a:gd name="T9" fmla="*/ 5 h 24"/>
                <a:gd name="T10" fmla="*/ 5 w 13"/>
                <a:gd name="T11" fmla="*/ 4 h 24"/>
                <a:gd name="T12" fmla="*/ 5 w 13"/>
                <a:gd name="T13" fmla="*/ 4 h 24"/>
                <a:gd name="T14" fmla="*/ 7 w 13"/>
                <a:gd name="T15" fmla="*/ 4 h 24"/>
                <a:gd name="T16" fmla="*/ 7 w 13"/>
                <a:gd name="T17" fmla="*/ 4 h 24"/>
                <a:gd name="T18" fmla="*/ 8 w 13"/>
                <a:gd name="T19" fmla="*/ 4 h 24"/>
                <a:gd name="T20" fmla="*/ 8 w 13"/>
                <a:gd name="T21" fmla="*/ 4 h 24"/>
                <a:gd name="T22" fmla="*/ 9 w 13"/>
                <a:gd name="T23" fmla="*/ 5 h 24"/>
                <a:gd name="T24" fmla="*/ 9 w 13"/>
                <a:gd name="T25" fmla="*/ 5 h 24"/>
                <a:gd name="T26" fmla="*/ 9 w 13"/>
                <a:gd name="T27" fmla="*/ 5 h 24"/>
                <a:gd name="T28" fmla="*/ 9 w 13"/>
                <a:gd name="T29" fmla="*/ 5 h 24"/>
                <a:gd name="T30" fmla="*/ 9 w 13"/>
                <a:gd name="T31" fmla="*/ 6 h 24"/>
                <a:gd name="T32" fmla="*/ 9 w 13"/>
                <a:gd name="T33" fmla="*/ 17 h 24"/>
                <a:gd name="T34" fmla="*/ 13 w 13"/>
                <a:gd name="T35" fmla="*/ 17 h 24"/>
                <a:gd name="T36" fmla="*/ 13 w 13"/>
                <a:gd name="T37" fmla="*/ 6 h 24"/>
                <a:gd name="T38" fmla="*/ 13 w 13"/>
                <a:gd name="T39" fmla="*/ 6 h 24"/>
                <a:gd name="T40" fmla="*/ 13 w 13"/>
                <a:gd name="T41" fmla="*/ 4 h 24"/>
                <a:gd name="T42" fmla="*/ 13 w 13"/>
                <a:gd name="T43" fmla="*/ 4 h 24"/>
                <a:gd name="T44" fmla="*/ 12 w 13"/>
                <a:gd name="T45" fmla="*/ 2 h 24"/>
                <a:gd name="T46" fmla="*/ 12 w 13"/>
                <a:gd name="T47" fmla="*/ 2 h 24"/>
                <a:gd name="T48" fmla="*/ 10 w 13"/>
                <a:gd name="T49" fmla="*/ 1 h 24"/>
                <a:gd name="T50" fmla="*/ 10 w 13"/>
                <a:gd name="T51" fmla="*/ 1 h 24"/>
                <a:gd name="T52" fmla="*/ 8 w 13"/>
                <a:gd name="T53" fmla="*/ 0 h 24"/>
                <a:gd name="T54" fmla="*/ 8 w 13"/>
                <a:gd name="T55" fmla="*/ 0 h 24"/>
                <a:gd name="T56" fmla="*/ 6 w 13"/>
                <a:gd name="T57" fmla="*/ 1 h 24"/>
                <a:gd name="T58" fmla="*/ 6 w 13"/>
                <a:gd name="T59" fmla="*/ 1 h 24"/>
                <a:gd name="T60" fmla="*/ 4 w 13"/>
                <a:gd name="T61" fmla="*/ 2 h 24"/>
                <a:gd name="T62" fmla="*/ 4 w 13"/>
                <a:gd name="T63" fmla="*/ 1 h 24"/>
                <a:gd name="T64" fmla="*/ 0 w 13"/>
                <a:gd name="T65" fmla="*/ 1 h 24"/>
                <a:gd name="T66" fmla="*/ 0 w 13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4">
                  <a:moveTo>
                    <a:pt x="0" y="1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0" name="Freeform 447">
              <a:extLst>
                <a:ext uri="{FF2B5EF4-FFF2-40B4-BE49-F238E27FC236}">
                  <a16:creationId xmlns:a16="http://schemas.microsoft.com/office/drawing/2014/main" id="{E9A37842-0787-414D-B4E5-4FE05266F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2960"/>
              <a:ext cx="9" cy="23"/>
            </a:xfrm>
            <a:custGeom>
              <a:avLst/>
              <a:gdLst>
                <a:gd name="T0" fmla="*/ 0 w 9"/>
                <a:gd name="T1" fmla="*/ 23 h 23"/>
                <a:gd name="T2" fmla="*/ 0 w 9"/>
                <a:gd name="T3" fmla="*/ 23 h 23"/>
                <a:gd name="T4" fmla="*/ 2 w 9"/>
                <a:gd name="T5" fmla="*/ 23 h 23"/>
                <a:gd name="T6" fmla="*/ 2 w 9"/>
                <a:gd name="T7" fmla="*/ 23 h 23"/>
                <a:gd name="T8" fmla="*/ 3 w 9"/>
                <a:gd name="T9" fmla="*/ 23 h 23"/>
                <a:gd name="T10" fmla="*/ 3 w 9"/>
                <a:gd name="T11" fmla="*/ 23 h 23"/>
                <a:gd name="T12" fmla="*/ 5 w 9"/>
                <a:gd name="T13" fmla="*/ 23 h 23"/>
                <a:gd name="T14" fmla="*/ 5 w 9"/>
                <a:gd name="T15" fmla="*/ 23 h 23"/>
                <a:gd name="T16" fmla="*/ 7 w 9"/>
                <a:gd name="T17" fmla="*/ 21 h 23"/>
                <a:gd name="T18" fmla="*/ 7 w 9"/>
                <a:gd name="T19" fmla="*/ 21 h 23"/>
                <a:gd name="T20" fmla="*/ 8 w 9"/>
                <a:gd name="T21" fmla="*/ 19 h 23"/>
                <a:gd name="T22" fmla="*/ 8 w 9"/>
                <a:gd name="T23" fmla="*/ 19 h 23"/>
                <a:gd name="T24" fmla="*/ 9 w 9"/>
                <a:gd name="T25" fmla="*/ 16 h 23"/>
                <a:gd name="T26" fmla="*/ 9 w 9"/>
                <a:gd name="T27" fmla="*/ 0 h 23"/>
                <a:gd name="T28" fmla="*/ 5 w 9"/>
                <a:gd name="T29" fmla="*/ 0 h 23"/>
                <a:gd name="T30" fmla="*/ 5 w 9"/>
                <a:gd name="T31" fmla="*/ 16 h 23"/>
                <a:gd name="T32" fmla="*/ 5 w 9"/>
                <a:gd name="T33" fmla="*/ 16 h 23"/>
                <a:gd name="T34" fmla="*/ 4 w 9"/>
                <a:gd name="T35" fmla="*/ 18 h 23"/>
                <a:gd name="T36" fmla="*/ 4 w 9"/>
                <a:gd name="T37" fmla="*/ 18 h 23"/>
                <a:gd name="T38" fmla="*/ 4 w 9"/>
                <a:gd name="T39" fmla="*/ 19 h 23"/>
                <a:gd name="T40" fmla="*/ 4 w 9"/>
                <a:gd name="T41" fmla="*/ 19 h 23"/>
                <a:gd name="T42" fmla="*/ 3 w 9"/>
                <a:gd name="T43" fmla="*/ 19 h 23"/>
                <a:gd name="T44" fmla="*/ 3 w 9"/>
                <a:gd name="T45" fmla="*/ 19 h 23"/>
                <a:gd name="T46" fmla="*/ 2 w 9"/>
                <a:gd name="T47" fmla="*/ 19 h 23"/>
                <a:gd name="T48" fmla="*/ 2 w 9"/>
                <a:gd name="T49" fmla="*/ 19 h 23"/>
                <a:gd name="T50" fmla="*/ 1 w 9"/>
                <a:gd name="T51" fmla="*/ 19 h 23"/>
                <a:gd name="T52" fmla="*/ 1 w 9"/>
                <a:gd name="T53" fmla="*/ 19 h 23"/>
                <a:gd name="T54" fmla="*/ 0 w 9"/>
                <a:gd name="T55" fmla="*/ 19 h 23"/>
                <a:gd name="T56" fmla="*/ 0 w 9"/>
                <a:gd name="T57" fmla="*/ 23 h 23"/>
                <a:gd name="T58" fmla="*/ 0 w 9"/>
                <a:gd name="T5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" h="23">
                  <a:moveTo>
                    <a:pt x="0" y="23"/>
                  </a:moveTo>
                  <a:lnTo>
                    <a:pt x="0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9" y="16"/>
                  </a:lnTo>
                  <a:lnTo>
                    <a:pt x="9" y="0"/>
                  </a:lnTo>
                  <a:lnTo>
                    <a:pt x="5" y="0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1" name="Freeform 448">
              <a:extLst>
                <a:ext uri="{FF2B5EF4-FFF2-40B4-BE49-F238E27FC236}">
                  <a16:creationId xmlns:a16="http://schemas.microsoft.com/office/drawing/2014/main" id="{D2DDDB6D-136A-43C4-B7A1-2E3886CBD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2" name="Freeform 449">
              <a:extLst>
                <a:ext uri="{FF2B5EF4-FFF2-40B4-BE49-F238E27FC236}">
                  <a16:creationId xmlns:a16="http://schemas.microsoft.com/office/drawing/2014/main" id="{3315AE4A-9C70-4612-9559-DAD7E7F5F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" y="2953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1 w 17"/>
                <a:gd name="T15" fmla="*/ 20 h 24"/>
                <a:gd name="T16" fmla="*/ 11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9 w 17"/>
                <a:gd name="T23" fmla="*/ 19 h 24"/>
                <a:gd name="T24" fmla="*/ 9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6 w 17"/>
                <a:gd name="T47" fmla="*/ 22 h 24"/>
                <a:gd name="T48" fmla="*/ 6 w 17"/>
                <a:gd name="T49" fmla="*/ 22 h 24"/>
                <a:gd name="T50" fmla="*/ 7 w 17"/>
                <a:gd name="T51" fmla="*/ 23 h 24"/>
                <a:gd name="T52" fmla="*/ 10 w 17"/>
                <a:gd name="T53" fmla="*/ 24 h 24"/>
                <a:gd name="T54" fmla="*/ 10 w 17"/>
                <a:gd name="T55" fmla="*/ 24 h 24"/>
                <a:gd name="T56" fmla="*/ 12 w 17"/>
                <a:gd name="T57" fmla="*/ 23 h 24"/>
                <a:gd name="T58" fmla="*/ 12 w 17"/>
                <a:gd name="T59" fmla="*/ 23 h 24"/>
                <a:gd name="T60" fmla="*/ 14 w 17"/>
                <a:gd name="T61" fmla="*/ 22 h 24"/>
                <a:gd name="T62" fmla="*/ 14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7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3" name="Freeform 450">
              <a:extLst>
                <a:ext uri="{FF2B5EF4-FFF2-40B4-BE49-F238E27FC236}">
                  <a16:creationId xmlns:a16="http://schemas.microsoft.com/office/drawing/2014/main" id="{7D56BA75-909A-46C7-AF65-95F239E80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82"/>
              <a:ext cx="24" cy="23"/>
            </a:xfrm>
            <a:custGeom>
              <a:avLst/>
              <a:gdLst>
                <a:gd name="T0" fmla="*/ 24 w 24"/>
                <a:gd name="T1" fmla="*/ 15 h 23"/>
                <a:gd name="T2" fmla="*/ 24 w 24"/>
                <a:gd name="T3" fmla="*/ 15 h 23"/>
                <a:gd name="T4" fmla="*/ 22 w 24"/>
                <a:gd name="T5" fmla="*/ 15 h 23"/>
                <a:gd name="T6" fmla="*/ 22 w 24"/>
                <a:gd name="T7" fmla="*/ 15 h 23"/>
                <a:gd name="T8" fmla="*/ 21 w 24"/>
                <a:gd name="T9" fmla="*/ 15 h 23"/>
                <a:gd name="T10" fmla="*/ 21 w 24"/>
                <a:gd name="T11" fmla="*/ 15 h 23"/>
                <a:gd name="T12" fmla="*/ 20 w 24"/>
                <a:gd name="T13" fmla="*/ 13 h 23"/>
                <a:gd name="T14" fmla="*/ 20 w 24"/>
                <a:gd name="T15" fmla="*/ 13 h 23"/>
                <a:gd name="T16" fmla="*/ 20 w 24"/>
                <a:gd name="T17" fmla="*/ 12 h 23"/>
                <a:gd name="T18" fmla="*/ 13 w 24"/>
                <a:gd name="T19" fmla="*/ 0 h 23"/>
                <a:gd name="T20" fmla="*/ 11 w 24"/>
                <a:gd name="T21" fmla="*/ 2 h 23"/>
                <a:gd name="T22" fmla="*/ 18 w 24"/>
                <a:gd name="T23" fmla="*/ 13 h 23"/>
                <a:gd name="T24" fmla="*/ 18 w 24"/>
                <a:gd name="T25" fmla="*/ 13 h 23"/>
                <a:gd name="T26" fmla="*/ 18 w 24"/>
                <a:gd name="T27" fmla="*/ 14 h 23"/>
                <a:gd name="T28" fmla="*/ 18 w 24"/>
                <a:gd name="T29" fmla="*/ 14 h 23"/>
                <a:gd name="T30" fmla="*/ 18 w 24"/>
                <a:gd name="T31" fmla="*/ 15 h 23"/>
                <a:gd name="T32" fmla="*/ 18 w 24"/>
                <a:gd name="T33" fmla="*/ 15 h 23"/>
                <a:gd name="T34" fmla="*/ 16 w 24"/>
                <a:gd name="T35" fmla="*/ 15 h 23"/>
                <a:gd name="T36" fmla="*/ 16 w 24"/>
                <a:gd name="T37" fmla="*/ 15 h 23"/>
                <a:gd name="T38" fmla="*/ 14 w 24"/>
                <a:gd name="T39" fmla="*/ 15 h 23"/>
                <a:gd name="T40" fmla="*/ 15 w 24"/>
                <a:gd name="T41" fmla="*/ 17 h 23"/>
                <a:gd name="T42" fmla="*/ 15 w 24"/>
                <a:gd name="T43" fmla="*/ 17 h 23"/>
                <a:gd name="T44" fmla="*/ 16 w 24"/>
                <a:gd name="T45" fmla="*/ 17 h 23"/>
                <a:gd name="T46" fmla="*/ 16 w 24"/>
                <a:gd name="T47" fmla="*/ 17 h 23"/>
                <a:gd name="T48" fmla="*/ 18 w 24"/>
                <a:gd name="T49" fmla="*/ 17 h 23"/>
                <a:gd name="T50" fmla="*/ 18 w 24"/>
                <a:gd name="T51" fmla="*/ 17 h 23"/>
                <a:gd name="T52" fmla="*/ 16 w 24"/>
                <a:gd name="T53" fmla="*/ 20 h 23"/>
                <a:gd name="T54" fmla="*/ 16 w 24"/>
                <a:gd name="T55" fmla="*/ 20 h 23"/>
                <a:gd name="T56" fmla="*/ 14 w 24"/>
                <a:gd name="T57" fmla="*/ 20 h 23"/>
                <a:gd name="T58" fmla="*/ 14 w 24"/>
                <a:gd name="T59" fmla="*/ 20 h 23"/>
                <a:gd name="T60" fmla="*/ 12 w 24"/>
                <a:gd name="T61" fmla="*/ 20 h 23"/>
                <a:gd name="T62" fmla="*/ 12 w 24"/>
                <a:gd name="T63" fmla="*/ 20 h 23"/>
                <a:gd name="T64" fmla="*/ 10 w 24"/>
                <a:gd name="T65" fmla="*/ 20 h 23"/>
                <a:gd name="T66" fmla="*/ 10 w 24"/>
                <a:gd name="T67" fmla="*/ 20 h 23"/>
                <a:gd name="T68" fmla="*/ 9 w 24"/>
                <a:gd name="T69" fmla="*/ 18 h 23"/>
                <a:gd name="T70" fmla="*/ 2 w 24"/>
                <a:gd name="T71" fmla="*/ 7 h 23"/>
                <a:gd name="T72" fmla="*/ 0 w 24"/>
                <a:gd name="T73" fmla="*/ 8 h 23"/>
                <a:gd name="T74" fmla="*/ 7 w 24"/>
                <a:gd name="T75" fmla="*/ 19 h 23"/>
                <a:gd name="T76" fmla="*/ 7 w 24"/>
                <a:gd name="T77" fmla="*/ 19 h 23"/>
                <a:gd name="T78" fmla="*/ 9 w 24"/>
                <a:gd name="T79" fmla="*/ 22 h 23"/>
                <a:gd name="T80" fmla="*/ 9 w 24"/>
                <a:gd name="T81" fmla="*/ 22 h 23"/>
                <a:gd name="T82" fmla="*/ 11 w 24"/>
                <a:gd name="T83" fmla="*/ 23 h 23"/>
                <a:gd name="T84" fmla="*/ 11 w 24"/>
                <a:gd name="T85" fmla="*/ 23 h 23"/>
                <a:gd name="T86" fmla="*/ 14 w 24"/>
                <a:gd name="T87" fmla="*/ 23 h 23"/>
                <a:gd name="T88" fmla="*/ 14 w 24"/>
                <a:gd name="T89" fmla="*/ 23 h 23"/>
                <a:gd name="T90" fmla="*/ 17 w 24"/>
                <a:gd name="T91" fmla="*/ 22 h 23"/>
                <a:gd name="T92" fmla="*/ 17 w 24"/>
                <a:gd name="T93" fmla="*/ 22 h 23"/>
                <a:gd name="T94" fmla="*/ 19 w 24"/>
                <a:gd name="T95" fmla="*/ 20 h 23"/>
                <a:gd name="T96" fmla="*/ 19 w 24"/>
                <a:gd name="T97" fmla="*/ 20 h 23"/>
                <a:gd name="T98" fmla="*/ 20 w 24"/>
                <a:gd name="T99" fmla="*/ 18 h 23"/>
                <a:gd name="T100" fmla="*/ 20 w 24"/>
                <a:gd name="T101" fmla="*/ 18 h 23"/>
                <a:gd name="T102" fmla="*/ 22 w 24"/>
                <a:gd name="T103" fmla="*/ 18 h 23"/>
                <a:gd name="T104" fmla="*/ 22 w 24"/>
                <a:gd name="T105" fmla="*/ 18 h 23"/>
                <a:gd name="T106" fmla="*/ 24 w 24"/>
                <a:gd name="T107" fmla="*/ 17 h 23"/>
                <a:gd name="T108" fmla="*/ 24 w 24"/>
                <a:gd name="T109" fmla="*/ 15 h 23"/>
                <a:gd name="T110" fmla="*/ 24 w 24"/>
                <a:gd name="T111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" h="23">
                  <a:moveTo>
                    <a:pt x="24" y="15"/>
                  </a:moveTo>
                  <a:lnTo>
                    <a:pt x="24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2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4" y="15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18"/>
                  </a:lnTo>
                  <a:lnTo>
                    <a:pt x="2" y="7"/>
                  </a:lnTo>
                  <a:lnTo>
                    <a:pt x="0" y="8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7"/>
                  </a:lnTo>
                  <a:lnTo>
                    <a:pt x="24" y="15"/>
                  </a:lnTo>
                  <a:lnTo>
                    <a:pt x="24" y="15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4" name="Freeform 451">
              <a:extLst>
                <a:ext uri="{FF2B5EF4-FFF2-40B4-BE49-F238E27FC236}">
                  <a16:creationId xmlns:a16="http://schemas.microsoft.com/office/drawing/2014/main" id="{324801E1-4225-4A78-9BE4-E8D0AD3D1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" y="383"/>
              <a:ext cx="15" cy="19"/>
            </a:xfrm>
            <a:custGeom>
              <a:avLst/>
              <a:gdLst>
                <a:gd name="T0" fmla="*/ 14 w 15"/>
                <a:gd name="T1" fmla="*/ 14 h 19"/>
                <a:gd name="T2" fmla="*/ 11 w 15"/>
                <a:gd name="T3" fmla="*/ 16 h 19"/>
                <a:gd name="T4" fmla="*/ 2 w 15"/>
                <a:gd name="T5" fmla="*/ 0 h 19"/>
                <a:gd name="T6" fmla="*/ 0 w 15"/>
                <a:gd name="T7" fmla="*/ 2 h 19"/>
                <a:gd name="T8" fmla="*/ 10 w 15"/>
                <a:gd name="T9" fmla="*/ 19 h 19"/>
                <a:gd name="T10" fmla="*/ 15 w 15"/>
                <a:gd name="T11" fmla="*/ 16 h 19"/>
                <a:gd name="T12" fmla="*/ 14 w 15"/>
                <a:gd name="T13" fmla="*/ 14 h 19"/>
                <a:gd name="T14" fmla="*/ 14 w 15"/>
                <a:gd name="T1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9">
                  <a:moveTo>
                    <a:pt x="14" y="14"/>
                  </a:moveTo>
                  <a:lnTo>
                    <a:pt x="11" y="16"/>
                  </a:lnTo>
                  <a:lnTo>
                    <a:pt x="2" y="0"/>
                  </a:lnTo>
                  <a:lnTo>
                    <a:pt x="0" y="2"/>
                  </a:lnTo>
                  <a:lnTo>
                    <a:pt x="10" y="19"/>
                  </a:lnTo>
                  <a:lnTo>
                    <a:pt x="15" y="16"/>
                  </a:lnTo>
                  <a:lnTo>
                    <a:pt x="14" y="14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5" name="Freeform 452">
              <a:extLst>
                <a:ext uri="{FF2B5EF4-FFF2-40B4-BE49-F238E27FC236}">
                  <a16:creationId xmlns:a16="http://schemas.microsoft.com/office/drawing/2014/main" id="{6C63F7D9-49FA-44C9-9B84-69B2B1FC0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372"/>
              <a:ext cx="24" cy="21"/>
            </a:xfrm>
            <a:custGeom>
              <a:avLst/>
              <a:gdLst>
                <a:gd name="T0" fmla="*/ 17 w 24"/>
                <a:gd name="T1" fmla="*/ 0 h 21"/>
                <a:gd name="T2" fmla="*/ 20 w 24"/>
                <a:gd name="T3" fmla="*/ 11 h 21"/>
                <a:gd name="T4" fmla="*/ 20 w 24"/>
                <a:gd name="T5" fmla="*/ 11 h 21"/>
                <a:gd name="T6" fmla="*/ 20 w 24"/>
                <a:gd name="T7" fmla="*/ 12 h 21"/>
                <a:gd name="T8" fmla="*/ 19 w 24"/>
                <a:gd name="T9" fmla="*/ 13 h 21"/>
                <a:gd name="T10" fmla="*/ 18 w 24"/>
                <a:gd name="T11" fmla="*/ 14 h 21"/>
                <a:gd name="T12" fmla="*/ 17 w 24"/>
                <a:gd name="T13" fmla="*/ 14 h 21"/>
                <a:gd name="T14" fmla="*/ 16 w 24"/>
                <a:gd name="T15" fmla="*/ 14 h 21"/>
                <a:gd name="T16" fmla="*/ 15 w 24"/>
                <a:gd name="T17" fmla="*/ 13 h 21"/>
                <a:gd name="T18" fmla="*/ 14 w 24"/>
                <a:gd name="T19" fmla="*/ 12 h 21"/>
                <a:gd name="T20" fmla="*/ 7 w 24"/>
                <a:gd name="T21" fmla="*/ 5 h 21"/>
                <a:gd name="T22" fmla="*/ 13 w 24"/>
                <a:gd name="T23" fmla="*/ 15 h 21"/>
                <a:gd name="T24" fmla="*/ 13 w 24"/>
                <a:gd name="T25" fmla="*/ 16 h 21"/>
                <a:gd name="T26" fmla="*/ 12 w 24"/>
                <a:gd name="T27" fmla="*/ 16 h 21"/>
                <a:gd name="T28" fmla="*/ 12 w 24"/>
                <a:gd name="T29" fmla="*/ 17 h 21"/>
                <a:gd name="T30" fmla="*/ 11 w 24"/>
                <a:gd name="T31" fmla="*/ 18 h 21"/>
                <a:gd name="T32" fmla="*/ 9 w 24"/>
                <a:gd name="T33" fmla="*/ 19 h 21"/>
                <a:gd name="T34" fmla="*/ 8 w 24"/>
                <a:gd name="T35" fmla="*/ 18 h 21"/>
                <a:gd name="T36" fmla="*/ 8 w 24"/>
                <a:gd name="T37" fmla="*/ 18 h 21"/>
                <a:gd name="T38" fmla="*/ 2 w 24"/>
                <a:gd name="T39" fmla="*/ 8 h 21"/>
                <a:gd name="T40" fmla="*/ 5 w 24"/>
                <a:gd name="T41" fmla="*/ 18 h 21"/>
                <a:gd name="T42" fmla="*/ 6 w 24"/>
                <a:gd name="T43" fmla="*/ 20 h 21"/>
                <a:gd name="T44" fmla="*/ 8 w 24"/>
                <a:gd name="T45" fmla="*/ 21 h 21"/>
                <a:gd name="T46" fmla="*/ 9 w 24"/>
                <a:gd name="T47" fmla="*/ 21 h 21"/>
                <a:gd name="T48" fmla="*/ 11 w 24"/>
                <a:gd name="T49" fmla="*/ 20 h 21"/>
                <a:gd name="T50" fmla="*/ 13 w 24"/>
                <a:gd name="T51" fmla="*/ 18 h 21"/>
                <a:gd name="T52" fmla="*/ 14 w 24"/>
                <a:gd name="T53" fmla="*/ 16 h 21"/>
                <a:gd name="T54" fmla="*/ 16 w 24"/>
                <a:gd name="T55" fmla="*/ 16 h 21"/>
                <a:gd name="T56" fmla="*/ 19 w 24"/>
                <a:gd name="T57" fmla="*/ 16 h 21"/>
                <a:gd name="T58" fmla="*/ 20 w 24"/>
                <a:gd name="T59" fmla="*/ 15 h 21"/>
                <a:gd name="T60" fmla="*/ 21 w 24"/>
                <a:gd name="T61" fmla="*/ 14 h 21"/>
                <a:gd name="T62" fmla="*/ 21 w 24"/>
                <a:gd name="T63" fmla="*/ 13 h 21"/>
                <a:gd name="T64" fmla="*/ 21 w 24"/>
                <a:gd name="T65" fmla="*/ 12 h 21"/>
                <a:gd name="T66" fmla="*/ 24 w 24"/>
                <a:gd name="T67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" h="21">
                  <a:moveTo>
                    <a:pt x="24" y="12"/>
                  </a:moveTo>
                  <a:lnTo>
                    <a:pt x="17" y="0"/>
                  </a:lnTo>
                  <a:lnTo>
                    <a:pt x="14" y="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2"/>
                  </a:lnTo>
                  <a:lnTo>
                    <a:pt x="9" y="4"/>
                  </a:lnTo>
                  <a:lnTo>
                    <a:pt x="7" y="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7" y="17"/>
                  </a:lnTo>
                  <a:lnTo>
                    <a:pt x="2" y="8"/>
                  </a:lnTo>
                  <a:lnTo>
                    <a:pt x="0" y="10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1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1" y="12"/>
                  </a:lnTo>
                  <a:lnTo>
                    <a:pt x="22" y="13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6" name="Freeform 453">
              <a:extLst>
                <a:ext uri="{FF2B5EF4-FFF2-40B4-BE49-F238E27FC236}">
                  <a16:creationId xmlns:a16="http://schemas.microsoft.com/office/drawing/2014/main" id="{81D22E43-8F49-42EA-A283-3947A011C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" y="359"/>
              <a:ext cx="22" cy="24"/>
            </a:xfrm>
            <a:custGeom>
              <a:avLst/>
              <a:gdLst>
                <a:gd name="T0" fmla="*/ 21 w 22"/>
                <a:gd name="T1" fmla="*/ 19 h 24"/>
                <a:gd name="T2" fmla="*/ 19 w 22"/>
                <a:gd name="T3" fmla="*/ 21 h 24"/>
                <a:gd name="T4" fmla="*/ 7 w 22"/>
                <a:gd name="T5" fmla="*/ 0 h 24"/>
                <a:gd name="T6" fmla="*/ 5 w 22"/>
                <a:gd name="T7" fmla="*/ 2 h 24"/>
                <a:gd name="T8" fmla="*/ 13 w 22"/>
                <a:gd name="T9" fmla="*/ 16 h 24"/>
                <a:gd name="T10" fmla="*/ 13 w 22"/>
                <a:gd name="T11" fmla="*/ 16 h 24"/>
                <a:gd name="T12" fmla="*/ 13 w 22"/>
                <a:gd name="T13" fmla="*/ 17 h 24"/>
                <a:gd name="T14" fmla="*/ 13 w 22"/>
                <a:gd name="T15" fmla="*/ 17 h 24"/>
                <a:gd name="T16" fmla="*/ 13 w 22"/>
                <a:gd name="T17" fmla="*/ 17 h 24"/>
                <a:gd name="T18" fmla="*/ 13 w 22"/>
                <a:gd name="T19" fmla="*/ 17 h 24"/>
                <a:gd name="T20" fmla="*/ 12 w 22"/>
                <a:gd name="T21" fmla="*/ 18 h 24"/>
                <a:gd name="T22" fmla="*/ 12 w 22"/>
                <a:gd name="T23" fmla="*/ 18 h 24"/>
                <a:gd name="T24" fmla="*/ 11 w 22"/>
                <a:gd name="T25" fmla="*/ 19 h 24"/>
                <a:gd name="T26" fmla="*/ 11 w 22"/>
                <a:gd name="T27" fmla="*/ 19 h 24"/>
                <a:gd name="T28" fmla="*/ 9 w 22"/>
                <a:gd name="T29" fmla="*/ 20 h 24"/>
                <a:gd name="T30" fmla="*/ 9 w 22"/>
                <a:gd name="T31" fmla="*/ 20 h 24"/>
                <a:gd name="T32" fmla="*/ 8 w 22"/>
                <a:gd name="T33" fmla="*/ 20 h 24"/>
                <a:gd name="T34" fmla="*/ 8 w 22"/>
                <a:gd name="T35" fmla="*/ 20 h 24"/>
                <a:gd name="T36" fmla="*/ 7 w 22"/>
                <a:gd name="T37" fmla="*/ 19 h 24"/>
                <a:gd name="T38" fmla="*/ 7 w 22"/>
                <a:gd name="T39" fmla="*/ 19 h 24"/>
                <a:gd name="T40" fmla="*/ 7 w 22"/>
                <a:gd name="T41" fmla="*/ 18 h 24"/>
                <a:gd name="T42" fmla="*/ 2 w 22"/>
                <a:gd name="T43" fmla="*/ 10 h 24"/>
                <a:gd name="T44" fmla="*/ 0 w 22"/>
                <a:gd name="T45" fmla="*/ 11 h 24"/>
                <a:gd name="T46" fmla="*/ 5 w 22"/>
                <a:gd name="T47" fmla="*/ 19 h 24"/>
                <a:gd name="T48" fmla="*/ 5 w 22"/>
                <a:gd name="T49" fmla="*/ 19 h 24"/>
                <a:gd name="T50" fmla="*/ 6 w 22"/>
                <a:gd name="T51" fmla="*/ 21 h 24"/>
                <a:gd name="T52" fmla="*/ 8 w 22"/>
                <a:gd name="T53" fmla="*/ 22 h 24"/>
                <a:gd name="T54" fmla="*/ 8 w 22"/>
                <a:gd name="T55" fmla="*/ 22 h 24"/>
                <a:gd name="T56" fmla="*/ 9 w 22"/>
                <a:gd name="T57" fmla="*/ 22 h 24"/>
                <a:gd name="T58" fmla="*/ 11 w 22"/>
                <a:gd name="T59" fmla="*/ 21 h 24"/>
                <a:gd name="T60" fmla="*/ 11 w 22"/>
                <a:gd name="T61" fmla="*/ 21 h 24"/>
                <a:gd name="T62" fmla="*/ 13 w 22"/>
                <a:gd name="T63" fmla="*/ 20 h 24"/>
                <a:gd name="T64" fmla="*/ 13 w 22"/>
                <a:gd name="T65" fmla="*/ 20 h 24"/>
                <a:gd name="T66" fmla="*/ 14 w 22"/>
                <a:gd name="T67" fmla="*/ 18 h 24"/>
                <a:gd name="T68" fmla="*/ 18 w 22"/>
                <a:gd name="T69" fmla="*/ 24 h 24"/>
                <a:gd name="T70" fmla="*/ 22 w 22"/>
                <a:gd name="T71" fmla="*/ 21 h 24"/>
                <a:gd name="T72" fmla="*/ 21 w 22"/>
                <a:gd name="T73" fmla="*/ 19 h 24"/>
                <a:gd name="T74" fmla="*/ 21 w 22"/>
                <a:gd name="T75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" h="24">
                  <a:moveTo>
                    <a:pt x="21" y="19"/>
                  </a:moveTo>
                  <a:lnTo>
                    <a:pt x="19" y="21"/>
                  </a:lnTo>
                  <a:lnTo>
                    <a:pt x="7" y="0"/>
                  </a:lnTo>
                  <a:lnTo>
                    <a:pt x="5" y="2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18"/>
                  </a:lnTo>
                  <a:lnTo>
                    <a:pt x="2" y="10"/>
                  </a:lnTo>
                  <a:lnTo>
                    <a:pt x="0" y="11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6" y="21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8" y="24"/>
                  </a:lnTo>
                  <a:lnTo>
                    <a:pt x="22" y="21"/>
                  </a:lnTo>
                  <a:lnTo>
                    <a:pt x="21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7" name="Freeform 454">
              <a:extLst>
                <a:ext uri="{FF2B5EF4-FFF2-40B4-BE49-F238E27FC236}">
                  <a16:creationId xmlns:a16="http://schemas.microsoft.com/office/drawing/2014/main" id="{6B617795-908F-44DD-A82A-9FC639E59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0" y="356"/>
              <a:ext cx="20" cy="17"/>
            </a:xfrm>
            <a:custGeom>
              <a:avLst/>
              <a:gdLst>
                <a:gd name="T0" fmla="*/ 20 w 20"/>
                <a:gd name="T1" fmla="*/ 13 h 17"/>
                <a:gd name="T2" fmla="*/ 15 w 20"/>
                <a:gd name="T3" fmla="*/ 6 h 17"/>
                <a:gd name="T4" fmla="*/ 13 w 20"/>
                <a:gd name="T5" fmla="*/ 7 h 17"/>
                <a:gd name="T6" fmla="*/ 16 w 20"/>
                <a:gd name="T7" fmla="*/ 11 h 17"/>
                <a:gd name="T8" fmla="*/ 16 w 20"/>
                <a:gd name="T9" fmla="*/ 11 h 17"/>
                <a:gd name="T10" fmla="*/ 16 w 20"/>
                <a:gd name="T11" fmla="*/ 12 h 17"/>
                <a:gd name="T12" fmla="*/ 16 w 20"/>
                <a:gd name="T13" fmla="*/ 12 h 17"/>
                <a:gd name="T14" fmla="*/ 15 w 20"/>
                <a:gd name="T15" fmla="*/ 13 h 17"/>
                <a:gd name="T16" fmla="*/ 15 w 20"/>
                <a:gd name="T17" fmla="*/ 13 h 17"/>
                <a:gd name="T18" fmla="*/ 15 w 20"/>
                <a:gd name="T19" fmla="*/ 14 h 17"/>
                <a:gd name="T20" fmla="*/ 15 w 20"/>
                <a:gd name="T21" fmla="*/ 14 h 17"/>
                <a:gd name="T22" fmla="*/ 14 w 20"/>
                <a:gd name="T23" fmla="*/ 14 h 17"/>
                <a:gd name="T24" fmla="*/ 14 w 20"/>
                <a:gd name="T25" fmla="*/ 14 h 17"/>
                <a:gd name="T26" fmla="*/ 12 w 20"/>
                <a:gd name="T27" fmla="*/ 15 h 17"/>
                <a:gd name="T28" fmla="*/ 12 w 20"/>
                <a:gd name="T29" fmla="*/ 15 h 17"/>
                <a:gd name="T30" fmla="*/ 11 w 20"/>
                <a:gd name="T31" fmla="*/ 15 h 17"/>
                <a:gd name="T32" fmla="*/ 11 w 20"/>
                <a:gd name="T33" fmla="*/ 15 h 17"/>
                <a:gd name="T34" fmla="*/ 10 w 20"/>
                <a:gd name="T35" fmla="*/ 14 h 17"/>
                <a:gd name="T36" fmla="*/ 10 w 20"/>
                <a:gd name="T37" fmla="*/ 14 h 17"/>
                <a:gd name="T38" fmla="*/ 9 w 20"/>
                <a:gd name="T39" fmla="*/ 13 h 17"/>
                <a:gd name="T40" fmla="*/ 6 w 20"/>
                <a:gd name="T41" fmla="*/ 7 h 17"/>
                <a:gd name="T42" fmla="*/ 14 w 20"/>
                <a:gd name="T43" fmla="*/ 2 h 17"/>
                <a:gd name="T44" fmla="*/ 13 w 20"/>
                <a:gd name="T45" fmla="*/ 0 h 17"/>
                <a:gd name="T46" fmla="*/ 5 w 20"/>
                <a:gd name="T47" fmla="*/ 5 h 17"/>
                <a:gd name="T48" fmla="*/ 2 w 20"/>
                <a:gd name="T49" fmla="*/ 0 h 17"/>
                <a:gd name="T50" fmla="*/ 0 w 20"/>
                <a:gd name="T51" fmla="*/ 1 h 17"/>
                <a:gd name="T52" fmla="*/ 8 w 20"/>
                <a:gd name="T53" fmla="*/ 15 h 17"/>
                <a:gd name="T54" fmla="*/ 8 w 20"/>
                <a:gd name="T55" fmla="*/ 15 h 17"/>
                <a:gd name="T56" fmla="*/ 9 w 20"/>
                <a:gd name="T57" fmla="*/ 16 h 17"/>
                <a:gd name="T58" fmla="*/ 11 w 20"/>
                <a:gd name="T59" fmla="*/ 17 h 17"/>
                <a:gd name="T60" fmla="*/ 11 w 20"/>
                <a:gd name="T61" fmla="*/ 17 h 17"/>
                <a:gd name="T62" fmla="*/ 12 w 20"/>
                <a:gd name="T63" fmla="*/ 17 h 17"/>
                <a:gd name="T64" fmla="*/ 14 w 20"/>
                <a:gd name="T65" fmla="*/ 17 h 17"/>
                <a:gd name="T66" fmla="*/ 14 w 20"/>
                <a:gd name="T67" fmla="*/ 17 h 17"/>
                <a:gd name="T68" fmla="*/ 15 w 20"/>
                <a:gd name="T69" fmla="*/ 16 h 17"/>
                <a:gd name="T70" fmla="*/ 15 w 20"/>
                <a:gd name="T71" fmla="*/ 16 h 17"/>
                <a:gd name="T72" fmla="*/ 16 w 20"/>
                <a:gd name="T73" fmla="*/ 15 h 17"/>
                <a:gd name="T74" fmla="*/ 16 w 20"/>
                <a:gd name="T75" fmla="*/ 15 h 17"/>
                <a:gd name="T76" fmla="*/ 17 w 20"/>
                <a:gd name="T77" fmla="*/ 14 h 17"/>
                <a:gd name="T78" fmla="*/ 17 w 20"/>
                <a:gd name="T79" fmla="*/ 14 h 17"/>
                <a:gd name="T80" fmla="*/ 17 w 20"/>
                <a:gd name="T81" fmla="*/ 13 h 17"/>
                <a:gd name="T82" fmla="*/ 18 w 20"/>
                <a:gd name="T83" fmla="*/ 14 h 17"/>
                <a:gd name="T84" fmla="*/ 20 w 20"/>
                <a:gd name="T85" fmla="*/ 13 h 17"/>
                <a:gd name="T86" fmla="*/ 20 w 20"/>
                <a:gd name="T87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17">
                  <a:moveTo>
                    <a:pt x="20" y="13"/>
                  </a:moveTo>
                  <a:lnTo>
                    <a:pt x="15" y="6"/>
                  </a:lnTo>
                  <a:lnTo>
                    <a:pt x="13" y="7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9" y="13"/>
                  </a:lnTo>
                  <a:lnTo>
                    <a:pt x="6" y="7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5" y="5"/>
                  </a:lnTo>
                  <a:lnTo>
                    <a:pt x="2" y="0"/>
                  </a:lnTo>
                  <a:lnTo>
                    <a:pt x="0" y="1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20" y="13"/>
                  </a:lnTo>
                  <a:lnTo>
                    <a:pt x="20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8" name="Freeform 455">
              <a:extLst>
                <a:ext uri="{FF2B5EF4-FFF2-40B4-BE49-F238E27FC236}">
                  <a16:creationId xmlns:a16="http://schemas.microsoft.com/office/drawing/2014/main" id="{9ED9F940-EAA0-43B0-97C6-6BA8F0EF0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350"/>
              <a:ext cx="18" cy="22"/>
            </a:xfrm>
            <a:custGeom>
              <a:avLst/>
              <a:gdLst>
                <a:gd name="T0" fmla="*/ 0 w 18"/>
                <a:gd name="T1" fmla="*/ 5 h 22"/>
                <a:gd name="T2" fmla="*/ 11 w 18"/>
                <a:gd name="T3" fmla="*/ 22 h 22"/>
                <a:gd name="T4" fmla="*/ 13 w 18"/>
                <a:gd name="T5" fmla="*/ 21 h 22"/>
                <a:gd name="T6" fmla="*/ 4 w 18"/>
                <a:gd name="T7" fmla="*/ 6 h 22"/>
                <a:gd name="T8" fmla="*/ 4 w 18"/>
                <a:gd name="T9" fmla="*/ 6 h 22"/>
                <a:gd name="T10" fmla="*/ 4 w 18"/>
                <a:gd name="T11" fmla="*/ 6 h 22"/>
                <a:gd name="T12" fmla="*/ 4 w 18"/>
                <a:gd name="T13" fmla="*/ 6 h 22"/>
                <a:gd name="T14" fmla="*/ 5 w 18"/>
                <a:gd name="T15" fmla="*/ 5 h 22"/>
                <a:gd name="T16" fmla="*/ 5 w 18"/>
                <a:gd name="T17" fmla="*/ 5 h 22"/>
                <a:gd name="T18" fmla="*/ 5 w 18"/>
                <a:gd name="T19" fmla="*/ 4 h 22"/>
                <a:gd name="T20" fmla="*/ 5 w 18"/>
                <a:gd name="T21" fmla="*/ 4 h 22"/>
                <a:gd name="T22" fmla="*/ 6 w 18"/>
                <a:gd name="T23" fmla="*/ 3 h 22"/>
                <a:gd name="T24" fmla="*/ 6 w 18"/>
                <a:gd name="T25" fmla="*/ 3 h 22"/>
                <a:gd name="T26" fmla="*/ 8 w 18"/>
                <a:gd name="T27" fmla="*/ 3 h 22"/>
                <a:gd name="T28" fmla="*/ 8 w 18"/>
                <a:gd name="T29" fmla="*/ 3 h 22"/>
                <a:gd name="T30" fmla="*/ 9 w 18"/>
                <a:gd name="T31" fmla="*/ 3 h 22"/>
                <a:gd name="T32" fmla="*/ 9 w 18"/>
                <a:gd name="T33" fmla="*/ 3 h 22"/>
                <a:gd name="T34" fmla="*/ 10 w 18"/>
                <a:gd name="T35" fmla="*/ 3 h 22"/>
                <a:gd name="T36" fmla="*/ 10 w 18"/>
                <a:gd name="T37" fmla="*/ 3 h 22"/>
                <a:gd name="T38" fmla="*/ 11 w 18"/>
                <a:gd name="T39" fmla="*/ 4 h 22"/>
                <a:gd name="T40" fmla="*/ 16 w 18"/>
                <a:gd name="T41" fmla="*/ 13 h 22"/>
                <a:gd name="T42" fmla="*/ 18 w 18"/>
                <a:gd name="T43" fmla="*/ 11 h 22"/>
                <a:gd name="T44" fmla="*/ 12 w 18"/>
                <a:gd name="T45" fmla="*/ 3 h 22"/>
                <a:gd name="T46" fmla="*/ 12 w 18"/>
                <a:gd name="T47" fmla="*/ 3 h 22"/>
                <a:gd name="T48" fmla="*/ 11 w 18"/>
                <a:gd name="T49" fmla="*/ 1 h 22"/>
                <a:gd name="T50" fmla="*/ 10 w 18"/>
                <a:gd name="T51" fmla="*/ 0 h 22"/>
                <a:gd name="T52" fmla="*/ 10 w 18"/>
                <a:gd name="T53" fmla="*/ 0 h 22"/>
                <a:gd name="T54" fmla="*/ 8 w 18"/>
                <a:gd name="T55" fmla="*/ 0 h 22"/>
                <a:gd name="T56" fmla="*/ 6 w 18"/>
                <a:gd name="T57" fmla="*/ 1 h 22"/>
                <a:gd name="T58" fmla="*/ 6 w 18"/>
                <a:gd name="T59" fmla="*/ 1 h 22"/>
                <a:gd name="T60" fmla="*/ 5 w 18"/>
                <a:gd name="T61" fmla="*/ 2 h 22"/>
                <a:gd name="T62" fmla="*/ 5 w 18"/>
                <a:gd name="T63" fmla="*/ 2 h 22"/>
                <a:gd name="T64" fmla="*/ 4 w 18"/>
                <a:gd name="T65" fmla="*/ 3 h 22"/>
                <a:gd name="T66" fmla="*/ 4 w 18"/>
                <a:gd name="T67" fmla="*/ 3 h 22"/>
                <a:gd name="T68" fmla="*/ 3 w 18"/>
                <a:gd name="T69" fmla="*/ 4 h 22"/>
                <a:gd name="T70" fmla="*/ 3 w 18"/>
                <a:gd name="T71" fmla="*/ 4 h 22"/>
                <a:gd name="T72" fmla="*/ 3 w 18"/>
                <a:gd name="T73" fmla="*/ 5 h 22"/>
                <a:gd name="T74" fmla="*/ 2 w 18"/>
                <a:gd name="T75" fmla="*/ 4 h 22"/>
                <a:gd name="T76" fmla="*/ 0 w 18"/>
                <a:gd name="T77" fmla="*/ 5 h 22"/>
                <a:gd name="T78" fmla="*/ 0 w 18"/>
                <a:gd name="T7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" h="22">
                  <a:moveTo>
                    <a:pt x="0" y="5"/>
                  </a:moveTo>
                  <a:lnTo>
                    <a:pt x="11" y="22"/>
                  </a:lnTo>
                  <a:lnTo>
                    <a:pt x="13" y="21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6" y="13"/>
                  </a:lnTo>
                  <a:lnTo>
                    <a:pt x="18" y="1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9" name="Freeform 456">
              <a:extLst>
                <a:ext uri="{FF2B5EF4-FFF2-40B4-BE49-F238E27FC236}">
                  <a16:creationId xmlns:a16="http://schemas.microsoft.com/office/drawing/2014/main" id="{C9EBC1F0-A4FC-498A-8627-4871508E1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343"/>
              <a:ext cx="20" cy="17"/>
            </a:xfrm>
            <a:custGeom>
              <a:avLst/>
              <a:gdLst>
                <a:gd name="T0" fmla="*/ 0 w 20"/>
                <a:gd name="T1" fmla="*/ 4 h 17"/>
                <a:gd name="T2" fmla="*/ 8 w 20"/>
                <a:gd name="T3" fmla="*/ 16 h 17"/>
                <a:gd name="T4" fmla="*/ 10 w 20"/>
                <a:gd name="T5" fmla="*/ 15 h 17"/>
                <a:gd name="T6" fmla="*/ 4 w 20"/>
                <a:gd name="T7" fmla="*/ 6 h 17"/>
                <a:gd name="T8" fmla="*/ 4 w 20"/>
                <a:gd name="T9" fmla="*/ 6 h 17"/>
                <a:gd name="T10" fmla="*/ 4 w 20"/>
                <a:gd name="T11" fmla="*/ 5 h 17"/>
                <a:gd name="T12" fmla="*/ 4 w 20"/>
                <a:gd name="T13" fmla="*/ 5 h 17"/>
                <a:gd name="T14" fmla="*/ 5 w 20"/>
                <a:gd name="T15" fmla="*/ 4 h 17"/>
                <a:gd name="T16" fmla="*/ 5 w 20"/>
                <a:gd name="T17" fmla="*/ 4 h 17"/>
                <a:gd name="T18" fmla="*/ 5 w 20"/>
                <a:gd name="T19" fmla="*/ 3 h 17"/>
                <a:gd name="T20" fmla="*/ 5 w 20"/>
                <a:gd name="T21" fmla="*/ 3 h 17"/>
                <a:gd name="T22" fmla="*/ 6 w 20"/>
                <a:gd name="T23" fmla="*/ 2 h 17"/>
                <a:gd name="T24" fmla="*/ 6 w 20"/>
                <a:gd name="T25" fmla="*/ 2 h 17"/>
                <a:gd name="T26" fmla="*/ 8 w 20"/>
                <a:gd name="T27" fmla="*/ 2 h 17"/>
                <a:gd name="T28" fmla="*/ 8 w 20"/>
                <a:gd name="T29" fmla="*/ 2 h 17"/>
                <a:gd name="T30" fmla="*/ 9 w 20"/>
                <a:gd name="T31" fmla="*/ 2 h 17"/>
                <a:gd name="T32" fmla="*/ 9 w 20"/>
                <a:gd name="T33" fmla="*/ 2 h 17"/>
                <a:gd name="T34" fmla="*/ 10 w 20"/>
                <a:gd name="T35" fmla="*/ 3 h 17"/>
                <a:gd name="T36" fmla="*/ 10 w 20"/>
                <a:gd name="T37" fmla="*/ 3 h 17"/>
                <a:gd name="T38" fmla="*/ 11 w 20"/>
                <a:gd name="T39" fmla="*/ 4 h 17"/>
                <a:gd name="T40" fmla="*/ 18 w 20"/>
                <a:gd name="T41" fmla="*/ 17 h 17"/>
                <a:gd name="T42" fmla="*/ 20 w 20"/>
                <a:gd name="T43" fmla="*/ 15 h 17"/>
                <a:gd name="T44" fmla="*/ 17 w 20"/>
                <a:gd name="T45" fmla="*/ 11 h 17"/>
                <a:gd name="T46" fmla="*/ 20 w 20"/>
                <a:gd name="T47" fmla="*/ 9 h 17"/>
                <a:gd name="T48" fmla="*/ 19 w 20"/>
                <a:gd name="T49" fmla="*/ 8 h 17"/>
                <a:gd name="T50" fmla="*/ 16 w 20"/>
                <a:gd name="T51" fmla="*/ 9 h 17"/>
                <a:gd name="T52" fmla="*/ 12 w 20"/>
                <a:gd name="T53" fmla="*/ 2 h 17"/>
                <a:gd name="T54" fmla="*/ 12 w 20"/>
                <a:gd name="T55" fmla="*/ 2 h 17"/>
                <a:gd name="T56" fmla="*/ 11 w 20"/>
                <a:gd name="T57" fmla="*/ 0 h 17"/>
                <a:gd name="T58" fmla="*/ 9 w 20"/>
                <a:gd name="T59" fmla="*/ 0 h 17"/>
                <a:gd name="T60" fmla="*/ 9 w 20"/>
                <a:gd name="T61" fmla="*/ 0 h 17"/>
                <a:gd name="T62" fmla="*/ 8 w 20"/>
                <a:gd name="T63" fmla="*/ 0 h 17"/>
                <a:gd name="T64" fmla="*/ 6 w 20"/>
                <a:gd name="T65" fmla="*/ 0 h 17"/>
                <a:gd name="T66" fmla="*/ 6 w 20"/>
                <a:gd name="T67" fmla="*/ 0 h 17"/>
                <a:gd name="T68" fmla="*/ 5 w 20"/>
                <a:gd name="T69" fmla="*/ 1 h 17"/>
                <a:gd name="T70" fmla="*/ 5 w 20"/>
                <a:gd name="T71" fmla="*/ 1 h 17"/>
                <a:gd name="T72" fmla="*/ 4 w 20"/>
                <a:gd name="T73" fmla="*/ 2 h 17"/>
                <a:gd name="T74" fmla="*/ 4 w 20"/>
                <a:gd name="T75" fmla="*/ 2 h 17"/>
                <a:gd name="T76" fmla="*/ 3 w 20"/>
                <a:gd name="T77" fmla="*/ 3 h 17"/>
                <a:gd name="T78" fmla="*/ 3 w 20"/>
                <a:gd name="T79" fmla="*/ 3 h 17"/>
                <a:gd name="T80" fmla="*/ 3 w 20"/>
                <a:gd name="T81" fmla="*/ 4 h 17"/>
                <a:gd name="T82" fmla="*/ 2 w 20"/>
                <a:gd name="T83" fmla="*/ 3 h 17"/>
                <a:gd name="T84" fmla="*/ 0 w 20"/>
                <a:gd name="T85" fmla="*/ 4 h 17"/>
                <a:gd name="T86" fmla="*/ 0 w 20"/>
                <a:gd name="T87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17">
                  <a:moveTo>
                    <a:pt x="0" y="4"/>
                  </a:moveTo>
                  <a:lnTo>
                    <a:pt x="8" y="16"/>
                  </a:lnTo>
                  <a:lnTo>
                    <a:pt x="10" y="15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8" y="17"/>
                  </a:lnTo>
                  <a:lnTo>
                    <a:pt x="20" y="15"/>
                  </a:lnTo>
                  <a:lnTo>
                    <a:pt x="17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6" y="9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0" name="Freeform 457">
              <a:extLst>
                <a:ext uri="{FF2B5EF4-FFF2-40B4-BE49-F238E27FC236}">
                  <a16:creationId xmlns:a16="http://schemas.microsoft.com/office/drawing/2014/main" id="{F22284A0-45DD-44EC-9678-99F123DEB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333"/>
              <a:ext cx="20" cy="23"/>
            </a:xfrm>
            <a:custGeom>
              <a:avLst/>
              <a:gdLst>
                <a:gd name="T0" fmla="*/ 13 w 20"/>
                <a:gd name="T1" fmla="*/ 23 h 23"/>
                <a:gd name="T2" fmla="*/ 15 w 20"/>
                <a:gd name="T3" fmla="*/ 22 h 23"/>
                <a:gd name="T4" fmla="*/ 7 w 20"/>
                <a:gd name="T5" fmla="*/ 8 h 23"/>
                <a:gd name="T6" fmla="*/ 7 w 20"/>
                <a:gd name="T7" fmla="*/ 8 h 23"/>
                <a:gd name="T8" fmla="*/ 7 w 20"/>
                <a:gd name="T9" fmla="*/ 7 h 23"/>
                <a:gd name="T10" fmla="*/ 7 w 20"/>
                <a:gd name="T11" fmla="*/ 7 h 23"/>
                <a:gd name="T12" fmla="*/ 7 w 20"/>
                <a:gd name="T13" fmla="*/ 6 h 23"/>
                <a:gd name="T14" fmla="*/ 7 w 20"/>
                <a:gd name="T15" fmla="*/ 6 h 23"/>
                <a:gd name="T16" fmla="*/ 8 w 20"/>
                <a:gd name="T17" fmla="*/ 5 h 23"/>
                <a:gd name="T18" fmla="*/ 8 w 20"/>
                <a:gd name="T19" fmla="*/ 5 h 23"/>
                <a:gd name="T20" fmla="*/ 9 w 20"/>
                <a:gd name="T21" fmla="*/ 4 h 23"/>
                <a:gd name="T22" fmla="*/ 9 w 20"/>
                <a:gd name="T23" fmla="*/ 4 h 23"/>
                <a:gd name="T24" fmla="*/ 10 w 20"/>
                <a:gd name="T25" fmla="*/ 4 h 23"/>
                <a:gd name="T26" fmla="*/ 10 w 20"/>
                <a:gd name="T27" fmla="*/ 4 h 23"/>
                <a:gd name="T28" fmla="*/ 11 w 20"/>
                <a:gd name="T29" fmla="*/ 4 h 23"/>
                <a:gd name="T30" fmla="*/ 11 w 20"/>
                <a:gd name="T31" fmla="*/ 4 h 23"/>
                <a:gd name="T32" fmla="*/ 12 w 20"/>
                <a:gd name="T33" fmla="*/ 4 h 23"/>
                <a:gd name="T34" fmla="*/ 12 w 20"/>
                <a:gd name="T35" fmla="*/ 4 h 23"/>
                <a:gd name="T36" fmla="*/ 13 w 20"/>
                <a:gd name="T37" fmla="*/ 6 h 23"/>
                <a:gd name="T38" fmla="*/ 18 w 20"/>
                <a:gd name="T39" fmla="*/ 14 h 23"/>
                <a:gd name="T40" fmla="*/ 20 w 20"/>
                <a:gd name="T41" fmla="*/ 13 h 23"/>
                <a:gd name="T42" fmla="*/ 15 w 20"/>
                <a:gd name="T43" fmla="*/ 4 h 23"/>
                <a:gd name="T44" fmla="*/ 15 w 20"/>
                <a:gd name="T45" fmla="*/ 4 h 23"/>
                <a:gd name="T46" fmla="*/ 14 w 20"/>
                <a:gd name="T47" fmla="*/ 2 h 23"/>
                <a:gd name="T48" fmla="*/ 12 w 20"/>
                <a:gd name="T49" fmla="*/ 2 h 23"/>
                <a:gd name="T50" fmla="*/ 12 w 20"/>
                <a:gd name="T51" fmla="*/ 2 h 23"/>
                <a:gd name="T52" fmla="*/ 10 w 20"/>
                <a:gd name="T53" fmla="*/ 2 h 23"/>
                <a:gd name="T54" fmla="*/ 8 w 20"/>
                <a:gd name="T55" fmla="*/ 2 h 23"/>
                <a:gd name="T56" fmla="*/ 8 w 20"/>
                <a:gd name="T57" fmla="*/ 2 h 23"/>
                <a:gd name="T58" fmla="*/ 7 w 20"/>
                <a:gd name="T59" fmla="*/ 3 h 23"/>
                <a:gd name="T60" fmla="*/ 7 w 20"/>
                <a:gd name="T61" fmla="*/ 3 h 23"/>
                <a:gd name="T62" fmla="*/ 6 w 20"/>
                <a:gd name="T63" fmla="*/ 4 h 23"/>
                <a:gd name="T64" fmla="*/ 6 w 20"/>
                <a:gd name="T65" fmla="*/ 4 h 23"/>
                <a:gd name="T66" fmla="*/ 6 w 20"/>
                <a:gd name="T67" fmla="*/ 5 h 23"/>
                <a:gd name="T68" fmla="*/ 6 w 20"/>
                <a:gd name="T69" fmla="*/ 5 h 23"/>
                <a:gd name="T70" fmla="*/ 6 w 20"/>
                <a:gd name="T71" fmla="*/ 6 h 23"/>
                <a:gd name="T72" fmla="*/ 2 w 20"/>
                <a:gd name="T73" fmla="*/ 0 h 23"/>
                <a:gd name="T74" fmla="*/ 0 w 20"/>
                <a:gd name="T75" fmla="*/ 1 h 23"/>
                <a:gd name="T76" fmla="*/ 13 w 20"/>
                <a:gd name="T77" fmla="*/ 23 h 23"/>
                <a:gd name="T78" fmla="*/ 13 w 20"/>
                <a:gd name="T7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" h="23">
                  <a:moveTo>
                    <a:pt x="13" y="23"/>
                  </a:moveTo>
                  <a:lnTo>
                    <a:pt x="15" y="22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8" y="14"/>
                  </a:lnTo>
                  <a:lnTo>
                    <a:pt x="20" y="13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2" y="0"/>
                  </a:lnTo>
                  <a:lnTo>
                    <a:pt x="0" y="1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1" name="Freeform 458">
              <a:extLst>
                <a:ext uri="{FF2B5EF4-FFF2-40B4-BE49-F238E27FC236}">
                  <a16:creationId xmlns:a16="http://schemas.microsoft.com/office/drawing/2014/main" id="{E7B29A49-C012-4E0A-B3ED-256CBB51D6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44" y="3141"/>
              <a:ext cx="43" cy="43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43 h 43"/>
                <a:gd name="T4" fmla="*/ 43 w 43"/>
                <a:gd name="T5" fmla="*/ 43 h 43"/>
                <a:gd name="T6" fmla="*/ 43 w 43"/>
                <a:gd name="T7" fmla="*/ 0 h 43"/>
                <a:gd name="T8" fmla="*/ 0 w 43"/>
                <a:gd name="T9" fmla="*/ 0 h 43"/>
                <a:gd name="T10" fmla="*/ 39 w 43"/>
                <a:gd name="T11" fmla="*/ 4 h 43"/>
                <a:gd name="T12" fmla="*/ 39 w 43"/>
                <a:gd name="T13" fmla="*/ 4 h 43"/>
                <a:gd name="T14" fmla="*/ 4 w 43"/>
                <a:gd name="T15" fmla="*/ 39 h 43"/>
                <a:gd name="T16" fmla="*/ 4 w 43"/>
                <a:gd name="T17" fmla="*/ 4 h 43"/>
                <a:gd name="T18" fmla="*/ 39 w 43"/>
                <a:gd name="T19" fmla="*/ 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  <a:moveTo>
                    <a:pt x="39" y="4"/>
                  </a:moveTo>
                  <a:lnTo>
                    <a:pt x="39" y="4"/>
                  </a:lnTo>
                  <a:lnTo>
                    <a:pt x="4" y="39"/>
                  </a:lnTo>
                  <a:lnTo>
                    <a:pt x="4" y="4"/>
                  </a:lnTo>
                  <a:lnTo>
                    <a:pt x="39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2" name="Freeform 459">
              <a:extLst>
                <a:ext uri="{FF2B5EF4-FFF2-40B4-BE49-F238E27FC236}">
                  <a16:creationId xmlns:a16="http://schemas.microsoft.com/office/drawing/2014/main" id="{4604D355-65C0-40EB-83E5-D9ACE749BB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2" y="2909"/>
              <a:ext cx="42" cy="43"/>
            </a:xfrm>
            <a:custGeom>
              <a:avLst/>
              <a:gdLst>
                <a:gd name="T0" fmla="*/ 0 w 42"/>
                <a:gd name="T1" fmla="*/ 0 h 43"/>
                <a:gd name="T2" fmla="*/ 0 w 42"/>
                <a:gd name="T3" fmla="*/ 43 h 43"/>
                <a:gd name="T4" fmla="*/ 42 w 42"/>
                <a:gd name="T5" fmla="*/ 43 h 43"/>
                <a:gd name="T6" fmla="*/ 42 w 42"/>
                <a:gd name="T7" fmla="*/ 0 h 43"/>
                <a:gd name="T8" fmla="*/ 0 w 42"/>
                <a:gd name="T9" fmla="*/ 0 h 43"/>
                <a:gd name="T10" fmla="*/ 3 w 42"/>
                <a:gd name="T11" fmla="*/ 39 h 43"/>
                <a:gd name="T12" fmla="*/ 3 w 42"/>
                <a:gd name="T13" fmla="*/ 4 h 43"/>
                <a:gd name="T14" fmla="*/ 39 w 42"/>
                <a:gd name="T15" fmla="*/ 4 h 43"/>
                <a:gd name="T16" fmla="*/ 3 w 42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0" y="0"/>
                  </a:moveTo>
                  <a:lnTo>
                    <a:pt x="0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39"/>
                  </a:moveTo>
                  <a:lnTo>
                    <a:pt x="3" y="4"/>
                  </a:lnTo>
                  <a:lnTo>
                    <a:pt x="39" y="4"/>
                  </a:lnTo>
                  <a:lnTo>
                    <a:pt x="3" y="3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3" name="Freeform 460">
              <a:extLst>
                <a:ext uri="{FF2B5EF4-FFF2-40B4-BE49-F238E27FC236}">
                  <a16:creationId xmlns:a16="http://schemas.microsoft.com/office/drawing/2014/main" id="{3234FCCA-AB12-47D5-937C-8D693C4DA8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7" y="1415"/>
              <a:ext cx="42" cy="42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42 h 42"/>
                <a:gd name="T4" fmla="*/ 42 w 42"/>
                <a:gd name="T5" fmla="*/ 42 h 42"/>
                <a:gd name="T6" fmla="*/ 42 w 42"/>
                <a:gd name="T7" fmla="*/ 0 h 42"/>
                <a:gd name="T8" fmla="*/ 0 w 42"/>
                <a:gd name="T9" fmla="*/ 0 h 42"/>
                <a:gd name="T10" fmla="*/ 3 w 42"/>
                <a:gd name="T11" fmla="*/ 39 h 42"/>
                <a:gd name="T12" fmla="*/ 3 w 42"/>
                <a:gd name="T13" fmla="*/ 3 h 42"/>
                <a:gd name="T14" fmla="*/ 39 w 42"/>
                <a:gd name="T15" fmla="*/ 3 h 42"/>
                <a:gd name="T16" fmla="*/ 3 w 42"/>
                <a:gd name="T17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39"/>
                  </a:moveTo>
                  <a:lnTo>
                    <a:pt x="3" y="3"/>
                  </a:lnTo>
                  <a:lnTo>
                    <a:pt x="39" y="3"/>
                  </a:lnTo>
                  <a:lnTo>
                    <a:pt x="3" y="3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4" name="Freeform 461">
              <a:extLst>
                <a:ext uri="{FF2B5EF4-FFF2-40B4-BE49-F238E27FC236}">
                  <a16:creationId xmlns:a16="http://schemas.microsoft.com/office/drawing/2014/main" id="{6DFB1FF8-B7DD-4DE0-92D2-243133BA45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60" y="1272"/>
              <a:ext cx="42" cy="43"/>
            </a:xfrm>
            <a:custGeom>
              <a:avLst/>
              <a:gdLst>
                <a:gd name="T0" fmla="*/ 0 w 42"/>
                <a:gd name="T1" fmla="*/ 0 h 43"/>
                <a:gd name="T2" fmla="*/ 0 w 42"/>
                <a:gd name="T3" fmla="*/ 43 h 43"/>
                <a:gd name="T4" fmla="*/ 42 w 42"/>
                <a:gd name="T5" fmla="*/ 43 h 43"/>
                <a:gd name="T6" fmla="*/ 42 w 42"/>
                <a:gd name="T7" fmla="*/ 0 h 43"/>
                <a:gd name="T8" fmla="*/ 0 w 42"/>
                <a:gd name="T9" fmla="*/ 0 h 43"/>
                <a:gd name="T10" fmla="*/ 3 w 42"/>
                <a:gd name="T11" fmla="*/ 40 h 43"/>
                <a:gd name="T12" fmla="*/ 3 w 42"/>
                <a:gd name="T13" fmla="*/ 19 h 43"/>
                <a:gd name="T14" fmla="*/ 39 w 42"/>
                <a:gd name="T15" fmla="*/ 19 h 43"/>
                <a:gd name="T16" fmla="*/ 39 w 42"/>
                <a:gd name="T17" fmla="*/ 40 h 43"/>
                <a:gd name="T18" fmla="*/ 3 w 42"/>
                <a:gd name="T19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3">
                  <a:moveTo>
                    <a:pt x="0" y="0"/>
                  </a:moveTo>
                  <a:lnTo>
                    <a:pt x="0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40"/>
                  </a:moveTo>
                  <a:lnTo>
                    <a:pt x="3" y="19"/>
                  </a:lnTo>
                  <a:lnTo>
                    <a:pt x="39" y="19"/>
                  </a:lnTo>
                  <a:lnTo>
                    <a:pt x="39" y="40"/>
                  </a:lnTo>
                  <a:lnTo>
                    <a:pt x="3" y="4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5" name="Freeform 462">
              <a:extLst>
                <a:ext uri="{FF2B5EF4-FFF2-40B4-BE49-F238E27FC236}">
                  <a16:creationId xmlns:a16="http://schemas.microsoft.com/office/drawing/2014/main" id="{898DF589-3309-457C-8DD5-47860FC821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8" y="1850"/>
              <a:ext cx="50" cy="37"/>
            </a:xfrm>
            <a:custGeom>
              <a:avLst/>
              <a:gdLst>
                <a:gd name="T0" fmla="*/ 0 w 50"/>
                <a:gd name="T1" fmla="*/ 0 h 37"/>
                <a:gd name="T2" fmla="*/ 0 w 50"/>
                <a:gd name="T3" fmla="*/ 37 h 37"/>
                <a:gd name="T4" fmla="*/ 50 w 50"/>
                <a:gd name="T5" fmla="*/ 37 h 37"/>
                <a:gd name="T6" fmla="*/ 50 w 50"/>
                <a:gd name="T7" fmla="*/ 0 h 37"/>
                <a:gd name="T8" fmla="*/ 0 w 50"/>
                <a:gd name="T9" fmla="*/ 0 h 37"/>
                <a:gd name="T10" fmla="*/ 3 w 50"/>
                <a:gd name="T11" fmla="*/ 3 h 37"/>
                <a:gd name="T12" fmla="*/ 16 w 50"/>
                <a:gd name="T13" fmla="*/ 3 h 37"/>
                <a:gd name="T14" fmla="*/ 16 w 50"/>
                <a:gd name="T15" fmla="*/ 3 h 37"/>
                <a:gd name="T16" fmla="*/ 12 w 50"/>
                <a:gd name="T17" fmla="*/ 6 h 37"/>
                <a:gd name="T18" fmla="*/ 9 w 50"/>
                <a:gd name="T19" fmla="*/ 10 h 37"/>
                <a:gd name="T20" fmla="*/ 8 w 50"/>
                <a:gd name="T21" fmla="*/ 14 h 37"/>
                <a:gd name="T22" fmla="*/ 7 w 50"/>
                <a:gd name="T23" fmla="*/ 19 h 37"/>
                <a:gd name="T24" fmla="*/ 7 w 50"/>
                <a:gd name="T25" fmla="*/ 19 h 37"/>
                <a:gd name="T26" fmla="*/ 7 w 50"/>
                <a:gd name="T27" fmla="*/ 20 h 37"/>
                <a:gd name="T28" fmla="*/ 8 w 50"/>
                <a:gd name="T29" fmla="*/ 24 h 37"/>
                <a:gd name="T30" fmla="*/ 8 w 50"/>
                <a:gd name="T31" fmla="*/ 24 h 37"/>
                <a:gd name="T32" fmla="*/ 11 w 50"/>
                <a:gd name="T33" fmla="*/ 30 h 37"/>
                <a:gd name="T34" fmla="*/ 13 w 50"/>
                <a:gd name="T35" fmla="*/ 32 h 37"/>
                <a:gd name="T36" fmla="*/ 16 w 50"/>
                <a:gd name="T37" fmla="*/ 34 h 37"/>
                <a:gd name="T38" fmla="*/ 3 w 50"/>
                <a:gd name="T39" fmla="*/ 34 h 37"/>
                <a:gd name="T40" fmla="*/ 3 w 50"/>
                <a:gd name="T41" fmla="*/ 3 h 37"/>
                <a:gd name="T42" fmla="*/ 47 w 50"/>
                <a:gd name="T43" fmla="*/ 34 h 37"/>
                <a:gd name="T44" fmla="*/ 34 w 50"/>
                <a:gd name="T45" fmla="*/ 34 h 37"/>
                <a:gd name="T46" fmla="*/ 34 w 50"/>
                <a:gd name="T47" fmla="*/ 34 h 37"/>
                <a:gd name="T48" fmla="*/ 38 w 50"/>
                <a:gd name="T49" fmla="*/ 31 h 37"/>
                <a:gd name="T50" fmla="*/ 41 w 50"/>
                <a:gd name="T51" fmla="*/ 28 h 37"/>
                <a:gd name="T52" fmla="*/ 42 w 50"/>
                <a:gd name="T53" fmla="*/ 23 h 37"/>
                <a:gd name="T54" fmla="*/ 43 w 50"/>
                <a:gd name="T55" fmla="*/ 19 h 37"/>
                <a:gd name="T56" fmla="*/ 43 w 50"/>
                <a:gd name="T57" fmla="*/ 19 h 37"/>
                <a:gd name="T58" fmla="*/ 42 w 50"/>
                <a:gd name="T59" fmla="*/ 14 h 37"/>
                <a:gd name="T60" fmla="*/ 41 w 50"/>
                <a:gd name="T61" fmla="*/ 9 h 37"/>
                <a:gd name="T62" fmla="*/ 38 w 50"/>
                <a:gd name="T63" fmla="*/ 6 h 37"/>
                <a:gd name="T64" fmla="*/ 34 w 50"/>
                <a:gd name="T65" fmla="*/ 3 h 37"/>
                <a:gd name="T66" fmla="*/ 47 w 50"/>
                <a:gd name="T67" fmla="*/ 3 h 37"/>
                <a:gd name="T68" fmla="*/ 47 w 50"/>
                <a:gd name="T6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" h="37">
                  <a:moveTo>
                    <a:pt x="0" y="0"/>
                  </a:moveTo>
                  <a:lnTo>
                    <a:pt x="0" y="37"/>
                  </a:lnTo>
                  <a:lnTo>
                    <a:pt x="50" y="37"/>
                  </a:lnTo>
                  <a:lnTo>
                    <a:pt x="50" y="0"/>
                  </a:lnTo>
                  <a:lnTo>
                    <a:pt x="0" y="0"/>
                  </a:lnTo>
                  <a:close/>
                  <a:moveTo>
                    <a:pt x="3" y="3"/>
                  </a:moveTo>
                  <a:lnTo>
                    <a:pt x="16" y="3"/>
                  </a:lnTo>
                  <a:lnTo>
                    <a:pt x="16" y="3"/>
                  </a:lnTo>
                  <a:lnTo>
                    <a:pt x="12" y="6"/>
                  </a:lnTo>
                  <a:lnTo>
                    <a:pt x="9" y="10"/>
                  </a:lnTo>
                  <a:lnTo>
                    <a:pt x="8" y="14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1" y="30"/>
                  </a:lnTo>
                  <a:lnTo>
                    <a:pt x="13" y="32"/>
                  </a:lnTo>
                  <a:lnTo>
                    <a:pt x="16" y="34"/>
                  </a:lnTo>
                  <a:lnTo>
                    <a:pt x="3" y="34"/>
                  </a:lnTo>
                  <a:lnTo>
                    <a:pt x="3" y="3"/>
                  </a:lnTo>
                  <a:close/>
                  <a:moveTo>
                    <a:pt x="47" y="34"/>
                  </a:moveTo>
                  <a:lnTo>
                    <a:pt x="34" y="34"/>
                  </a:lnTo>
                  <a:lnTo>
                    <a:pt x="34" y="34"/>
                  </a:lnTo>
                  <a:lnTo>
                    <a:pt x="38" y="31"/>
                  </a:lnTo>
                  <a:lnTo>
                    <a:pt x="41" y="28"/>
                  </a:lnTo>
                  <a:lnTo>
                    <a:pt x="42" y="23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2" y="14"/>
                  </a:lnTo>
                  <a:lnTo>
                    <a:pt x="41" y="9"/>
                  </a:lnTo>
                  <a:lnTo>
                    <a:pt x="38" y="6"/>
                  </a:lnTo>
                  <a:lnTo>
                    <a:pt x="34" y="3"/>
                  </a:lnTo>
                  <a:lnTo>
                    <a:pt x="47" y="3"/>
                  </a:lnTo>
                  <a:lnTo>
                    <a:pt x="47" y="3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6" name="Freeform 463">
              <a:extLst>
                <a:ext uri="{FF2B5EF4-FFF2-40B4-BE49-F238E27FC236}">
                  <a16:creationId xmlns:a16="http://schemas.microsoft.com/office/drawing/2014/main" id="{2709D8D5-0F8F-4854-A850-30E47620D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9" y="483"/>
              <a:ext cx="34" cy="34"/>
            </a:xfrm>
            <a:custGeom>
              <a:avLst/>
              <a:gdLst>
                <a:gd name="T0" fmla="*/ 34 w 34"/>
                <a:gd name="T1" fmla="*/ 17 h 34"/>
                <a:gd name="T2" fmla="*/ 34 w 34"/>
                <a:gd name="T3" fmla="*/ 17 h 34"/>
                <a:gd name="T4" fmla="*/ 34 w 34"/>
                <a:gd name="T5" fmla="*/ 21 h 34"/>
                <a:gd name="T6" fmla="*/ 33 w 34"/>
                <a:gd name="T7" fmla="*/ 24 h 34"/>
                <a:gd name="T8" fmla="*/ 31 w 34"/>
                <a:gd name="T9" fmla="*/ 27 h 34"/>
                <a:gd name="T10" fmla="*/ 29 w 34"/>
                <a:gd name="T11" fmla="*/ 29 h 34"/>
                <a:gd name="T12" fmla="*/ 26 w 34"/>
                <a:gd name="T13" fmla="*/ 31 h 34"/>
                <a:gd name="T14" fmla="*/ 23 w 34"/>
                <a:gd name="T15" fmla="*/ 33 h 34"/>
                <a:gd name="T16" fmla="*/ 20 w 34"/>
                <a:gd name="T17" fmla="*/ 34 h 34"/>
                <a:gd name="T18" fmla="*/ 17 w 34"/>
                <a:gd name="T19" fmla="*/ 34 h 34"/>
                <a:gd name="T20" fmla="*/ 17 w 34"/>
                <a:gd name="T21" fmla="*/ 34 h 34"/>
                <a:gd name="T22" fmla="*/ 13 w 34"/>
                <a:gd name="T23" fmla="*/ 34 h 34"/>
                <a:gd name="T24" fmla="*/ 10 w 34"/>
                <a:gd name="T25" fmla="*/ 33 h 34"/>
                <a:gd name="T26" fmla="*/ 7 w 34"/>
                <a:gd name="T27" fmla="*/ 31 h 34"/>
                <a:gd name="T28" fmla="*/ 5 w 34"/>
                <a:gd name="T29" fmla="*/ 29 h 34"/>
                <a:gd name="T30" fmla="*/ 2 w 34"/>
                <a:gd name="T31" fmla="*/ 27 h 34"/>
                <a:gd name="T32" fmla="*/ 1 w 34"/>
                <a:gd name="T33" fmla="*/ 24 h 34"/>
                <a:gd name="T34" fmla="*/ 0 w 34"/>
                <a:gd name="T35" fmla="*/ 21 h 34"/>
                <a:gd name="T36" fmla="*/ 0 w 34"/>
                <a:gd name="T37" fmla="*/ 17 h 34"/>
                <a:gd name="T38" fmla="*/ 0 w 34"/>
                <a:gd name="T39" fmla="*/ 17 h 34"/>
                <a:gd name="T40" fmla="*/ 0 w 34"/>
                <a:gd name="T41" fmla="*/ 14 h 34"/>
                <a:gd name="T42" fmla="*/ 1 w 34"/>
                <a:gd name="T43" fmla="*/ 11 h 34"/>
                <a:gd name="T44" fmla="*/ 2 w 34"/>
                <a:gd name="T45" fmla="*/ 8 h 34"/>
                <a:gd name="T46" fmla="*/ 5 w 34"/>
                <a:gd name="T47" fmla="*/ 5 h 34"/>
                <a:gd name="T48" fmla="*/ 7 w 34"/>
                <a:gd name="T49" fmla="*/ 3 h 34"/>
                <a:gd name="T50" fmla="*/ 10 w 34"/>
                <a:gd name="T51" fmla="*/ 1 h 34"/>
                <a:gd name="T52" fmla="*/ 13 w 34"/>
                <a:gd name="T53" fmla="*/ 0 h 34"/>
                <a:gd name="T54" fmla="*/ 17 w 34"/>
                <a:gd name="T55" fmla="*/ 0 h 34"/>
                <a:gd name="T56" fmla="*/ 17 w 34"/>
                <a:gd name="T57" fmla="*/ 0 h 34"/>
                <a:gd name="T58" fmla="*/ 20 w 34"/>
                <a:gd name="T59" fmla="*/ 0 h 34"/>
                <a:gd name="T60" fmla="*/ 23 w 34"/>
                <a:gd name="T61" fmla="*/ 1 h 34"/>
                <a:gd name="T62" fmla="*/ 26 w 34"/>
                <a:gd name="T63" fmla="*/ 3 h 34"/>
                <a:gd name="T64" fmla="*/ 29 w 34"/>
                <a:gd name="T65" fmla="*/ 5 h 34"/>
                <a:gd name="T66" fmla="*/ 31 w 34"/>
                <a:gd name="T67" fmla="*/ 8 h 34"/>
                <a:gd name="T68" fmla="*/ 33 w 34"/>
                <a:gd name="T69" fmla="*/ 11 h 34"/>
                <a:gd name="T70" fmla="*/ 34 w 34"/>
                <a:gd name="T71" fmla="*/ 14 h 34"/>
                <a:gd name="T72" fmla="*/ 34 w 34"/>
                <a:gd name="T73" fmla="*/ 17 h 34"/>
                <a:gd name="T74" fmla="*/ 34 w 34"/>
                <a:gd name="T75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4" y="17"/>
                  </a:moveTo>
                  <a:lnTo>
                    <a:pt x="34" y="17"/>
                  </a:lnTo>
                  <a:lnTo>
                    <a:pt x="34" y="21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29" y="29"/>
                  </a:lnTo>
                  <a:lnTo>
                    <a:pt x="26" y="31"/>
                  </a:lnTo>
                  <a:lnTo>
                    <a:pt x="23" y="33"/>
                  </a:lnTo>
                  <a:lnTo>
                    <a:pt x="20" y="34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1"/>
                  </a:lnTo>
                  <a:lnTo>
                    <a:pt x="5" y="29"/>
                  </a:lnTo>
                  <a:lnTo>
                    <a:pt x="2" y="27"/>
                  </a:lnTo>
                  <a:lnTo>
                    <a:pt x="1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4"/>
                  </a:lnTo>
                  <a:lnTo>
                    <a:pt x="34" y="17"/>
                  </a:lnTo>
                  <a:lnTo>
                    <a:pt x="34" y="1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7" name="Freeform 464">
              <a:extLst>
                <a:ext uri="{FF2B5EF4-FFF2-40B4-BE49-F238E27FC236}">
                  <a16:creationId xmlns:a16="http://schemas.microsoft.com/office/drawing/2014/main" id="{B35F9232-8D0F-428C-A7E9-E749A5FC9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1921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1 h 36"/>
                <a:gd name="T54" fmla="*/ 25 w 36"/>
                <a:gd name="T55" fmla="*/ 2 h 36"/>
                <a:gd name="T56" fmla="*/ 28 w 36"/>
                <a:gd name="T57" fmla="*/ 3 h 36"/>
                <a:gd name="T58" fmla="*/ 31 w 36"/>
                <a:gd name="T59" fmla="*/ 6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5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8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8" name="Freeform 465">
              <a:extLst>
                <a:ext uri="{FF2B5EF4-FFF2-40B4-BE49-F238E27FC236}">
                  <a16:creationId xmlns:a16="http://schemas.microsoft.com/office/drawing/2014/main" id="{457D841F-AD0C-4B2F-95E8-B74664DE4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185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9" name="Freeform 466">
              <a:extLst>
                <a:ext uri="{FF2B5EF4-FFF2-40B4-BE49-F238E27FC236}">
                  <a16:creationId xmlns:a16="http://schemas.microsoft.com/office/drawing/2014/main" id="{E2CDB3C8-2C07-4138-AA81-286EC4C54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" y="1979"/>
              <a:ext cx="37" cy="36"/>
            </a:xfrm>
            <a:custGeom>
              <a:avLst/>
              <a:gdLst>
                <a:gd name="T0" fmla="*/ 37 w 37"/>
                <a:gd name="T1" fmla="*/ 18 h 36"/>
                <a:gd name="T2" fmla="*/ 37 w 37"/>
                <a:gd name="T3" fmla="*/ 18 h 36"/>
                <a:gd name="T4" fmla="*/ 36 w 37"/>
                <a:gd name="T5" fmla="*/ 22 h 36"/>
                <a:gd name="T6" fmla="*/ 35 w 37"/>
                <a:gd name="T7" fmla="*/ 25 h 36"/>
                <a:gd name="T8" fmla="*/ 33 w 37"/>
                <a:gd name="T9" fmla="*/ 28 h 36"/>
                <a:gd name="T10" fmla="*/ 31 w 37"/>
                <a:gd name="T11" fmla="*/ 31 h 36"/>
                <a:gd name="T12" fmla="*/ 29 w 37"/>
                <a:gd name="T13" fmla="*/ 33 h 36"/>
                <a:gd name="T14" fmla="*/ 26 w 37"/>
                <a:gd name="T15" fmla="*/ 35 h 36"/>
                <a:gd name="T16" fmla="*/ 22 w 37"/>
                <a:gd name="T17" fmla="*/ 36 h 36"/>
                <a:gd name="T18" fmla="*/ 18 w 37"/>
                <a:gd name="T19" fmla="*/ 36 h 36"/>
                <a:gd name="T20" fmla="*/ 18 w 37"/>
                <a:gd name="T21" fmla="*/ 36 h 36"/>
                <a:gd name="T22" fmla="*/ 13 w 37"/>
                <a:gd name="T23" fmla="*/ 35 h 36"/>
                <a:gd name="T24" fmla="*/ 8 w 37"/>
                <a:gd name="T25" fmla="*/ 32 h 36"/>
                <a:gd name="T26" fmla="*/ 4 w 37"/>
                <a:gd name="T27" fmla="*/ 28 h 36"/>
                <a:gd name="T28" fmla="*/ 1 w 37"/>
                <a:gd name="T29" fmla="*/ 24 h 36"/>
                <a:gd name="T30" fmla="*/ 1 w 37"/>
                <a:gd name="T31" fmla="*/ 24 h 36"/>
                <a:gd name="T32" fmla="*/ 0 w 37"/>
                <a:gd name="T33" fmla="*/ 20 h 36"/>
                <a:gd name="T34" fmla="*/ 0 w 37"/>
                <a:gd name="T35" fmla="*/ 18 h 36"/>
                <a:gd name="T36" fmla="*/ 0 w 37"/>
                <a:gd name="T37" fmla="*/ 18 h 36"/>
                <a:gd name="T38" fmla="*/ 2 w 37"/>
                <a:gd name="T39" fmla="*/ 12 h 36"/>
                <a:gd name="T40" fmla="*/ 5 w 37"/>
                <a:gd name="T41" fmla="*/ 6 h 36"/>
                <a:gd name="T42" fmla="*/ 8 w 37"/>
                <a:gd name="T43" fmla="*/ 4 h 36"/>
                <a:gd name="T44" fmla="*/ 11 w 37"/>
                <a:gd name="T45" fmla="*/ 2 h 36"/>
                <a:gd name="T46" fmla="*/ 14 w 37"/>
                <a:gd name="T47" fmla="*/ 1 h 36"/>
                <a:gd name="T48" fmla="*/ 18 w 37"/>
                <a:gd name="T49" fmla="*/ 0 h 36"/>
                <a:gd name="T50" fmla="*/ 18 w 37"/>
                <a:gd name="T51" fmla="*/ 0 h 36"/>
                <a:gd name="T52" fmla="*/ 22 w 37"/>
                <a:gd name="T53" fmla="*/ 1 h 36"/>
                <a:gd name="T54" fmla="*/ 26 w 37"/>
                <a:gd name="T55" fmla="*/ 2 h 36"/>
                <a:gd name="T56" fmla="*/ 29 w 37"/>
                <a:gd name="T57" fmla="*/ 3 h 36"/>
                <a:gd name="T58" fmla="*/ 31 w 37"/>
                <a:gd name="T59" fmla="*/ 6 h 36"/>
                <a:gd name="T60" fmla="*/ 33 w 37"/>
                <a:gd name="T61" fmla="*/ 8 h 36"/>
                <a:gd name="T62" fmla="*/ 35 w 37"/>
                <a:gd name="T63" fmla="*/ 11 h 36"/>
                <a:gd name="T64" fmla="*/ 36 w 37"/>
                <a:gd name="T65" fmla="*/ 15 h 36"/>
                <a:gd name="T66" fmla="*/ 37 w 37"/>
                <a:gd name="T67" fmla="*/ 18 h 36"/>
                <a:gd name="T68" fmla="*/ 37 w 37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" h="36">
                  <a:moveTo>
                    <a:pt x="37" y="18"/>
                  </a:moveTo>
                  <a:lnTo>
                    <a:pt x="37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9" y="33"/>
                  </a:lnTo>
                  <a:lnTo>
                    <a:pt x="26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3" y="35"/>
                  </a:lnTo>
                  <a:lnTo>
                    <a:pt x="8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29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7" y="18"/>
                  </a:lnTo>
                  <a:lnTo>
                    <a:pt x="37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0" name="Freeform 467">
              <a:extLst>
                <a:ext uri="{FF2B5EF4-FFF2-40B4-BE49-F238E27FC236}">
                  <a16:creationId xmlns:a16="http://schemas.microsoft.com/office/drawing/2014/main" id="{C7286EF8-D6DC-4545-B6EC-9C160AA96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99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3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7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1 h 36"/>
                <a:gd name="T54" fmla="*/ 25 w 36"/>
                <a:gd name="T55" fmla="*/ 2 h 36"/>
                <a:gd name="T56" fmla="*/ 28 w 36"/>
                <a:gd name="T57" fmla="*/ 3 h 36"/>
                <a:gd name="T58" fmla="*/ 31 w 36"/>
                <a:gd name="T59" fmla="*/ 6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5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3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7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8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1" name="Freeform 468">
              <a:extLst>
                <a:ext uri="{FF2B5EF4-FFF2-40B4-BE49-F238E27FC236}">
                  <a16:creationId xmlns:a16="http://schemas.microsoft.com/office/drawing/2014/main" id="{C4AA00A3-AEE6-4977-8D22-B049E73D9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" y="1622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2" name="Freeform 469">
              <a:extLst>
                <a:ext uri="{FF2B5EF4-FFF2-40B4-BE49-F238E27FC236}">
                  <a16:creationId xmlns:a16="http://schemas.microsoft.com/office/drawing/2014/main" id="{7FAB4741-DBBE-421F-BDF6-4606CDE1E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251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3" name="Freeform 470">
              <a:extLst>
                <a:ext uri="{FF2B5EF4-FFF2-40B4-BE49-F238E27FC236}">
                  <a16:creationId xmlns:a16="http://schemas.microsoft.com/office/drawing/2014/main" id="{3C0BB493-9B09-4D8B-BC50-B6853B7E5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" y="1965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5 w 36"/>
                <a:gd name="T5" fmla="*/ 22 h 36"/>
                <a:gd name="T6" fmla="*/ 34 w 36"/>
                <a:gd name="T7" fmla="*/ 25 h 36"/>
                <a:gd name="T8" fmla="*/ 33 w 36"/>
                <a:gd name="T9" fmla="*/ 28 h 36"/>
                <a:gd name="T10" fmla="*/ 30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1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0 w 36"/>
                <a:gd name="T29" fmla="*/ 23 h 36"/>
                <a:gd name="T30" fmla="*/ 0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0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1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0 w 36"/>
                <a:gd name="T59" fmla="*/ 5 h 36"/>
                <a:gd name="T60" fmla="*/ 33 w 36"/>
                <a:gd name="T61" fmla="*/ 8 h 36"/>
                <a:gd name="T62" fmla="*/ 34 w 36"/>
                <a:gd name="T63" fmla="*/ 11 h 36"/>
                <a:gd name="T64" fmla="*/ 35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5" y="22"/>
                  </a:lnTo>
                  <a:lnTo>
                    <a:pt x="34" y="25"/>
                  </a:lnTo>
                  <a:lnTo>
                    <a:pt x="33" y="28"/>
                  </a:lnTo>
                  <a:lnTo>
                    <a:pt x="30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0" y="5"/>
                  </a:lnTo>
                  <a:lnTo>
                    <a:pt x="33" y="8"/>
                  </a:lnTo>
                  <a:lnTo>
                    <a:pt x="34" y="11"/>
                  </a:lnTo>
                  <a:lnTo>
                    <a:pt x="35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4" name="Freeform 471">
              <a:extLst>
                <a:ext uri="{FF2B5EF4-FFF2-40B4-BE49-F238E27FC236}">
                  <a16:creationId xmlns:a16="http://schemas.microsoft.com/office/drawing/2014/main" id="{F9D1EE83-E85C-4C9F-8605-8E8282960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1665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4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3 h 36"/>
                <a:gd name="T44" fmla="*/ 11 w 36"/>
                <a:gd name="T45" fmla="*/ 1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4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5" name="Freeform 472">
              <a:extLst>
                <a:ext uri="{FF2B5EF4-FFF2-40B4-BE49-F238E27FC236}">
                  <a16:creationId xmlns:a16="http://schemas.microsoft.com/office/drawing/2014/main" id="{85AB6BB1-D976-4A5B-B486-1E6949777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198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4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1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0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1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4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4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4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6" name="Freeform 473">
              <a:extLst>
                <a:ext uri="{FF2B5EF4-FFF2-40B4-BE49-F238E27FC236}">
                  <a16:creationId xmlns:a16="http://schemas.microsoft.com/office/drawing/2014/main" id="{AA3829C3-8A4A-4404-9CF1-7099C8A12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" y="263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4 h 36"/>
                <a:gd name="T16" fmla="*/ 22 w 36"/>
                <a:gd name="T17" fmla="*/ 35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3 h 36"/>
                <a:gd name="T44" fmla="*/ 11 w 36"/>
                <a:gd name="T45" fmla="*/ 1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4"/>
                  </a:lnTo>
                  <a:lnTo>
                    <a:pt x="22" y="35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7" name="Freeform 474">
              <a:extLst>
                <a:ext uri="{FF2B5EF4-FFF2-40B4-BE49-F238E27FC236}">
                  <a16:creationId xmlns:a16="http://schemas.microsoft.com/office/drawing/2014/main" id="{1A5B3912-F91E-4FD8-BA7C-B57504252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3164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8" name="Freeform 475">
              <a:extLst>
                <a:ext uri="{FF2B5EF4-FFF2-40B4-BE49-F238E27FC236}">
                  <a16:creationId xmlns:a16="http://schemas.microsoft.com/office/drawing/2014/main" id="{7D614B16-2AB0-4E8C-8855-47AB2B284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3" y="89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4 w 36"/>
                <a:gd name="T23" fmla="*/ 36 h 36"/>
                <a:gd name="T24" fmla="*/ 11 w 36"/>
                <a:gd name="T25" fmla="*/ 35 h 36"/>
                <a:gd name="T26" fmla="*/ 8 w 36"/>
                <a:gd name="T27" fmla="*/ 33 h 36"/>
                <a:gd name="T28" fmla="*/ 5 w 36"/>
                <a:gd name="T29" fmla="*/ 31 h 36"/>
                <a:gd name="T30" fmla="*/ 3 w 36"/>
                <a:gd name="T31" fmla="*/ 28 h 36"/>
                <a:gd name="T32" fmla="*/ 1 w 36"/>
                <a:gd name="T33" fmla="*/ 25 h 36"/>
                <a:gd name="T34" fmla="*/ 0 w 36"/>
                <a:gd name="T35" fmla="*/ 22 h 36"/>
                <a:gd name="T36" fmla="*/ 0 w 36"/>
                <a:gd name="T37" fmla="*/ 18 h 36"/>
                <a:gd name="T38" fmla="*/ 0 w 36"/>
                <a:gd name="T39" fmla="*/ 18 h 36"/>
                <a:gd name="T40" fmla="*/ 0 w 36"/>
                <a:gd name="T41" fmla="*/ 14 h 36"/>
                <a:gd name="T42" fmla="*/ 1 w 36"/>
                <a:gd name="T43" fmla="*/ 11 h 36"/>
                <a:gd name="T44" fmla="*/ 3 w 36"/>
                <a:gd name="T45" fmla="*/ 8 h 36"/>
                <a:gd name="T46" fmla="*/ 5 w 36"/>
                <a:gd name="T47" fmla="*/ 5 h 36"/>
                <a:gd name="T48" fmla="*/ 8 w 36"/>
                <a:gd name="T49" fmla="*/ 3 h 36"/>
                <a:gd name="T50" fmla="*/ 11 w 36"/>
                <a:gd name="T51" fmla="*/ 1 h 36"/>
                <a:gd name="T52" fmla="*/ 14 w 36"/>
                <a:gd name="T53" fmla="*/ 0 h 36"/>
                <a:gd name="T54" fmla="*/ 18 w 36"/>
                <a:gd name="T55" fmla="*/ 0 h 36"/>
                <a:gd name="T56" fmla="*/ 18 w 36"/>
                <a:gd name="T57" fmla="*/ 0 h 36"/>
                <a:gd name="T58" fmla="*/ 22 w 36"/>
                <a:gd name="T59" fmla="*/ 0 h 36"/>
                <a:gd name="T60" fmla="*/ 25 w 36"/>
                <a:gd name="T61" fmla="*/ 1 h 36"/>
                <a:gd name="T62" fmla="*/ 28 w 36"/>
                <a:gd name="T63" fmla="*/ 3 h 36"/>
                <a:gd name="T64" fmla="*/ 31 w 36"/>
                <a:gd name="T65" fmla="*/ 5 h 36"/>
                <a:gd name="T66" fmla="*/ 33 w 36"/>
                <a:gd name="T67" fmla="*/ 8 h 36"/>
                <a:gd name="T68" fmla="*/ 35 w 36"/>
                <a:gd name="T69" fmla="*/ 11 h 36"/>
                <a:gd name="T70" fmla="*/ 36 w 36"/>
                <a:gd name="T71" fmla="*/ 14 h 36"/>
                <a:gd name="T72" fmla="*/ 36 w 36"/>
                <a:gd name="T73" fmla="*/ 18 h 36"/>
                <a:gd name="T74" fmla="*/ 36 w 36"/>
                <a:gd name="T7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4" y="36"/>
                  </a:lnTo>
                  <a:lnTo>
                    <a:pt x="11" y="35"/>
                  </a:lnTo>
                  <a:lnTo>
                    <a:pt x="8" y="33"/>
                  </a:lnTo>
                  <a:lnTo>
                    <a:pt x="5" y="31"/>
                  </a:lnTo>
                  <a:lnTo>
                    <a:pt x="3" y="28"/>
                  </a:lnTo>
                  <a:lnTo>
                    <a:pt x="1" y="25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9" name="Line 476">
              <a:extLst>
                <a:ext uri="{FF2B5EF4-FFF2-40B4-BE49-F238E27FC236}">
                  <a16:creationId xmlns:a16="http://schemas.microsoft.com/office/drawing/2014/main" id="{D2DD8296-FD15-4391-B96E-BE31CB13A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0" y="3064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0" name="Line 477">
              <a:extLst>
                <a:ext uri="{FF2B5EF4-FFF2-40B4-BE49-F238E27FC236}">
                  <a16:creationId xmlns:a16="http://schemas.microsoft.com/office/drawing/2014/main" id="{85D98D57-8059-4EF0-A04E-E52670C75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" y="3073"/>
              <a:ext cx="6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1" name="Line 478">
              <a:extLst>
                <a:ext uri="{FF2B5EF4-FFF2-40B4-BE49-F238E27FC236}">
                  <a16:creationId xmlns:a16="http://schemas.microsoft.com/office/drawing/2014/main" id="{FBD4CD57-C6F2-4CBC-A12D-5D62F9561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6" y="3091"/>
              <a:ext cx="6" cy="10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2" name="Line 479">
              <a:extLst>
                <a:ext uri="{FF2B5EF4-FFF2-40B4-BE49-F238E27FC236}">
                  <a16:creationId xmlns:a16="http://schemas.microsoft.com/office/drawing/2014/main" id="{808F02CA-F559-41BE-BD2E-E17ECE94E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6" y="3108"/>
              <a:ext cx="0" cy="6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3" name="Line 480">
              <a:extLst>
                <a:ext uri="{FF2B5EF4-FFF2-40B4-BE49-F238E27FC236}">
                  <a16:creationId xmlns:a16="http://schemas.microsoft.com/office/drawing/2014/main" id="{A299E577-3855-4B6F-B152-3DE6B089C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6" y="3118"/>
              <a:ext cx="1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4" name="Line 481">
              <a:extLst>
                <a:ext uri="{FF2B5EF4-FFF2-40B4-BE49-F238E27FC236}">
                  <a16:creationId xmlns:a16="http://schemas.microsoft.com/office/drawing/2014/main" id="{C0721008-1776-481D-A90E-E5DFEF30C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3" y="3069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5" name="Line 482">
              <a:extLst>
                <a:ext uri="{FF2B5EF4-FFF2-40B4-BE49-F238E27FC236}">
                  <a16:creationId xmlns:a16="http://schemas.microsoft.com/office/drawing/2014/main" id="{0DA06957-EE9D-42C7-81C1-CC4622F05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" y="3079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6" name="Line 483">
              <a:extLst>
                <a:ext uri="{FF2B5EF4-FFF2-40B4-BE49-F238E27FC236}">
                  <a16:creationId xmlns:a16="http://schemas.microsoft.com/office/drawing/2014/main" id="{AFE0EC83-054B-43EE-B23C-805AF00122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1" y="3090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7" name="Freeform 484">
              <a:extLst>
                <a:ext uri="{FF2B5EF4-FFF2-40B4-BE49-F238E27FC236}">
                  <a16:creationId xmlns:a16="http://schemas.microsoft.com/office/drawing/2014/main" id="{A104D04A-2D7A-4AA5-BF1F-CF5E04500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" y="3101"/>
              <a:ext cx="5" cy="7"/>
            </a:xfrm>
            <a:custGeom>
              <a:avLst/>
              <a:gdLst>
                <a:gd name="T0" fmla="*/ 0 w 5"/>
                <a:gd name="T1" fmla="*/ 0 h 7"/>
                <a:gd name="T2" fmla="*/ 2 w 5"/>
                <a:gd name="T3" fmla="*/ 5 h 7"/>
                <a:gd name="T4" fmla="*/ 5 w 5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lnTo>
                    <a:pt x="2" y="5"/>
                  </a:lnTo>
                  <a:lnTo>
                    <a:pt x="5" y="7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8" name="Line 485">
              <a:extLst>
                <a:ext uri="{FF2B5EF4-FFF2-40B4-BE49-F238E27FC236}">
                  <a16:creationId xmlns:a16="http://schemas.microsoft.com/office/drawing/2014/main" id="{27BD2DC7-A826-4272-A096-5C08E7299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3110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9" name="Line 486">
              <a:extLst>
                <a:ext uri="{FF2B5EF4-FFF2-40B4-BE49-F238E27FC236}">
                  <a16:creationId xmlns:a16="http://schemas.microsoft.com/office/drawing/2014/main" id="{BE810F68-E5B3-46AC-AE19-6B6F7D18D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3" y="3116"/>
              <a:ext cx="7" cy="3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0" name="Freeform 487">
              <a:extLst>
                <a:ext uri="{FF2B5EF4-FFF2-40B4-BE49-F238E27FC236}">
                  <a16:creationId xmlns:a16="http://schemas.microsoft.com/office/drawing/2014/main" id="{C758919C-8E05-427E-9870-744C54BD3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3121"/>
              <a:ext cx="4" cy="2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1" name="Line 488">
              <a:extLst>
                <a:ext uri="{FF2B5EF4-FFF2-40B4-BE49-F238E27FC236}">
                  <a16:creationId xmlns:a16="http://schemas.microsoft.com/office/drawing/2014/main" id="{CFA6F15D-751B-4B41-97C0-B2B18E4B4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4" y="3042"/>
              <a:ext cx="4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2" name="Freeform 489">
              <a:extLst>
                <a:ext uri="{FF2B5EF4-FFF2-40B4-BE49-F238E27FC236}">
                  <a16:creationId xmlns:a16="http://schemas.microsoft.com/office/drawing/2014/main" id="{FF55EFDD-A37A-4E89-A791-4C25E371B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2" y="3049"/>
              <a:ext cx="9" cy="8"/>
            </a:xfrm>
            <a:custGeom>
              <a:avLst/>
              <a:gdLst>
                <a:gd name="T0" fmla="*/ 0 w 9"/>
                <a:gd name="T1" fmla="*/ 0 h 8"/>
                <a:gd name="T2" fmla="*/ 9 w 9"/>
                <a:gd name="T3" fmla="*/ 7 h 8"/>
                <a:gd name="T4" fmla="*/ 9 w 9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lnTo>
                    <a:pt x="9" y="7"/>
                  </a:lnTo>
                  <a:lnTo>
                    <a:pt x="9" y="8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3" name="Line 490">
              <a:extLst>
                <a:ext uri="{FF2B5EF4-FFF2-40B4-BE49-F238E27FC236}">
                  <a16:creationId xmlns:a16="http://schemas.microsoft.com/office/drawing/2014/main" id="{6B12DBBA-2BCB-4DAF-906D-D58D2249A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3" y="3061"/>
              <a:ext cx="4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4" name="Line 491">
              <a:extLst>
                <a:ext uri="{FF2B5EF4-FFF2-40B4-BE49-F238E27FC236}">
                  <a16:creationId xmlns:a16="http://schemas.microsoft.com/office/drawing/2014/main" id="{DE74D331-0B88-4C6B-A981-6CED62E9C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9" y="3076"/>
              <a:ext cx="5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5" name="Line 492">
              <a:extLst>
                <a:ext uri="{FF2B5EF4-FFF2-40B4-BE49-F238E27FC236}">
                  <a16:creationId xmlns:a16="http://schemas.microsoft.com/office/drawing/2014/main" id="{B989D5CE-7D24-4BC9-BDCF-903756A0A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5" y="3090"/>
              <a:ext cx="5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6" name="Freeform 493">
              <a:extLst>
                <a:ext uri="{FF2B5EF4-FFF2-40B4-BE49-F238E27FC236}">
                  <a16:creationId xmlns:a16="http://schemas.microsoft.com/office/drawing/2014/main" id="{152AEE73-B9E2-4C05-8A9C-38DD821C7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2" y="3105"/>
              <a:ext cx="1" cy="12"/>
            </a:xfrm>
            <a:custGeom>
              <a:avLst/>
              <a:gdLst>
                <a:gd name="T0" fmla="*/ 0 w 1"/>
                <a:gd name="T1" fmla="*/ 0 h 12"/>
                <a:gd name="T2" fmla="*/ 1 w 1"/>
                <a:gd name="T3" fmla="*/ 4 h 12"/>
                <a:gd name="T4" fmla="*/ 1 w 1"/>
                <a:gd name="T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">
                  <a:moveTo>
                    <a:pt x="0" y="0"/>
                  </a:moveTo>
                  <a:lnTo>
                    <a:pt x="1" y="4"/>
                  </a:lnTo>
                  <a:lnTo>
                    <a:pt x="1" y="1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7" name="Line 494">
              <a:extLst>
                <a:ext uri="{FF2B5EF4-FFF2-40B4-BE49-F238E27FC236}">
                  <a16:creationId xmlns:a16="http://schemas.microsoft.com/office/drawing/2014/main" id="{5F2319E1-D862-4623-8634-C017EA240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4" y="3122"/>
              <a:ext cx="0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8" name="Line 495">
              <a:extLst>
                <a:ext uri="{FF2B5EF4-FFF2-40B4-BE49-F238E27FC236}">
                  <a16:creationId xmlns:a16="http://schemas.microsoft.com/office/drawing/2014/main" id="{FF1E83A0-E4CC-47A0-A7F3-02E9488582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5" y="3055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9" name="Line 496">
              <a:extLst>
                <a:ext uri="{FF2B5EF4-FFF2-40B4-BE49-F238E27FC236}">
                  <a16:creationId xmlns:a16="http://schemas.microsoft.com/office/drawing/2014/main" id="{117DE2BF-8EC1-4C91-9786-1553338C0F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9" y="3065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0" name="Line 497">
              <a:extLst>
                <a:ext uri="{FF2B5EF4-FFF2-40B4-BE49-F238E27FC236}">
                  <a16:creationId xmlns:a16="http://schemas.microsoft.com/office/drawing/2014/main" id="{5D9B5A15-C911-47B5-A4C2-2E08F0088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3" y="3076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1" name="Line 498">
              <a:extLst>
                <a:ext uri="{FF2B5EF4-FFF2-40B4-BE49-F238E27FC236}">
                  <a16:creationId xmlns:a16="http://schemas.microsoft.com/office/drawing/2014/main" id="{A5741D22-2D72-40F6-9879-11818BEB13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3087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2" name="Freeform 499">
              <a:extLst>
                <a:ext uri="{FF2B5EF4-FFF2-40B4-BE49-F238E27FC236}">
                  <a16:creationId xmlns:a16="http://schemas.microsoft.com/office/drawing/2014/main" id="{0AFB39FF-53BA-414E-A7ED-FFCE0211D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3098"/>
              <a:ext cx="5" cy="7"/>
            </a:xfrm>
            <a:custGeom>
              <a:avLst/>
              <a:gdLst>
                <a:gd name="T0" fmla="*/ 0 w 5"/>
                <a:gd name="T1" fmla="*/ 0 h 7"/>
                <a:gd name="T2" fmla="*/ 2 w 5"/>
                <a:gd name="T3" fmla="*/ 5 h 7"/>
                <a:gd name="T4" fmla="*/ 5 w 5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lnTo>
                    <a:pt x="2" y="5"/>
                  </a:lnTo>
                  <a:lnTo>
                    <a:pt x="5" y="7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3" name="Line 500">
              <a:extLst>
                <a:ext uri="{FF2B5EF4-FFF2-40B4-BE49-F238E27FC236}">
                  <a16:creationId xmlns:a16="http://schemas.microsoft.com/office/drawing/2014/main" id="{E5284E24-9BD6-4C54-B294-CA248B9BE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9" y="3107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4" name="Line 501">
              <a:extLst>
                <a:ext uri="{FF2B5EF4-FFF2-40B4-BE49-F238E27FC236}">
                  <a16:creationId xmlns:a16="http://schemas.microsoft.com/office/drawing/2014/main" id="{787B454E-2B55-45E2-BA69-EF69B9475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0" y="3113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5" name="Line 502">
              <a:extLst>
                <a:ext uri="{FF2B5EF4-FFF2-40B4-BE49-F238E27FC236}">
                  <a16:creationId xmlns:a16="http://schemas.microsoft.com/office/drawing/2014/main" id="{B8BFD2C5-62E6-4F47-B910-208AE663FF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0" y="3118"/>
              <a:ext cx="0" cy="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6" name="Freeform 503">
              <a:extLst>
                <a:ext uri="{FF2B5EF4-FFF2-40B4-BE49-F238E27FC236}">
                  <a16:creationId xmlns:a16="http://schemas.microsoft.com/office/drawing/2014/main" id="{8A0D0F7C-8095-462B-9073-1E08D112A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3120"/>
              <a:ext cx="4" cy="2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7" name="Line 504">
              <a:extLst>
                <a:ext uri="{FF2B5EF4-FFF2-40B4-BE49-F238E27FC236}">
                  <a16:creationId xmlns:a16="http://schemas.microsoft.com/office/drawing/2014/main" id="{E2152FA2-8AC0-4DDC-90D9-696DC47C89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1" y="1287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8" name="Line 505">
              <a:extLst>
                <a:ext uri="{FF2B5EF4-FFF2-40B4-BE49-F238E27FC236}">
                  <a16:creationId xmlns:a16="http://schemas.microsoft.com/office/drawing/2014/main" id="{D30E4A80-DCAF-490E-80DA-48265A227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4" y="1268"/>
              <a:ext cx="2" cy="12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9" name="Line 506">
              <a:extLst>
                <a:ext uri="{FF2B5EF4-FFF2-40B4-BE49-F238E27FC236}">
                  <a16:creationId xmlns:a16="http://schemas.microsoft.com/office/drawing/2014/main" id="{AC427AEE-203F-4DD4-A899-F59EEB931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8" y="1255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0" name="Line 507">
              <a:extLst>
                <a:ext uri="{FF2B5EF4-FFF2-40B4-BE49-F238E27FC236}">
                  <a16:creationId xmlns:a16="http://schemas.microsoft.com/office/drawing/2014/main" id="{5047B508-9DC0-46F3-9F6D-966C7BA5D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9" y="1301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1" name="Line 508">
              <a:extLst>
                <a:ext uri="{FF2B5EF4-FFF2-40B4-BE49-F238E27FC236}">
                  <a16:creationId xmlns:a16="http://schemas.microsoft.com/office/drawing/2014/main" id="{1153D003-9B0E-4056-9922-3D68FD31A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2" y="1289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2" name="Line 509">
              <a:extLst>
                <a:ext uri="{FF2B5EF4-FFF2-40B4-BE49-F238E27FC236}">
                  <a16:creationId xmlns:a16="http://schemas.microsoft.com/office/drawing/2014/main" id="{C7C6C23F-2B05-42C8-89FC-4BC37FEE8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6" y="1277"/>
              <a:ext cx="2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3" name="Line 510">
              <a:extLst>
                <a:ext uri="{FF2B5EF4-FFF2-40B4-BE49-F238E27FC236}">
                  <a16:creationId xmlns:a16="http://schemas.microsoft.com/office/drawing/2014/main" id="{3B1BDB0B-96EF-428B-B1BE-289395C5FF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9" y="1270"/>
              <a:ext cx="1" cy="3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4" name="Line 511">
              <a:extLst>
                <a:ext uri="{FF2B5EF4-FFF2-40B4-BE49-F238E27FC236}">
                  <a16:creationId xmlns:a16="http://schemas.microsoft.com/office/drawing/2014/main" id="{4820546B-8420-4B87-BC2E-9154AB3F45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1" y="1262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5" name="Line 512">
              <a:extLst>
                <a:ext uri="{FF2B5EF4-FFF2-40B4-BE49-F238E27FC236}">
                  <a16:creationId xmlns:a16="http://schemas.microsoft.com/office/drawing/2014/main" id="{AC731E64-0E1E-44A3-988E-3AD4D29C47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06" y="1270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6" name="Line 513">
              <a:extLst>
                <a:ext uri="{FF2B5EF4-FFF2-40B4-BE49-F238E27FC236}">
                  <a16:creationId xmlns:a16="http://schemas.microsoft.com/office/drawing/2014/main" id="{9EE467B8-537D-40C9-B633-724F4735E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9" y="1261"/>
              <a:ext cx="5" cy="6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7" name="Line 514">
              <a:extLst>
                <a:ext uri="{FF2B5EF4-FFF2-40B4-BE49-F238E27FC236}">
                  <a16:creationId xmlns:a16="http://schemas.microsoft.com/office/drawing/2014/main" id="{1F66DDD0-ACEC-4937-84C6-03338B382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5" y="1255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</p:grpSp>
      <p:sp>
        <p:nvSpPr>
          <p:cNvPr id="525" name="Oval 524">
            <a:extLst>
              <a:ext uri="{FF2B5EF4-FFF2-40B4-BE49-F238E27FC236}">
                <a16:creationId xmlns:a16="http://schemas.microsoft.com/office/drawing/2014/main" id="{54F8C95C-FA03-4C85-B52E-B1EEB607B0BC}"/>
              </a:ext>
            </a:extLst>
          </p:cNvPr>
          <p:cNvSpPr/>
          <p:nvPr/>
        </p:nvSpPr>
        <p:spPr>
          <a:xfrm>
            <a:off x="4993038" y="6314146"/>
            <a:ext cx="121833" cy="121833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35" name="Freeform 26">
            <a:extLst>
              <a:ext uri="{FF2B5EF4-FFF2-40B4-BE49-F238E27FC236}">
                <a16:creationId xmlns:a16="http://schemas.microsoft.com/office/drawing/2014/main" id="{BA1DBC6F-CFBB-47F3-B503-FB7F18707FD1}"/>
              </a:ext>
            </a:extLst>
          </p:cNvPr>
          <p:cNvSpPr>
            <a:spLocks/>
          </p:cNvSpPr>
          <p:nvPr/>
        </p:nvSpPr>
        <p:spPr bwMode="auto">
          <a:xfrm>
            <a:off x="1996358" y="2078121"/>
            <a:ext cx="54303" cy="55695"/>
          </a:xfrm>
          <a:custGeom>
            <a:avLst/>
            <a:gdLst>
              <a:gd name="T0" fmla="*/ 25 w 25"/>
              <a:gd name="T1" fmla="*/ 13 h 25"/>
              <a:gd name="T2" fmla="*/ 25 w 25"/>
              <a:gd name="T3" fmla="*/ 13 h 25"/>
              <a:gd name="T4" fmla="*/ 24 w 25"/>
              <a:gd name="T5" fmla="*/ 18 h 25"/>
              <a:gd name="T6" fmla="*/ 22 w 25"/>
              <a:gd name="T7" fmla="*/ 22 h 25"/>
              <a:gd name="T8" fmla="*/ 17 w 25"/>
              <a:gd name="T9" fmla="*/ 24 h 25"/>
              <a:gd name="T10" fmla="*/ 13 w 25"/>
              <a:gd name="T11" fmla="*/ 25 h 25"/>
              <a:gd name="T12" fmla="*/ 13 w 25"/>
              <a:gd name="T13" fmla="*/ 25 h 25"/>
              <a:gd name="T14" fmla="*/ 8 w 25"/>
              <a:gd name="T15" fmla="*/ 24 h 25"/>
              <a:gd name="T16" fmla="*/ 4 w 25"/>
              <a:gd name="T17" fmla="*/ 22 h 25"/>
              <a:gd name="T18" fmla="*/ 1 w 25"/>
              <a:gd name="T19" fmla="*/ 18 h 25"/>
              <a:gd name="T20" fmla="*/ 0 w 25"/>
              <a:gd name="T21" fmla="*/ 13 h 25"/>
              <a:gd name="T22" fmla="*/ 0 w 25"/>
              <a:gd name="T23" fmla="*/ 13 h 25"/>
              <a:gd name="T24" fmla="*/ 1 w 25"/>
              <a:gd name="T25" fmla="*/ 8 h 25"/>
              <a:gd name="T26" fmla="*/ 4 w 25"/>
              <a:gd name="T27" fmla="*/ 4 h 25"/>
              <a:gd name="T28" fmla="*/ 8 w 25"/>
              <a:gd name="T29" fmla="*/ 1 h 25"/>
              <a:gd name="T30" fmla="*/ 13 w 25"/>
              <a:gd name="T31" fmla="*/ 0 h 25"/>
              <a:gd name="T32" fmla="*/ 13 w 25"/>
              <a:gd name="T33" fmla="*/ 0 h 25"/>
              <a:gd name="T34" fmla="*/ 17 w 25"/>
              <a:gd name="T35" fmla="*/ 1 h 25"/>
              <a:gd name="T36" fmla="*/ 22 w 25"/>
              <a:gd name="T37" fmla="*/ 4 h 25"/>
              <a:gd name="T38" fmla="*/ 24 w 25"/>
              <a:gd name="T39" fmla="*/ 8 h 25"/>
              <a:gd name="T40" fmla="*/ 25 w 25"/>
              <a:gd name="T41" fmla="*/ 13 h 25"/>
              <a:gd name="T42" fmla="*/ 25 w 25"/>
              <a:gd name="T43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5" h="25">
                <a:moveTo>
                  <a:pt x="25" y="13"/>
                </a:moveTo>
                <a:lnTo>
                  <a:pt x="25" y="13"/>
                </a:lnTo>
                <a:lnTo>
                  <a:pt x="24" y="18"/>
                </a:lnTo>
                <a:lnTo>
                  <a:pt x="22" y="22"/>
                </a:lnTo>
                <a:lnTo>
                  <a:pt x="17" y="24"/>
                </a:lnTo>
                <a:lnTo>
                  <a:pt x="13" y="25"/>
                </a:lnTo>
                <a:lnTo>
                  <a:pt x="13" y="25"/>
                </a:lnTo>
                <a:lnTo>
                  <a:pt x="8" y="24"/>
                </a:lnTo>
                <a:lnTo>
                  <a:pt x="4" y="22"/>
                </a:lnTo>
                <a:lnTo>
                  <a:pt x="1" y="18"/>
                </a:lnTo>
                <a:lnTo>
                  <a:pt x="0" y="13"/>
                </a:lnTo>
                <a:lnTo>
                  <a:pt x="0" y="13"/>
                </a:lnTo>
                <a:lnTo>
                  <a:pt x="1" y="8"/>
                </a:lnTo>
                <a:lnTo>
                  <a:pt x="4" y="4"/>
                </a:lnTo>
                <a:lnTo>
                  <a:pt x="8" y="1"/>
                </a:lnTo>
                <a:lnTo>
                  <a:pt x="13" y="0"/>
                </a:lnTo>
                <a:lnTo>
                  <a:pt x="13" y="0"/>
                </a:lnTo>
                <a:lnTo>
                  <a:pt x="17" y="1"/>
                </a:lnTo>
                <a:lnTo>
                  <a:pt x="22" y="4"/>
                </a:lnTo>
                <a:lnTo>
                  <a:pt x="24" y="8"/>
                </a:lnTo>
                <a:lnTo>
                  <a:pt x="25" y="13"/>
                </a:lnTo>
                <a:lnTo>
                  <a:pt x="25" y="1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26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43878" y="198990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2" name="TextBox 1"/>
          <p:cNvSpPr txBox="1"/>
          <p:nvPr/>
        </p:nvSpPr>
        <p:spPr>
          <a:xfrm>
            <a:off x="2074432" y="1860669"/>
            <a:ext cx="883575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Vanadzor-2</a:t>
            </a:r>
            <a:endParaRPr lang="ru-RU" sz="1053" dirty="0"/>
          </a:p>
        </p:txBody>
      </p:sp>
      <p:sp>
        <p:nvSpPr>
          <p:cNvPr id="532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120796" y="3042539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4" name="TextBox 533"/>
          <p:cNvSpPr txBox="1"/>
          <p:nvPr/>
        </p:nvSpPr>
        <p:spPr>
          <a:xfrm>
            <a:off x="3251350" y="2913301"/>
            <a:ext cx="53732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Kamo</a:t>
            </a:r>
            <a:endParaRPr lang="ru-RU" sz="1053" dirty="0"/>
          </a:p>
        </p:txBody>
      </p:sp>
      <p:sp>
        <p:nvSpPr>
          <p:cNvPr id="536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219483" y="1397341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7" name="TextBox 536"/>
          <p:cNvSpPr txBox="1"/>
          <p:nvPr/>
        </p:nvSpPr>
        <p:spPr>
          <a:xfrm>
            <a:off x="2350037" y="1268102"/>
            <a:ext cx="79380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Alaverdi-2</a:t>
            </a:r>
          </a:p>
        </p:txBody>
      </p:sp>
      <p:sp>
        <p:nvSpPr>
          <p:cNvPr id="54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739435" y="209665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2" name="TextBox 541"/>
          <p:cNvSpPr txBox="1"/>
          <p:nvPr/>
        </p:nvSpPr>
        <p:spPr>
          <a:xfrm>
            <a:off x="869990" y="1967419"/>
            <a:ext cx="740908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Gyumri-2</a:t>
            </a:r>
          </a:p>
        </p:txBody>
      </p:sp>
      <p:sp>
        <p:nvSpPr>
          <p:cNvPr id="528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892660" y="344514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29" name="TextBox 528"/>
          <p:cNvSpPr txBox="1"/>
          <p:nvPr/>
        </p:nvSpPr>
        <p:spPr>
          <a:xfrm>
            <a:off x="2119635" y="3296697"/>
            <a:ext cx="838691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Haghtanak</a:t>
            </a:r>
            <a:endParaRPr lang="ru-RU" sz="1053" dirty="0"/>
          </a:p>
        </p:txBody>
      </p:sp>
      <p:sp>
        <p:nvSpPr>
          <p:cNvPr id="530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856351" y="2976636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1" name="TextBox 530"/>
          <p:cNvSpPr txBox="1"/>
          <p:nvPr/>
        </p:nvSpPr>
        <p:spPr>
          <a:xfrm>
            <a:off x="986905" y="2847398"/>
            <a:ext cx="635110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Ashnak</a:t>
            </a:r>
            <a:endParaRPr lang="ru-RU" sz="1053" dirty="0"/>
          </a:p>
        </p:txBody>
      </p:sp>
      <p:sp>
        <p:nvSpPr>
          <p:cNvPr id="538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38265" y="2121720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9" name="TextBox 538"/>
          <p:cNvSpPr txBox="1"/>
          <p:nvPr/>
        </p:nvSpPr>
        <p:spPr>
          <a:xfrm>
            <a:off x="2062352" y="2005417"/>
            <a:ext cx="883575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Vanadzor-1</a:t>
            </a:r>
            <a:endParaRPr lang="ru-RU" sz="1053" dirty="0"/>
          </a:p>
        </p:txBody>
      </p:sp>
      <p:sp>
        <p:nvSpPr>
          <p:cNvPr id="540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5219680" y="5148732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3" name="TextBox 542"/>
          <p:cNvSpPr txBox="1"/>
          <p:nvPr/>
        </p:nvSpPr>
        <p:spPr>
          <a:xfrm>
            <a:off x="5350234" y="5019494"/>
            <a:ext cx="79380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Shinuhayr</a:t>
            </a:r>
            <a:endParaRPr lang="ru-RU" sz="1053" dirty="0"/>
          </a:p>
        </p:txBody>
      </p:sp>
      <p:sp>
        <p:nvSpPr>
          <p:cNvPr id="545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307242" y="282946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6" name="TextBox 545"/>
          <p:cNvSpPr txBox="1"/>
          <p:nvPr/>
        </p:nvSpPr>
        <p:spPr>
          <a:xfrm>
            <a:off x="2431329" y="2713164"/>
            <a:ext cx="1109599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Charencavan-3</a:t>
            </a:r>
            <a:endParaRPr lang="ru-RU" sz="1053" dirty="0"/>
          </a:p>
        </p:txBody>
      </p:sp>
      <p:sp>
        <p:nvSpPr>
          <p:cNvPr id="547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4977388" y="6284685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8" name="TextBox 547"/>
          <p:cNvSpPr txBox="1"/>
          <p:nvPr/>
        </p:nvSpPr>
        <p:spPr>
          <a:xfrm>
            <a:off x="5107943" y="6155446"/>
            <a:ext cx="1633781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Agarak</a:t>
            </a:r>
            <a:r>
              <a:rPr lang="en-US" sz="1053" dirty="0"/>
              <a:t> </a:t>
            </a:r>
            <a:r>
              <a:rPr lang="en-US" sz="1053" dirty="0" err="1"/>
              <a:t>Swithching</a:t>
            </a:r>
            <a:r>
              <a:rPr lang="en-US" sz="1053" dirty="0"/>
              <a:t> point</a:t>
            </a:r>
            <a:endParaRPr lang="ru-RU" sz="1053" dirty="0"/>
          </a:p>
        </p:txBody>
      </p:sp>
      <p:sp>
        <p:nvSpPr>
          <p:cNvPr id="55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294798" y="351981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2" name="TextBox 551"/>
          <p:cNvSpPr txBox="1"/>
          <p:nvPr/>
        </p:nvSpPr>
        <p:spPr>
          <a:xfrm>
            <a:off x="3425352" y="3390579"/>
            <a:ext cx="508473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Lichq</a:t>
            </a:r>
            <a:endParaRPr lang="ru-RU" sz="1053" dirty="0"/>
          </a:p>
        </p:txBody>
      </p:sp>
      <p:sp>
        <p:nvSpPr>
          <p:cNvPr id="553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452322" y="4209784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4" name="TextBox 553"/>
          <p:cNvSpPr txBox="1"/>
          <p:nvPr/>
        </p:nvSpPr>
        <p:spPr>
          <a:xfrm>
            <a:off x="2582876" y="4080545"/>
            <a:ext cx="671979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Ararat-2</a:t>
            </a:r>
            <a:endParaRPr lang="ru-RU" sz="1053" dirty="0"/>
          </a:p>
        </p:txBody>
      </p:sp>
      <p:sp>
        <p:nvSpPr>
          <p:cNvPr id="555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003663" y="3314286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6" name="TextBox 555"/>
          <p:cNvSpPr txBox="1"/>
          <p:nvPr/>
        </p:nvSpPr>
        <p:spPr>
          <a:xfrm>
            <a:off x="2134218" y="3133307"/>
            <a:ext cx="590226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Zovuni</a:t>
            </a:r>
            <a:endParaRPr lang="ru-RU" sz="1053" dirty="0"/>
          </a:p>
        </p:txBody>
      </p:sp>
      <p:sp>
        <p:nvSpPr>
          <p:cNvPr id="557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483710" y="437778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8" name="TextBox 557"/>
          <p:cNvSpPr txBox="1"/>
          <p:nvPr/>
        </p:nvSpPr>
        <p:spPr>
          <a:xfrm>
            <a:off x="3614264" y="4248549"/>
            <a:ext cx="989373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Eghegnadzor</a:t>
            </a:r>
            <a:endParaRPr lang="en-US" sz="1053" dirty="0"/>
          </a:p>
        </p:txBody>
      </p:sp>
      <p:sp>
        <p:nvSpPr>
          <p:cNvPr id="559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28432" y="3166402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60" name="TextBox 559"/>
          <p:cNvSpPr txBox="1"/>
          <p:nvPr/>
        </p:nvSpPr>
        <p:spPr>
          <a:xfrm>
            <a:off x="1177529" y="3172487"/>
            <a:ext cx="1026243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Shahumyan-2</a:t>
            </a:r>
          </a:p>
        </p:txBody>
      </p:sp>
      <p:sp>
        <p:nvSpPr>
          <p:cNvPr id="56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134473" y="346744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62" name="TextBox 561"/>
          <p:cNvSpPr txBox="1"/>
          <p:nvPr/>
        </p:nvSpPr>
        <p:spPr>
          <a:xfrm>
            <a:off x="2231654" y="3492152"/>
            <a:ext cx="635110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Marash</a:t>
            </a:r>
            <a:endParaRPr lang="en-US" sz="1053" dirty="0"/>
          </a:p>
        </p:txBody>
      </p:sp>
      <p:sp>
        <p:nvSpPr>
          <p:cNvPr id="563" name="Полилиния 562"/>
          <p:cNvSpPr/>
          <p:nvPr/>
        </p:nvSpPr>
        <p:spPr>
          <a:xfrm>
            <a:off x="4688084" y="4831323"/>
            <a:ext cx="597858" cy="353611"/>
          </a:xfrm>
          <a:custGeom>
            <a:avLst/>
            <a:gdLst>
              <a:gd name="connsiteX0" fmla="*/ 681643 w 681643"/>
              <a:gd name="connsiteY0" fmla="*/ 403167 h 403167"/>
              <a:gd name="connsiteX1" fmla="*/ 648392 w 681643"/>
              <a:gd name="connsiteY1" fmla="*/ 332509 h 403167"/>
              <a:gd name="connsiteX2" fmla="*/ 540327 w 681643"/>
              <a:gd name="connsiteY2" fmla="*/ 274320 h 403167"/>
              <a:gd name="connsiteX3" fmla="*/ 440574 w 681643"/>
              <a:gd name="connsiteY3" fmla="*/ 253538 h 403167"/>
              <a:gd name="connsiteX4" fmla="*/ 340821 w 681643"/>
              <a:gd name="connsiteY4" fmla="*/ 137160 h 403167"/>
              <a:gd name="connsiteX5" fmla="*/ 295101 w 681643"/>
              <a:gd name="connsiteY5" fmla="*/ 112222 h 403167"/>
              <a:gd name="connsiteX6" fmla="*/ 187036 w 681643"/>
              <a:gd name="connsiteY6" fmla="*/ 87283 h 403167"/>
              <a:gd name="connsiteX7" fmla="*/ 116378 w 681643"/>
              <a:gd name="connsiteY7" fmla="*/ 29094 h 403167"/>
              <a:gd name="connsiteX8" fmla="*/ 0 w 681643"/>
              <a:gd name="connsiteY8" fmla="*/ 0 h 40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1643" h="403167">
                <a:moveTo>
                  <a:pt x="681643" y="403167"/>
                </a:moveTo>
                <a:lnTo>
                  <a:pt x="648392" y="332509"/>
                </a:lnTo>
                <a:lnTo>
                  <a:pt x="540327" y="274320"/>
                </a:lnTo>
                <a:lnTo>
                  <a:pt x="440574" y="253538"/>
                </a:lnTo>
                <a:lnTo>
                  <a:pt x="340821" y="137160"/>
                </a:lnTo>
                <a:lnTo>
                  <a:pt x="295101" y="112222"/>
                </a:lnTo>
                <a:lnTo>
                  <a:pt x="187036" y="87283"/>
                </a:lnTo>
                <a:lnTo>
                  <a:pt x="116378" y="29094"/>
                </a:lnTo>
                <a:lnTo>
                  <a:pt x="0" y="0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4" name="Полилиния 563"/>
          <p:cNvSpPr/>
          <p:nvPr/>
        </p:nvSpPr>
        <p:spPr>
          <a:xfrm>
            <a:off x="3193439" y="3139821"/>
            <a:ext cx="1494646" cy="1695147"/>
          </a:xfrm>
          <a:custGeom>
            <a:avLst/>
            <a:gdLst>
              <a:gd name="connsiteX0" fmla="*/ 1704109 w 1704109"/>
              <a:gd name="connsiteY0" fmla="*/ 1932709 h 1932709"/>
              <a:gd name="connsiteX1" fmla="*/ 1666701 w 1704109"/>
              <a:gd name="connsiteY1" fmla="*/ 1891145 h 1932709"/>
              <a:gd name="connsiteX2" fmla="*/ 1500447 w 1704109"/>
              <a:gd name="connsiteY2" fmla="*/ 1766455 h 1932709"/>
              <a:gd name="connsiteX3" fmla="*/ 1479665 w 1704109"/>
              <a:gd name="connsiteY3" fmla="*/ 1758142 h 1932709"/>
              <a:gd name="connsiteX4" fmla="*/ 1217814 w 1704109"/>
              <a:gd name="connsiteY4" fmla="*/ 1758142 h 1932709"/>
              <a:gd name="connsiteX5" fmla="*/ 1155469 w 1704109"/>
              <a:gd name="connsiteY5" fmla="*/ 1662545 h 1932709"/>
              <a:gd name="connsiteX6" fmla="*/ 1047403 w 1704109"/>
              <a:gd name="connsiteY6" fmla="*/ 1587731 h 1932709"/>
              <a:gd name="connsiteX7" fmla="*/ 881149 w 1704109"/>
              <a:gd name="connsiteY7" fmla="*/ 1600200 h 1932709"/>
              <a:gd name="connsiteX8" fmla="*/ 760614 w 1704109"/>
              <a:gd name="connsiteY8" fmla="*/ 1683327 h 1932709"/>
              <a:gd name="connsiteX9" fmla="*/ 685800 w 1704109"/>
              <a:gd name="connsiteY9" fmla="*/ 1670858 h 1932709"/>
              <a:gd name="connsiteX10" fmla="*/ 652549 w 1704109"/>
              <a:gd name="connsiteY10" fmla="*/ 1658389 h 1932709"/>
              <a:gd name="connsiteX11" fmla="*/ 644236 w 1704109"/>
              <a:gd name="connsiteY11" fmla="*/ 1637607 h 1932709"/>
              <a:gd name="connsiteX12" fmla="*/ 403167 w 1704109"/>
              <a:gd name="connsiteY12" fmla="*/ 1537855 h 1932709"/>
              <a:gd name="connsiteX13" fmla="*/ 390698 w 1704109"/>
              <a:gd name="connsiteY13" fmla="*/ 1529542 h 1932709"/>
              <a:gd name="connsiteX14" fmla="*/ 349134 w 1704109"/>
              <a:gd name="connsiteY14" fmla="*/ 1487978 h 1932709"/>
              <a:gd name="connsiteX15" fmla="*/ 315883 w 1704109"/>
              <a:gd name="connsiteY15" fmla="*/ 1475509 h 1932709"/>
              <a:gd name="connsiteX16" fmla="*/ 274320 w 1704109"/>
              <a:gd name="connsiteY16" fmla="*/ 1321724 h 1932709"/>
              <a:gd name="connsiteX17" fmla="*/ 290945 w 1704109"/>
              <a:gd name="connsiteY17" fmla="*/ 1213658 h 1932709"/>
              <a:gd name="connsiteX18" fmla="*/ 203661 w 1704109"/>
              <a:gd name="connsiteY18" fmla="*/ 1034935 h 1932709"/>
              <a:gd name="connsiteX19" fmla="*/ 199505 w 1704109"/>
              <a:gd name="connsiteY19" fmla="*/ 839585 h 1932709"/>
              <a:gd name="connsiteX20" fmla="*/ 232756 w 1704109"/>
              <a:gd name="connsiteY20" fmla="*/ 743989 h 1932709"/>
              <a:gd name="connsiteX21" fmla="*/ 137160 w 1704109"/>
              <a:gd name="connsiteY21" fmla="*/ 502920 h 1932709"/>
              <a:gd name="connsiteX22" fmla="*/ 70658 w 1704109"/>
              <a:gd name="connsiteY22" fmla="*/ 253538 h 1932709"/>
              <a:gd name="connsiteX23" fmla="*/ 0 w 1704109"/>
              <a:gd name="connsiteY23" fmla="*/ 0 h 193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04109" h="1932709">
                <a:moveTo>
                  <a:pt x="1704109" y="1932709"/>
                </a:moveTo>
                <a:lnTo>
                  <a:pt x="1666701" y="1891145"/>
                </a:lnTo>
                <a:lnTo>
                  <a:pt x="1500447" y="1766455"/>
                </a:lnTo>
                <a:lnTo>
                  <a:pt x="1479665" y="1758142"/>
                </a:lnTo>
                <a:lnTo>
                  <a:pt x="1217814" y="1758142"/>
                </a:lnTo>
                <a:lnTo>
                  <a:pt x="1155469" y="1662545"/>
                </a:lnTo>
                <a:lnTo>
                  <a:pt x="1047403" y="1587731"/>
                </a:lnTo>
                <a:lnTo>
                  <a:pt x="881149" y="1600200"/>
                </a:lnTo>
                <a:lnTo>
                  <a:pt x="760614" y="1683327"/>
                </a:lnTo>
                <a:lnTo>
                  <a:pt x="685800" y="1670858"/>
                </a:lnTo>
                <a:lnTo>
                  <a:pt x="652549" y="1658389"/>
                </a:lnTo>
                <a:lnTo>
                  <a:pt x="644236" y="1637607"/>
                </a:lnTo>
                <a:lnTo>
                  <a:pt x="403167" y="1537855"/>
                </a:lnTo>
                <a:lnTo>
                  <a:pt x="390698" y="1529542"/>
                </a:lnTo>
                <a:lnTo>
                  <a:pt x="349134" y="1487978"/>
                </a:lnTo>
                <a:lnTo>
                  <a:pt x="315883" y="1475509"/>
                </a:lnTo>
                <a:lnTo>
                  <a:pt x="274320" y="1321724"/>
                </a:lnTo>
                <a:lnTo>
                  <a:pt x="290945" y="1213658"/>
                </a:lnTo>
                <a:lnTo>
                  <a:pt x="203661" y="1034935"/>
                </a:lnTo>
                <a:cubicBezTo>
                  <a:pt x="202276" y="969818"/>
                  <a:pt x="200890" y="904702"/>
                  <a:pt x="199505" y="839585"/>
                </a:cubicBezTo>
                <a:lnTo>
                  <a:pt x="232756" y="743989"/>
                </a:lnTo>
                <a:lnTo>
                  <a:pt x="137160" y="502920"/>
                </a:lnTo>
                <a:lnTo>
                  <a:pt x="70658" y="253538"/>
                </a:lnTo>
                <a:lnTo>
                  <a:pt x="0" y="0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5" name="Полилиния 564"/>
          <p:cNvSpPr/>
          <p:nvPr/>
        </p:nvSpPr>
        <p:spPr>
          <a:xfrm>
            <a:off x="2566416" y="2727882"/>
            <a:ext cx="612440" cy="379130"/>
          </a:xfrm>
          <a:custGeom>
            <a:avLst/>
            <a:gdLst>
              <a:gd name="connsiteX0" fmla="*/ 698269 w 698269"/>
              <a:gd name="connsiteY0" fmla="*/ 432262 h 432262"/>
              <a:gd name="connsiteX1" fmla="*/ 669175 w 698269"/>
              <a:gd name="connsiteY1" fmla="*/ 365760 h 432262"/>
              <a:gd name="connsiteX2" fmla="*/ 577735 w 698269"/>
              <a:gd name="connsiteY2" fmla="*/ 224444 h 432262"/>
              <a:gd name="connsiteX3" fmla="*/ 502920 w 698269"/>
              <a:gd name="connsiteY3" fmla="*/ 203662 h 432262"/>
              <a:gd name="connsiteX4" fmla="*/ 390698 w 698269"/>
              <a:gd name="connsiteY4" fmla="*/ 95596 h 432262"/>
              <a:gd name="connsiteX5" fmla="*/ 174567 w 698269"/>
              <a:gd name="connsiteY5" fmla="*/ 33251 h 432262"/>
              <a:gd name="connsiteX6" fmla="*/ 120535 w 698269"/>
              <a:gd name="connsiteY6" fmla="*/ 45720 h 432262"/>
              <a:gd name="connsiteX7" fmla="*/ 78971 w 698269"/>
              <a:gd name="connsiteY7" fmla="*/ 0 h 432262"/>
              <a:gd name="connsiteX8" fmla="*/ 0 w 698269"/>
              <a:gd name="connsiteY8" fmla="*/ 20782 h 432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8269" h="432262">
                <a:moveTo>
                  <a:pt x="698269" y="432262"/>
                </a:moveTo>
                <a:lnTo>
                  <a:pt x="669175" y="365760"/>
                </a:lnTo>
                <a:lnTo>
                  <a:pt x="577735" y="224444"/>
                </a:lnTo>
                <a:lnTo>
                  <a:pt x="502920" y="203662"/>
                </a:lnTo>
                <a:lnTo>
                  <a:pt x="390698" y="95596"/>
                </a:lnTo>
                <a:lnTo>
                  <a:pt x="174567" y="33251"/>
                </a:lnTo>
                <a:lnTo>
                  <a:pt x="120535" y="45720"/>
                </a:lnTo>
                <a:lnTo>
                  <a:pt x="78971" y="0"/>
                </a:lnTo>
                <a:lnTo>
                  <a:pt x="0" y="20782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6" name="Полилиния 565"/>
          <p:cNvSpPr/>
          <p:nvPr/>
        </p:nvSpPr>
        <p:spPr>
          <a:xfrm>
            <a:off x="2344084" y="1160975"/>
            <a:ext cx="405648" cy="309654"/>
          </a:xfrm>
          <a:custGeom>
            <a:avLst/>
            <a:gdLst>
              <a:gd name="connsiteX0" fmla="*/ 0 w 462496"/>
              <a:gd name="connsiteY0" fmla="*/ 353050 h 353050"/>
              <a:gd name="connsiteX1" fmla="*/ 52957 w 462496"/>
              <a:gd name="connsiteY1" fmla="*/ 353050 h 353050"/>
              <a:gd name="connsiteX2" fmla="*/ 197708 w 462496"/>
              <a:gd name="connsiteY2" fmla="*/ 254196 h 353050"/>
              <a:gd name="connsiteX3" fmla="*/ 229483 w 462496"/>
              <a:gd name="connsiteY3" fmla="*/ 165933 h 353050"/>
              <a:gd name="connsiteX4" fmla="*/ 360111 w 462496"/>
              <a:gd name="connsiteY4" fmla="*/ 91793 h 353050"/>
              <a:gd name="connsiteX5" fmla="*/ 427191 w 462496"/>
              <a:gd name="connsiteY5" fmla="*/ 10591 h 353050"/>
              <a:gd name="connsiteX6" fmla="*/ 462496 w 462496"/>
              <a:gd name="connsiteY6" fmla="*/ 0 h 35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2496" h="353050">
                <a:moveTo>
                  <a:pt x="0" y="353050"/>
                </a:moveTo>
                <a:lnTo>
                  <a:pt x="52957" y="353050"/>
                </a:lnTo>
                <a:lnTo>
                  <a:pt x="197708" y="254196"/>
                </a:lnTo>
                <a:lnTo>
                  <a:pt x="229483" y="165933"/>
                </a:lnTo>
                <a:lnTo>
                  <a:pt x="360111" y="91793"/>
                </a:lnTo>
                <a:lnTo>
                  <a:pt x="427191" y="10591"/>
                </a:lnTo>
                <a:lnTo>
                  <a:pt x="462496" y="0"/>
                </a:lnTo>
              </a:path>
            </a:pathLst>
          </a:cu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8" name="Freeform: Shape 519">
            <a:extLst>
              <a:ext uri="{FF2B5EF4-FFF2-40B4-BE49-F238E27FC236}">
                <a16:creationId xmlns:a16="http://schemas.microsoft.com/office/drawing/2014/main" id="{DF70C516-4D42-4359-8ECE-13669024E3C8}"/>
              </a:ext>
            </a:extLst>
          </p:cNvPr>
          <p:cNvSpPr/>
          <p:nvPr/>
        </p:nvSpPr>
        <p:spPr>
          <a:xfrm>
            <a:off x="2840434" y="2803982"/>
            <a:ext cx="2207602" cy="2320384"/>
          </a:xfrm>
          <a:custGeom>
            <a:avLst/>
            <a:gdLst>
              <a:gd name="connsiteX0" fmla="*/ 2533650 w 2533650"/>
              <a:gd name="connsiteY0" fmla="*/ 2657475 h 2657475"/>
              <a:gd name="connsiteX1" fmla="*/ 2486025 w 2533650"/>
              <a:gd name="connsiteY1" fmla="*/ 2614613 h 2657475"/>
              <a:gd name="connsiteX2" fmla="*/ 2295525 w 2533650"/>
              <a:gd name="connsiteY2" fmla="*/ 2347913 h 2657475"/>
              <a:gd name="connsiteX3" fmla="*/ 1647825 w 2533650"/>
              <a:gd name="connsiteY3" fmla="*/ 1976438 h 2657475"/>
              <a:gd name="connsiteX4" fmla="*/ 1452563 w 2533650"/>
              <a:gd name="connsiteY4" fmla="*/ 1924050 h 2657475"/>
              <a:gd name="connsiteX5" fmla="*/ 1233488 w 2533650"/>
              <a:gd name="connsiteY5" fmla="*/ 1938338 h 2657475"/>
              <a:gd name="connsiteX6" fmla="*/ 1014413 w 2533650"/>
              <a:gd name="connsiteY6" fmla="*/ 1928813 h 2657475"/>
              <a:gd name="connsiteX7" fmla="*/ 833438 w 2533650"/>
              <a:gd name="connsiteY7" fmla="*/ 1814513 h 2657475"/>
              <a:gd name="connsiteX8" fmla="*/ 576263 w 2533650"/>
              <a:gd name="connsiteY8" fmla="*/ 1338263 h 2657475"/>
              <a:gd name="connsiteX9" fmla="*/ 271463 w 2533650"/>
              <a:gd name="connsiteY9" fmla="*/ 409575 h 2657475"/>
              <a:gd name="connsiteX10" fmla="*/ 133350 w 2533650"/>
              <a:gd name="connsiteY10" fmla="*/ 147638 h 2657475"/>
              <a:gd name="connsiteX11" fmla="*/ 0 w 2533650"/>
              <a:gd name="connsiteY11" fmla="*/ 0 h 2657475"/>
              <a:gd name="connsiteX0" fmla="*/ 2533650 w 2533650"/>
              <a:gd name="connsiteY0" fmla="*/ 2657475 h 2657475"/>
              <a:gd name="connsiteX1" fmla="*/ 2486025 w 2533650"/>
              <a:gd name="connsiteY1" fmla="*/ 2614613 h 2657475"/>
              <a:gd name="connsiteX2" fmla="*/ 2295525 w 2533650"/>
              <a:gd name="connsiteY2" fmla="*/ 2347913 h 2657475"/>
              <a:gd name="connsiteX3" fmla="*/ 1647825 w 2533650"/>
              <a:gd name="connsiteY3" fmla="*/ 1976438 h 2657475"/>
              <a:gd name="connsiteX4" fmla="*/ 1452563 w 2533650"/>
              <a:gd name="connsiteY4" fmla="*/ 1924050 h 2657475"/>
              <a:gd name="connsiteX5" fmla="*/ 1233488 w 2533650"/>
              <a:gd name="connsiteY5" fmla="*/ 1938338 h 2657475"/>
              <a:gd name="connsiteX6" fmla="*/ 1014413 w 2533650"/>
              <a:gd name="connsiteY6" fmla="*/ 1928813 h 2657475"/>
              <a:gd name="connsiteX7" fmla="*/ 833438 w 2533650"/>
              <a:gd name="connsiteY7" fmla="*/ 1814513 h 2657475"/>
              <a:gd name="connsiteX8" fmla="*/ 576263 w 2533650"/>
              <a:gd name="connsiteY8" fmla="*/ 1338263 h 2657475"/>
              <a:gd name="connsiteX9" fmla="*/ 278607 w 2533650"/>
              <a:gd name="connsiteY9" fmla="*/ 416719 h 2657475"/>
              <a:gd name="connsiteX10" fmla="*/ 133350 w 2533650"/>
              <a:gd name="connsiteY10" fmla="*/ 147638 h 2657475"/>
              <a:gd name="connsiteX11" fmla="*/ 0 w 2533650"/>
              <a:gd name="connsiteY11" fmla="*/ 0 h 2657475"/>
              <a:gd name="connsiteX0" fmla="*/ 2516981 w 2516981"/>
              <a:gd name="connsiteY0" fmla="*/ 2645569 h 2645569"/>
              <a:gd name="connsiteX1" fmla="*/ 2486025 w 2516981"/>
              <a:gd name="connsiteY1" fmla="*/ 2614613 h 2645569"/>
              <a:gd name="connsiteX2" fmla="*/ 2295525 w 2516981"/>
              <a:gd name="connsiteY2" fmla="*/ 2347913 h 2645569"/>
              <a:gd name="connsiteX3" fmla="*/ 1647825 w 2516981"/>
              <a:gd name="connsiteY3" fmla="*/ 1976438 h 2645569"/>
              <a:gd name="connsiteX4" fmla="*/ 1452563 w 2516981"/>
              <a:gd name="connsiteY4" fmla="*/ 1924050 h 2645569"/>
              <a:gd name="connsiteX5" fmla="*/ 1233488 w 2516981"/>
              <a:gd name="connsiteY5" fmla="*/ 1938338 h 2645569"/>
              <a:gd name="connsiteX6" fmla="*/ 1014413 w 2516981"/>
              <a:gd name="connsiteY6" fmla="*/ 1928813 h 2645569"/>
              <a:gd name="connsiteX7" fmla="*/ 833438 w 2516981"/>
              <a:gd name="connsiteY7" fmla="*/ 1814513 h 2645569"/>
              <a:gd name="connsiteX8" fmla="*/ 576263 w 2516981"/>
              <a:gd name="connsiteY8" fmla="*/ 1338263 h 2645569"/>
              <a:gd name="connsiteX9" fmla="*/ 278607 w 2516981"/>
              <a:gd name="connsiteY9" fmla="*/ 416719 h 2645569"/>
              <a:gd name="connsiteX10" fmla="*/ 133350 w 2516981"/>
              <a:gd name="connsiteY10" fmla="*/ 147638 h 2645569"/>
              <a:gd name="connsiteX11" fmla="*/ 0 w 2516981"/>
              <a:gd name="connsiteY11" fmla="*/ 0 h 264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16981" h="2645569">
                <a:moveTo>
                  <a:pt x="2516981" y="2645569"/>
                </a:moveTo>
                <a:lnTo>
                  <a:pt x="2486025" y="2614613"/>
                </a:lnTo>
                <a:lnTo>
                  <a:pt x="2295525" y="2347913"/>
                </a:lnTo>
                <a:lnTo>
                  <a:pt x="1647825" y="1976438"/>
                </a:lnTo>
                <a:lnTo>
                  <a:pt x="1452563" y="1924050"/>
                </a:lnTo>
                <a:lnTo>
                  <a:pt x="1233488" y="1938338"/>
                </a:lnTo>
                <a:lnTo>
                  <a:pt x="1014413" y="1928813"/>
                </a:lnTo>
                <a:lnTo>
                  <a:pt x="833438" y="1814513"/>
                </a:lnTo>
                <a:lnTo>
                  <a:pt x="576263" y="1338263"/>
                </a:lnTo>
                <a:lnTo>
                  <a:pt x="278607" y="416719"/>
                </a:lnTo>
                <a:lnTo>
                  <a:pt x="133350" y="147638"/>
                </a:lnTo>
                <a:lnTo>
                  <a:pt x="0" y="0"/>
                </a:lnTo>
              </a:path>
            </a:pathLst>
          </a:custGeom>
          <a:noFill/>
          <a:ln w="444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69" name="Freeform: Shape 520">
            <a:extLst>
              <a:ext uri="{FF2B5EF4-FFF2-40B4-BE49-F238E27FC236}">
                <a16:creationId xmlns:a16="http://schemas.microsoft.com/office/drawing/2014/main" id="{80386407-8BCC-4910-AE75-0418959D63E1}"/>
              </a:ext>
            </a:extLst>
          </p:cNvPr>
          <p:cNvSpPr/>
          <p:nvPr/>
        </p:nvSpPr>
        <p:spPr>
          <a:xfrm>
            <a:off x="2644111" y="2522027"/>
            <a:ext cx="196324" cy="284043"/>
          </a:xfrm>
          <a:custGeom>
            <a:avLst/>
            <a:gdLst>
              <a:gd name="connsiteX0" fmla="*/ 219075 w 219075"/>
              <a:gd name="connsiteY0" fmla="*/ 321469 h 321469"/>
              <a:gd name="connsiteX1" fmla="*/ 45243 w 219075"/>
              <a:gd name="connsiteY1" fmla="*/ 19050 h 321469"/>
              <a:gd name="connsiteX2" fmla="*/ 0 w 219075"/>
              <a:gd name="connsiteY2" fmla="*/ 0 h 321469"/>
              <a:gd name="connsiteX0" fmla="*/ 223837 w 223837"/>
              <a:gd name="connsiteY0" fmla="*/ 323850 h 323850"/>
              <a:gd name="connsiteX1" fmla="*/ 45243 w 223837"/>
              <a:gd name="connsiteY1" fmla="*/ 19050 h 323850"/>
              <a:gd name="connsiteX2" fmla="*/ 0 w 223837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7" h="323850">
                <a:moveTo>
                  <a:pt x="223837" y="323850"/>
                </a:moveTo>
                <a:lnTo>
                  <a:pt x="45243" y="19050"/>
                </a:lnTo>
                <a:lnTo>
                  <a:pt x="0" y="0"/>
                </a:lnTo>
              </a:path>
            </a:pathLst>
          </a:custGeom>
          <a:noFill/>
          <a:ln w="444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0" name="Oval 525">
            <a:extLst>
              <a:ext uri="{FF2B5EF4-FFF2-40B4-BE49-F238E27FC236}">
                <a16:creationId xmlns:a16="http://schemas.microsoft.com/office/drawing/2014/main" id="{E8788971-A2CE-40E6-A01E-B6F1385D7B2E}"/>
              </a:ext>
            </a:extLst>
          </p:cNvPr>
          <p:cNvSpPr/>
          <p:nvPr/>
        </p:nvSpPr>
        <p:spPr>
          <a:xfrm>
            <a:off x="5010095" y="5081899"/>
            <a:ext cx="121833" cy="12183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1" name="TextBox 570">
            <a:extLst>
              <a:ext uri="{FF2B5EF4-FFF2-40B4-BE49-F238E27FC236}">
                <a16:creationId xmlns:a16="http://schemas.microsoft.com/office/drawing/2014/main" id="{890C6EEF-139B-4809-AD28-AF3C0E91554C}"/>
              </a:ext>
            </a:extLst>
          </p:cNvPr>
          <p:cNvSpPr txBox="1"/>
          <p:nvPr/>
        </p:nvSpPr>
        <p:spPr>
          <a:xfrm>
            <a:off x="4114454" y="4897646"/>
            <a:ext cx="1021999" cy="24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5" b="1" dirty="0" err="1">
                <a:solidFill>
                  <a:srgbClr val="FF0000"/>
                </a:solidFill>
                <a:latin typeface="GHEA Grapalat" panose="02000506050000020003" pitchFamily="50" charset="0"/>
                <a:cs typeface="Arian AMU" panose="01000000000000000000" pitchFamily="2" charset="0"/>
              </a:rPr>
              <a:t>Noravan</a:t>
            </a:r>
            <a:r>
              <a:rPr lang="en-US" sz="965" b="1" dirty="0">
                <a:solidFill>
                  <a:srgbClr val="FF0000"/>
                </a:solidFill>
                <a:latin typeface="GHEA Grapalat" panose="02000506050000020003" pitchFamily="50" charset="0"/>
                <a:cs typeface="Arian AMU" panose="01000000000000000000" pitchFamily="2" charset="0"/>
              </a:rPr>
              <a:t> S\S</a:t>
            </a:r>
          </a:p>
        </p:txBody>
      </p:sp>
      <p:sp>
        <p:nvSpPr>
          <p:cNvPr id="573" name="Speech Bubble: Rectangle 539">
            <a:extLst>
              <a:ext uri="{FF2B5EF4-FFF2-40B4-BE49-F238E27FC236}">
                <a16:creationId xmlns:a16="http://schemas.microsoft.com/office/drawing/2014/main" id="{8489E0EE-0729-4A08-A4A9-1774C7E63B95}"/>
              </a:ext>
            </a:extLst>
          </p:cNvPr>
          <p:cNvSpPr/>
          <p:nvPr/>
        </p:nvSpPr>
        <p:spPr>
          <a:xfrm>
            <a:off x="5010095" y="4616848"/>
            <a:ext cx="793303" cy="250730"/>
          </a:xfrm>
          <a:prstGeom prst="wedgeRectCallout">
            <a:avLst>
              <a:gd name="adj1" fmla="val -26314"/>
              <a:gd name="adj2" fmla="val 84914"/>
            </a:avLst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28" b="1" dirty="0">
                <a:solidFill>
                  <a:schemeClr val="bg1"/>
                </a:solidFill>
                <a:latin typeface="GHEA Grapalat" panose="02000506050000020003" pitchFamily="50" charset="0"/>
              </a:rPr>
              <a:t>400 </a:t>
            </a:r>
            <a:r>
              <a:rPr lang="en-US" sz="1228" b="1" dirty="0">
                <a:solidFill>
                  <a:schemeClr val="bg1"/>
                </a:solidFill>
                <a:latin typeface="GHEA Grapalat" panose="02000506050000020003" pitchFamily="50" charset="0"/>
              </a:rPr>
              <a:t>kV</a:t>
            </a:r>
          </a:p>
        </p:txBody>
      </p:sp>
      <p:sp>
        <p:nvSpPr>
          <p:cNvPr id="574" name="Freeform: Shape 529">
            <a:extLst>
              <a:ext uri="{FF2B5EF4-FFF2-40B4-BE49-F238E27FC236}">
                <a16:creationId xmlns:a16="http://schemas.microsoft.com/office/drawing/2014/main" id="{99AC4153-6B64-46C6-9FFA-23171FDA2122}"/>
              </a:ext>
            </a:extLst>
          </p:cNvPr>
          <p:cNvSpPr/>
          <p:nvPr/>
        </p:nvSpPr>
        <p:spPr>
          <a:xfrm>
            <a:off x="2275829" y="1055165"/>
            <a:ext cx="430242" cy="1407685"/>
          </a:xfrm>
          <a:custGeom>
            <a:avLst/>
            <a:gdLst>
              <a:gd name="connsiteX0" fmla="*/ 361950 w 490537"/>
              <a:gd name="connsiteY0" fmla="*/ 1604962 h 1604962"/>
              <a:gd name="connsiteX1" fmla="*/ 185737 w 490537"/>
              <a:gd name="connsiteY1" fmla="*/ 1490662 h 1604962"/>
              <a:gd name="connsiteX2" fmla="*/ 0 w 490537"/>
              <a:gd name="connsiteY2" fmla="*/ 1062037 h 1604962"/>
              <a:gd name="connsiteX3" fmla="*/ 38100 w 490537"/>
              <a:gd name="connsiteY3" fmla="*/ 657225 h 1604962"/>
              <a:gd name="connsiteX4" fmla="*/ 166687 w 490537"/>
              <a:gd name="connsiteY4" fmla="*/ 614362 h 1604962"/>
              <a:gd name="connsiteX5" fmla="*/ 490537 w 490537"/>
              <a:gd name="connsiteY5" fmla="*/ 319087 h 1604962"/>
              <a:gd name="connsiteX6" fmla="*/ 485775 w 490537"/>
              <a:gd name="connsiteY6" fmla="*/ 0 h 160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537" h="1604962">
                <a:moveTo>
                  <a:pt x="361950" y="1604962"/>
                </a:moveTo>
                <a:lnTo>
                  <a:pt x="185737" y="1490662"/>
                </a:lnTo>
                <a:lnTo>
                  <a:pt x="0" y="1062037"/>
                </a:lnTo>
                <a:lnTo>
                  <a:pt x="38100" y="657225"/>
                </a:lnTo>
                <a:lnTo>
                  <a:pt x="166687" y="614362"/>
                </a:lnTo>
                <a:lnTo>
                  <a:pt x="490537" y="319087"/>
                </a:lnTo>
                <a:cubicBezTo>
                  <a:pt x="488950" y="212725"/>
                  <a:pt x="487362" y="106362"/>
                  <a:pt x="485775" y="0"/>
                </a:cubicBezTo>
              </a:path>
            </a:pathLst>
          </a:custGeom>
          <a:noFill/>
          <a:ln w="44450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5" name="Oval 530">
            <a:extLst>
              <a:ext uri="{FF2B5EF4-FFF2-40B4-BE49-F238E27FC236}">
                <a16:creationId xmlns:a16="http://schemas.microsoft.com/office/drawing/2014/main" id="{A1FA2484-812C-49C4-8ACC-D39C1084C6C4}"/>
              </a:ext>
            </a:extLst>
          </p:cNvPr>
          <p:cNvSpPr/>
          <p:nvPr/>
        </p:nvSpPr>
        <p:spPr>
          <a:xfrm>
            <a:off x="2628446" y="963269"/>
            <a:ext cx="121833" cy="12183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6" name="Oval 530">
            <a:extLst>
              <a:ext uri="{FF2B5EF4-FFF2-40B4-BE49-F238E27FC236}">
                <a16:creationId xmlns:a16="http://schemas.microsoft.com/office/drawing/2014/main" id="{A1FA2484-812C-49C4-8ACC-D39C1084C6C4}"/>
              </a:ext>
            </a:extLst>
          </p:cNvPr>
          <p:cNvSpPr/>
          <p:nvPr/>
        </p:nvSpPr>
        <p:spPr>
          <a:xfrm>
            <a:off x="2556077" y="2416578"/>
            <a:ext cx="121833" cy="121833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7" name="Прямоугольник 576"/>
          <p:cNvSpPr/>
          <p:nvPr/>
        </p:nvSpPr>
        <p:spPr>
          <a:xfrm>
            <a:off x="2713729" y="871103"/>
            <a:ext cx="859531" cy="254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3" b="1" dirty="0" err="1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Ayrum</a:t>
            </a:r>
            <a:r>
              <a:rPr lang="en-US" sz="1053" b="1" dirty="0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 S\S</a:t>
            </a:r>
          </a:p>
        </p:txBody>
      </p:sp>
      <p:sp>
        <p:nvSpPr>
          <p:cNvPr id="578" name="Прямоугольник 577"/>
          <p:cNvSpPr/>
          <p:nvPr/>
        </p:nvSpPr>
        <p:spPr>
          <a:xfrm>
            <a:off x="2648288" y="2293710"/>
            <a:ext cx="1117614" cy="254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3" b="1" dirty="0" err="1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Ddmashen</a:t>
            </a:r>
            <a:r>
              <a:rPr lang="en-US" sz="1053" b="1" dirty="0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 S\S</a:t>
            </a:r>
          </a:p>
        </p:txBody>
      </p:sp>
      <p:sp>
        <p:nvSpPr>
          <p:cNvPr id="615" name="Oval 561">
            <a:extLst>
              <a:ext uri="{FF2B5EF4-FFF2-40B4-BE49-F238E27FC236}">
                <a16:creationId xmlns:a16="http://schemas.microsoft.com/office/drawing/2014/main" id="{BD9B3801-85C4-4C61-8CA8-48669939440F}"/>
              </a:ext>
            </a:extLst>
          </p:cNvPr>
          <p:cNvSpPr/>
          <p:nvPr/>
        </p:nvSpPr>
        <p:spPr>
          <a:xfrm>
            <a:off x="5572440" y="1442244"/>
            <a:ext cx="255463" cy="203313"/>
          </a:xfrm>
          <a:prstGeom prst="ellipse">
            <a:avLst/>
          </a:prstGeom>
          <a:noFill/>
          <a:ln w="666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9" name="Freeform: Shape 518">
            <a:extLst>
              <a:ext uri="{FF2B5EF4-FFF2-40B4-BE49-F238E27FC236}">
                <a16:creationId xmlns:a16="http://schemas.microsoft.com/office/drawing/2014/main" id="{8F73D96E-BAF5-41A3-B4E0-6B1BE159CE3B}"/>
              </a:ext>
            </a:extLst>
          </p:cNvPr>
          <p:cNvSpPr/>
          <p:nvPr/>
        </p:nvSpPr>
        <p:spPr>
          <a:xfrm rot="20126036">
            <a:off x="5163024" y="5150518"/>
            <a:ext cx="261766" cy="1459301"/>
          </a:xfrm>
          <a:custGeom>
            <a:avLst/>
            <a:gdLst>
              <a:gd name="connsiteX0" fmla="*/ 200025 w 302418"/>
              <a:gd name="connsiteY0" fmla="*/ 1331119 h 1331119"/>
              <a:gd name="connsiteX1" fmla="*/ 197643 w 302418"/>
              <a:gd name="connsiteY1" fmla="*/ 1257300 h 1331119"/>
              <a:gd name="connsiteX2" fmla="*/ 240506 w 302418"/>
              <a:gd name="connsiteY2" fmla="*/ 1212057 h 1331119"/>
              <a:gd name="connsiteX3" fmla="*/ 204787 w 302418"/>
              <a:gd name="connsiteY3" fmla="*/ 1095375 h 1331119"/>
              <a:gd name="connsiteX4" fmla="*/ 102393 w 302418"/>
              <a:gd name="connsiteY4" fmla="*/ 1128713 h 1331119"/>
              <a:gd name="connsiteX5" fmla="*/ 0 w 302418"/>
              <a:gd name="connsiteY5" fmla="*/ 1016794 h 1331119"/>
              <a:gd name="connsiteX6" fmla="*/ 78581 w 302418"/>
              <a:gd name="connsiteY6" fmla="*/ 919163 h 1331119"/>
              <a:gd name="connsiteX7" fmla="*/ 54768 w 302418"/>
              <a:gd name="connsiteY7" fmla="*/ 785813 h 1331119"/>
              <a:gd name="connsiteX8" fmla="*/ 85725 w 302418"/>
              <a:gd name="connsiteY8" fmla="*/ 690563 h 1331119"/>
              <a:gd name="connsiteX9" fmla="*/ 211931 w 302418"/>
              <a:gd name="connsiteY9" fmla="*/ 652463 h 1331119"/>
              <a:gd name="connsiteX10" fmla="*/ 250031 w 302418"/>
              <a:gd name="connsiteY10" fmla="*/ 597694 h 1331119"/>
              <a:gd name="connsiteX11" fmla="*/ 292893 w 302418"/>
              <a:gd name="connsiteY11" fmla="*/ 569119 h 1331119"/>
              <a:gd name="connsiteX12" fmla="*/ 302418 w 302418"/>
              <a:gd name="connsiteY12" fmla="*/ 450057 h 1331119"/>
              <a:gd name="connsiteX13" fmla="*/ 283368 w 302418"/>
              <a:gd name="connsiteY13" fmla="*/ 390525 h 1331119"/>
              <a:gd name="connsiteX14" fmla="*/ 283368 w 302418"/>
              <a:gd name="connsiteY14" fmla="*/ 328613 h 1331119"/>
              <a:gd name="connsiteX15" fmla="*/ 254793 w 302418"/>
              <a:gd name="connsiteY15" fmla="*/ 280988 h 1331119"/>
              <a:gd name="connsiteX16" fmla="*/ 290512 w 302418"/>
              <a:gd name="connsiteY16" fmla="*/ 233363 h 1331119"/>
              <a:gd name="connsiteX17" fmla="*/ 269081 w 302418"/>
              <a:gd name="connsiteY17" fmla="*/ 123825 h 1331119"/>
              <a:gd name="connsiteX18" fmla="*/ 283368 w 302418"/>
              <a:gd name="connsiteY18" fmla="*/ 30957 h 1331119"/>
              <a:gd name="connsiteX19" fmla="*/ 254793 w 302418"/>
              <a:gd name="connsiteY19" fmla="*/ 0 h 133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2418" h="1331119">
                <a:moveTo>
                  <a:pt x="200025" y="1331119"/>
                </a:moveTo>
                <a:lnTo>
                  <a:pt x="197643" y="1257300"/>
                </a:lnTo>
                <a:lnTo>
                  <a:pt x="240506" y="1212057"/>
                </a:lnTo>
                <a:lnTo>
                  <a:pt x="204787" y="1095375"/>
                </a:lnTo>
                <a:lnTo>
                  <a:pt x="102393" y="1128713"/>
                </a:lnTo>
                <a:lnTo>
                  <a:pt x="0" y="1016794"/>
                </a:lnTo>
                <a:lnTo>
                  <a:pt x="78581" y="919163"/>
                </a:lnTo>
                <a:lnTo>
                  <a:pt x="54768" y="785813"/>
                </a:lnTo>
                <a:lnTo>
                  <a:pt x="85725" y="690563"/>
                </a:lnTo>
                <a:lnTo>
                  <a:pt x="211931" y="652463"/>
                </a:lnTo>
                <a:lnTo>
                  <a:pt x="250031" y="597694"/>
                </a:lnTo>
                <a:lnTo>
                  <a:pt x="292893" y="569119"/>
                </a:lnTo>
                <a:lnTo>
                  <a:pt x="302418" y="450057"/>
                </a:lnTo>
                <a:lnTo>
                  <a:pt x="283368" y="390525"/>
                </a:lnTo>
                <a:lnTo>
                  <a:pt x="283368" y="328613"/>
                </a:lnTo>
                <a:lnTo>
                  <a:pt x="254793" y="280988"/>
                </a:lnTo>
                <a:lnTo>
                  <a:pt x="290512" y="233363"/>
                </a:lnTo>
                <a:lnTo>
                  <a:pt x="269081" y="123825"/>
                </a:lnTo>
                <a:lnTo>
                  <a:pt x="283368" y="30957"/>
                </a:lnTo>
                <a:lnTo>
                  <a:pt x="254793" y="0"/>
                </a:lnTo>
              </a:path>
            </a:pathLst>
          </a:custGeom>
          <a:noFill/>
          <a:ln w="508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 dirty="0"/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ADAF9AB0-17BB-29B0-97D4-D7E003AB3D24}"/>
              </a:ext>
            </a:extLst>
          </p:cNvPr>
          <p:cNvSpPr txBox="1"/>
          <p:nvPr/>
        </p:nvSpPr>
        <p:spPr>
          <a:xfrm>
            <a:off x="6909356" y="922871"/>
            <a:ext cx="3464033" cy="5562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r>
              <a:rPr lang="en-US" sz="2105" spc="-35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Project final results</a:t>
            </a:r>
          </a:p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endParaRPr lang="hy-AM" sz="1140" spc="-4" dirty="0">
              <a:latin typeface="Arial"/>
              <a:cs typeface="Arial"/>
            </a:endParaRPr>
          </a:p>
          <a:p>
            <a:pPr algn="just"/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As a result of CTN project implementation by the construction of new OHLs, HVDC Converter station and Substations the quality of the services for cross-border power flows 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will be noticeably improved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, the dev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elopment of regional mutually beneficial cooperation in the field of energy will be significantly promoted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, 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the capacity of Armenia-Georgia electricity exchange will reach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 up to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 350 MW from the current 200 MW. During the next two stages, depending on the volume of electricity flows, it is planned to increase the capacity 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up 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to 1050 MW.</a:t>
            </a:r>
            <a:endParaRPr lang="en-US" sz="1403" dirty="0">
              <a:latin typeface="GHEA Grapalat" panose="02000506050000020003" pitchFamily="50" charset="0"/>
              <a:ea typeface="Segoe UI" panose="020B0502040204020203" pitchFamily="34" charset="0"/>
            </a:endParaRPr>
          </a:p>
          <a:p>
            <a:pPr algn="just"/>
            <a:endParaRPr lang="ru-RU" sz="1403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just"/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Eventually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, the development of mutually 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profitable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 cooperation between the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 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North-South /Russian Federation-Georgia-RA-IRI/ in the field of energy will be significantly promoted, as well as a precondition will be created for organizing parallel work with the power system</a:t>
            </a:r>
            <a:r>
              <a:rPr lang="en-US" sz="1403" dirty="0">
                <a:latin typeface="GHEA Grapalat" panose="02000506050000020003" pitchFamily="50" charset="0"/>
                <a:ea typeface="Segoe UI" panose="020B0502040204020203" pitchFamily="34" charset="0"/>
              </a:rPr>
              <a:t>s</a:t>
            </a:r>
            <a:r>
              <a:rPr lang="hy-AM" sz="1403" dirty="0">
                <a:latin typeface="GHEA Grapalat" panose="02000506050000020003" pitchFamily="50" charset="0"/>
                <a:ea typeface="Segoe UI" panose="020B0502040204020203" pitchFamily="34" charset="0"/>
              </a:rPr>
              <a:t> of CIS countries.</a:t>
            </a:r>
            <a:endParaRPr lang="ru-RU" sz="1403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" grpId="0" animBg="1"/>
      <p:bldP spid="6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1900" y="962025"/>
            <a:ext cx="8001000" cy="2758154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 algn="ctr">
              <a:spcBef>
                <a:spcPts val="88"/>
              </a:spcBef>
            </a:pPr>
            <a:endParaRPr lang="en-US" sz="4400" b="1" i="1" spc="-4" dirty="0">
              <a:latin typeface="GHEA Grapalat" panose="02000506050000020003" pitchFamily="50" charset="0"/>
              <a:cs typeface="Arial"/>
            </a:endParaRPr>
          </a:p>
          <a:p>
            <a:pPr marL="11139" algn="ctr">
              <a:spcBef>
                <a:spcPts val="88"/>
              </a:spcBef>
            </a:pPr>
            <a:endParaRPr lang="en-US" sz="4400" b="1" i="1" spc="-4" dirty="0">
              <a:latin typeface="GHEA Grapalat" panose="02000506050000020003" pitchFamily="50" charset="0"/>
              <a:cs typeface="Arial"/>
            </a:endParaRPr>
          </a:p>
          <a:p>
            <a:pPr marL="11139" algn="ctr">
              <a:spcBef>
                <a:spcPts val="88"/>
              </a:spcBef>
            </a:pPr>
            <a:endParaRPr lang="en-US" sz="4400" b="1" i="1" spc="-4" dirty="0">
              <a:latin typeface="GHEA Grapalat" panose="02000506050000020003" pitchFamily="50" charset="0"/>
              <a:cs typeface="Arial"/>
            </a:endParaRPr>
          </a:p>
          <a:p>
            <a:pPr marL="11139" algn="ctr">
              <a:spcBef>
                <a:spcPts val="88"/>
              </a:spcBef>
            </a:pPr>
            <a:r>
              <a:rPr lang="en-US" sz="4400" b="1" i="1" spc="-4" dirty="0">
                <a:latin typeface="GHEA Grapalat" panose="02000506050000020003" pitchFamily="50" charset="0"/>
                <a:cs typeface="Arial"/>
              </a:rPr>
              <a:t>Thank you</a:t>
            </a:r>
            <a:endParaRPr sz="4400" b="1" dirty="0">
              <a:latin typeface="GHEA Grapalat" panose="02000506050000020003" pitchFamily="50" charset="0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925" y="3561430"/>
            <a:ext cx="695071" cy="3227513"/>
          </a:xfrm>
          <a:custGeom>
            <a:avLst/>
            <a:gdLst/>
            <a:ahLst/>
            <a:cxnLst/>
            <a:rect l="l" t="t" r="r" b="b"/>
            <a:pathLst>
              <a:path w="792480" h="3679825">
                <a:moveTo>
                  <a:pt x="791933" y="3679825"/>
                </a:moveTo>
                <a:lnTo>
                  <a:pt x="0" y="0"/>
                </a:lnTo>
                <a:lnTo>
                  <a:pt x="0" y="479425"/>
                </a:lnTo>
                <a:lnTo>
                  <a:pt x="0" y="3650615"/>
                </a:lnTo>
                <a:lnTo>
                  <a:pt x="0" y="3679825"/>
                </a:lnTo>
                <a:lnTo>
                  <a:pt x="791933" y="3679825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1300" y="7134225"/>
            <a:ext cx="1676400" cy="190852"/>
          </a:xfrm>
          <a:prstGeom prst="rect">
            <a:avLst/>
          </a:prstGeom>
        </p:spPr>
        <p:txBody>
          <a:bodyPr vert="horz" wrap="square" lIns="0" tIns="6126" rIns="0" bIns="0" rtlCol="0">
            <a:spAutoFit/>
          </a:bodyPr>
          <a:lstStyle/>
          <a:p>
            <a:pPr marL="11139">
              <a:spcBef>
                <a:spcPts val="48"/>
              </a:spcBef>
            </a:pPr>
            <a:r>
              <a:rPr sz="1200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1200" dirty="0">
              <a:latin typeface="Trebuchet MS"/>
              <a:cs typeface="Trebuchet MS"/>
            </a:endParaRPr>
          </a:p>
        </p:txBody>
      </p:sp>
      <p:pic>
        <p:nvPicPr>
          <p:cNvPr id="2" name="Рисунок 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7268FB-941F-9FDC-B9E0-11A0D1F57A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14" y="0"/>
            <a:ext cx="3397396" cy="18983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788</Words>
  <Application>Microsoft Office PowerPoint</Application>
  <PresentationFormat>Произвольный</PresentationFormat>
  <Paragraphs>97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GHEA Grapalat</vt:lpstr>
      <vt:lpstr>Lucida Sans Unicode</vt:lpstr>
      <vt:lpstr>Segoe UI</vt:lpstr>
      <vt:lpstr>Symbol</vt:lpstr>
      <vt:lpstr>Trebuchet MS</vt:lpstr>
      <vt:lpstr>Office Theme</vt:lpstr>
      <vt:lpstr>Caucasus Transmission Network I-III (Armenia-Georgia Transmission Line/Substations) Project, financed by KfW Bank</vt:lpstr>
      <vt:lpstr>Project Objective</vt:lpstr>
      <vt:lpstr>Project  Description        </vt:lpstr>
      <vt:lpstr>Project Responsible Authority  Ministry of Territorial Administration and Infrastructures of the RoA</vt:lpstr>
      <vt:lpstr>Works Implemented  A Pre-qualification process of General Contractors selection was performed. As a result of this process, the following companies were qualified: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132</cp:revision>
  <dcterms:created xsi:type="dcterms:W3CDTF">2023-01-16T10:31:47Z</dcterms:created>
  <dcterms:modified xsi:type="dcterms:W3CDTF">2023-01-24T11:10:32Z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